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erriweather Black"/>
      <p:bold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5798b927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5798b927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5798b927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5798b927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6875ad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6875ad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c6875ad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c6875ad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c6875ad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c6875ad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c6875ad7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c6875ad7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798b9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798b9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798b927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5798b927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5798b927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5798b927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5798b927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5798b927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5798b927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5798b927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5798b927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5798b927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5798b927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5798b927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c6875ad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c6875ad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24100" y="1426875"/>
            <a:ext cx="66933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Chest X-ray Classification </a:t>
            </a:r>
            <a:endParaRPr sz="71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26252" y="28842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Unlocking insights from pixels, our AI breathes life into every X-ray frame, shaping a healthier tomorrow with each classification</a:t>
            </a:r>
            <a:endParaRPr b="1" sz="372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127" y="1568750"/>
            <a:ext cx="2617871" cy="238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Analyzing class distribution using a pie chart.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74569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494" y="2006250"/>
            <a:ext cx="3790286" cy="2984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Examining image dimensions through box plots and violin plots.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00" y="1853850"/>
            <a:ext cx="5469725" cy="328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3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4572000" y="1907325"/>
            <a:ext cx="30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751350" y="2005125"/>
            <a:ext cx="31209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For model evaluation, we calculated various metrics including accuracy, precision, recall, and F1-score. Additionally, we generated a confusion matrix to visualize the model's performance in classifying normal and pneumonia cases.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751350" y="1469925"/>
            <a:ext cx="277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Model  Evaluation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3956150" y="1272175"/>
            <a:ext cx="21900" cy="330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75" y="719525"/>
            <a:ext cx="4503951" cy="40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4572000" y="1907325"/>
            <a:ext cx="30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4576050" y="1272175"/>
            <a:ext cx="21900" cy="330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925" y="698113"/>
            <a:ext cx="3584706" cy="436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50" y="698125"/>
            <a:ext cx="3680025" cy="43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conclusion, our analysis showcased the effectiveness of deep learning for chest X-ray image classification. Despite encountering challenges, our model demonstrated promising results. Future enhancements may involve exploring advanced architectures, optimizing hyperparameters, and incorporating additional data sources for improved performance.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6" name="Google Shape;206;p26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959050" y="2679400"/>
            <a:ext cx="7008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                         –THANK  YOU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7"/>
          <p:cNvCxnSpPr/>
          <p:nvPr/>
        </p:nvCxnSpPr>
        <p:spPr>
          <a:xfrm flipH="1">
            <a:off x="-28675" y="2432400"/>
            <a:ext cx="1608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5299250" y="2391425"/>
            <a:ext cx="38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50" y="583925"/>
            <a:ext cx="3919200" cy="4435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Why Image 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classification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52500" y="2070450"/>
            <a:ext cx="73293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innovative approach, utilizing </a:t>
            </a:r>
            <a:r>
              <a:rPr b="1" lang="en" sz="195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HOG feature extraction</a:t>
            </a: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custom CNN models, accurately discerns pneumonia </a:t>
            </a:r>
            <a:r>
              <a:rPr b="1" lang="en" sz="195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presence </a:t>
            </a: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chest CT X-ray images, offering early detection potential.</a:t>
            </a:r>
            <a:endParaRPr b="1" sz="195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Beyond binary classification, this method could aid in subtype differentiation and optimize resource allocation, while contributing valuable insights for </a:t>
            </a:r>
            <a:r>
              <a:rPr b="1" lang="en" sz="195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monitoring disease</a:t>
            </a: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trends.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64900" y="1290150"/>
            <a:ext cx="814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LIBRARIES USED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41275" y="1290150"/>
            <a:ext cx="82212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TensorFlow: For building and training </a:t>
            </a:r>
            <a:r>
              <a:rPr b="1" lang="en" sz="1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deep learning</a:t>
            </a: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models.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Keras: High-level </a:t>
            </a:r>
            <a:r>
              <a:rPr b="1" lang="en" sz="1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neural networks API</a:t>
            </a: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(backed by TensorFlow) for easy model development.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Scikit-learn: For model evaluation and </a:t>
            </a:r>
            <a:r>
              <a:rPr b="1" lang="en" sz="1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metrics</a:t>
            </a: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calculation.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Matplotlib: For data </a:t>
            </a:r>
            <a:r>
              <a:rPr b="1" lang="en" sz="1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visualization</a:t>
            </a: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Glob2: For </a:t>
            </a:r>
            <a:r>
              <a:rPr b="1" lang="en" sz="1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file handling </a:t>
            </a: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</a:t>
            </a:r>
            <a:r>
              <a:rPr b="1" lang="en" sz="1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directory </a:t>
            </a: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operations</a:t>
            </a: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erriweather"/>
              <a:buNone/>
            </a:pPr>
            <a:r>
              <a:t/>
            </a:r>
            <a:endParaRPr b="1" sz="1600" u="sng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59675" y="360300"/>
            <a:ext cx="71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PIPELINE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10" name="Google Shape;110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Chest X-ray images were sourced from diverse repositories, including public medical databases and hospital archives, ensuring a comprehensive dataset representing various demographics and clinical conditions.</a:t>
              </a:r>
              <a:endParaRPr b="1" sz="1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13" name="Google Shape;113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 involved artifact removal, irrelevant information elimination, augmentation (rotation, flipping), and pixel value scaling for consistent normalization across images.</a:t>
              </a:r>
              <a:endParaRPr b="1" sz="1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16" name="Google Shape;116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During training, Convolutional Neural Networks (CNNs) were selected for image classification tasks and optimized using algorithms like Adam</a:t>
              </a: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 or RMSprop</a:t>
              </a: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 for improved parameter adjustment.</a:t>
              </a:r>
              <a:endParaRPr b="1" sz="12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19" name="Google Shape;119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Potential deployment strategies involve creating a user-friendly interface for image uploads, integrating the model into PACS, or deploying it as a cloud-based diagnostic tool, with regular updates to maintain accuracy and relevance in clinical practice.</a:t>
              </a:r>
              <a:endParaRPr b="1" sz="1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22" name="Google Shape;122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Model performance was rigorously assessed via cross-validation to prevent overfitting, ensuring generalizability, with metrics like accuracy, precision, recall, and F1-score for precise classification evaluation.</a:t>
              </a:r>
              <a:endParaRPr b="1" sz="12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4" name="Google Shape;124;p16"/>
          <p:cNvCxnSpPr/>
          <p:nvPr/>
        </p:nvCxnSpPr>
        <p:spPr>
          <a:xfrm>
            <a:off x="-11550" y="428450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30500" y="144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Data Exploration</a:t>
            </a:r>
            <a:endParaRPr sz="34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54600" y="1679825"/>
            <a:ext cx="70791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Our dataset comprises 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chest X-ray images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categorized into normal 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pneumonia classes. We conducted exploratory data analysis, including: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Displaying sample images from the dataset.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300" y="548075"/>
            <a:ext cx="5371875" cy="290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7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the distribution of pixel intensities through histograms.</a:t>
            </a:r>
            <a:endParaRPr sz="177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00" y="1853850"/>
            <a:ext cx="5980800" cy="3247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9450" y="1318650"/>
            <a:ext cx="355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Data Preprocessing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Prior to model training, we preprocessed the data by: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Resizing images to a uniform size (224x224 pixels).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Performing data augmentation techniques such as rotation, shearing, and flipping (if applicable).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Normalizing pixel values to a range between 0 and 1.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50" y="1157100"/>
            <a:ext cx="4552650" cy="34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72125"/>
            <a:ext cx="277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Model  Training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85925" y="1592925"/>
            <a:ext cx="32406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We compiled the model with categorical cross-entropy loss and the Adam optimizer. The data was fed into data generators for efficient processing. We trained the model using the fit() function, monitoring training and validation loss/accuracy over epochs.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---</a:t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572000" y="1907325"/>
            <a:ext cx="30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4335425" y="1272175"/>
            <a:ext cx="21900" cy="330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 flipH="1" rot="10800000">
            <a:off x="4982350" y="1146150"/>
            <a:ext cx="337200" cy="1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 flipH="1" rot="10800000">
            <a:off x="5319550" y="1135350"/>
            <a:ext cx="369900" cy="10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00" y="517575"/>
            <a:ext cx="3862899" cy="23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963" y="2894700"/>
            <a:ext cx="3808776" cy="2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the distribution of Training &amp; Testing intensities through histograms.</a:t>
            </a:r>
            <a:endParaRPr sz="177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0" y="2092200"/>
            <a:ext cx="7220476" cy="3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