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F248212-A4B7-4739-8219-00A9A20B8B25}">
  <a:tblStyle styleId="{8F248212-A4B7-4739-8219-00A9A20B8B25}" styleName="Table_0"/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3884760" y="8685360"/>
            <a:ext cx="29697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43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884760" y="8685360"/>
            <a:ext cx="29697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43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3884760" y="8685360"/>
            <a:ext cx="29697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43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3884760" y="8685360"/>
            <a:ext cx="2969640" cy="455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rIns="90000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2" name="Shape 1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2" name="Shape 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1527120" y="-212039"/>
            <a:ext cx="84959" cy="774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Shape 217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Shape 218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527120" y="1484279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4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33" name="Shape 2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7120" y="3628080"/>
            <a:ext cx="84959" cy="6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subTitle"/>
          </p:nvPr>
        </p:nvSpPr>
        <p:spPr>
          <a:xfrm>
            <a:off x="1527120" y="457200"/>
            <a:ext cx="7614719" cy="3876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152712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157104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527120" y="1484279"/>
            <a:ext cx="413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3" type="body"/>
          </p:nvPr>
        </p:nvSpPr>
        <p:spPr>
          <a:xfrm>
            <a:off x="1571040" y="3759480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52712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1571040" y="1484279"/>
            <a:ext cx="4139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1527120" y="3759480"/>
            <a:ext cx="84959" cy="207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7" name="Shape 7"/>
          <p:cNvSpPr/>
          <p:nvPr/>
        </p:nvSpPr>
        <p:spPr>
          <a:xfrm>
            <a:off x="3675239" y="1628640"/>
            <a:ext cx="5420519" cy="4758839"/>
          </a:xfrm>
          <a:custGeom>
            <a:pathLst>
              <a:path extrusionOk="0" h="120000" w="120000">
                <a:moveTo>
                  <a:pt x="117593" y="22607"/>
                </a:moveTo>
                <a:lnTo>
                  <a:pt x="110177" y="44715"/>
                </a:lnTo>
                <a:lnTo>
                  <a:pt x="97739" y="80251"/>
                </a:lnTo>
                <a:lnTo>
                  <a:pt x="97739" y="81483"/>
                </a:lnTo>
                <a:lnTo>
                  <a:pt x="97522" y="82477"/>
                </a:lnTo>
                <a:lnTo>
                  <a:pt x="97299" y="83731"/>
                </a:lnTo>
                <a:lnTo>
                  <a:pt x="97522" y="84964"/>
                </a:lnTo>
                <a:lnTo>
                  <a:pt x="63924" y="120000"/>
                </a:lnTo>
                <a:lnTo>
                  <a:pt x="33591" y="105839"/>
                </a:lnTo>
                <a:lnTo>
                  <a:pt x="31522" y="104889"/>
                </a:lnTo>
                <a:lnTo>
                  <a:pt x="29447" y="103946"/>
                </a:lnTo>
                <a:lnTo>
                  <a:pt x="27378" y="102989"/>
                </a:lnTo>
                <a:lnTo>
                  <a:pt x="25303" y="102047"/>
                </a:lnTo>
                <a:lnTo>
                  <a:pt x="23234" y="101097"/>
                </a:lnTo>
                <a:lnTo>
                  <a:pt x="21159" y="100154"/>
                </a:lnTo>
                <a:lnTo>
                  <a:pt x="19084" y="99204"/>
                </a:lnTo>
                <a:lnTo>
                  <a:pt x="17015" y="98262"/>
                </a:lnTo>
                <a:lnTo>
                  <a:pt x="14940" y="97312"/>
                </a:lnTo>
                <a:lnTo>
                  <a:pt x="12871" y="96369"/>
                </a:lnTo>
                <a:lnTo>
                  <a:pt x="10796" y="95419"/>
                </a:lnTo>
                <a:lnTo>
                  <a:pt x="8727" y="94477"/>
                </a:lnTo>
                <a:lnTo>
                  <a:pt x="6652" y="93527"/>
                </a:lnTo>
                <a:lnTo>
                  <a:pt x="4583" y="92570"/>
                </a:lnTo>
                <a:lnTo>
                  <a:pt x="2501" y="91627"/>
                </a:lnTo>
                <a:lnTo>
                  <a:pt x="432" y="90677"/>
                </a:lnTo>
                <a:lnTo>
                  <a:pt x="381" y="90025"/>
                </a:lnTo>
                <a:lnTo>
                  <a:pt x="324" y="89380"/>
                </a:lnTo>
                <a:lnTo>
                  <a:pt x="267" y="88727"/>
                </a:lnTo>
                <a:lnTo>
                  <a:pt x="216" y="88074"/>
                </a:lnTo>
                <a:lnTo>
                  <a:pt x="165" y="87422"/>
                </a:lnTo>
                <a:lnTo>
                  <a:pt x="101" y="86769"/>
                </a:lnTo>
                <a:lnTo>
                  <a:pt x="50" y="86124"/>
                </a:lnTo>
                <a:lnTo>
                  <a:pt x="0" y="85464"/>
                </a:lnTo>
                <a:lnTo>
                  <a:pt x="8510" y="80004"/>
                </a:lnTo>
                <a:lnTo>
                  <a:pt x="17015" y="74537"/>
                </a:lnTo>
                <a:lnTo>
                  <a:pt x="25303" y="68824"/>
                </a:lnTo>
                <a:lnTo>
                  <a:pt x="33814" y="62610"/>
                </a:lnTo>
                <a:lnTo>
                  <a:pt x="35119" y="58136"/>
                </a:lnTo>
                <a:lnTo>
                  <a:pt x="36870" y="52916"/>
                </a:lnTo>
                <a:lnTo>
                  <a:pt x="39047" y="45215"/>
                </a:lnTo>
                <a:lnTo>
                  <a:pt x="44502" y="26835"/>
                </a:lnTo>
                <a:lnTo>
                  <a:pt x="49697" y="9636"/>
                </a:lnTo>
                <a:lnTo>
                  <a:pt x="52797" y="0"/>
                </a:lnTo>
                <a:lnTo>
                  <a:pt x="119108" y="13732"/>
                </a:lnTo>
                <a:lnTo>
                  <a:pt x="120000" y="16263"/>
                </a:lnTo>
                <a:lnTo>
                  <a:pt x="117593" y="2260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3435534" dist="211003">
              <a:srgbClr val="005A58">
                <a:alpha val="49803"/>
              </a:srgbClr>
            </a:outerShdw>
          </a:effectLst>
        </p:spPr>
      </p:sp>
      <p:sp>
        <p:nvSpPr>
          <p:cNvPr id="8" name="Shape 8"/>
          <p:cNvSpPr/>
          <p:nvPr/>
        </p:nvSpPr>
        <p:spPr>
          <a:xfrm>
            <a:off x="3719880" y="4083480"/>
            <a:ext cx="4326840" cy="2067120"/>
          </a:xfrm>
          <a:custGeom>
            <a:pathLst>
              <a:path extrusionOk="0" h="120000" w="120000">
                <a:moveTo>
                  <a:pt x="120000" y="44558"/>
                </a:moveTo>
                <a:lnTo>
                  <a:pt x="105779" y="71423"/>
                </a:lnTo>
                <a:lnTo>
                  <a:pt x="78726" y="120000"/>
                </a:lnTo>
                <a:lnTo>
                  <a:pt x="75448" y="117131"/>
                </a:lnTo>
                <a:lnTo>
                  <a:pt x="77362" y="113713"/>
                </a:lnTo>
                <a:lnTo>
                  <a:pt x="79276" y="111428"/>
                </a:lnTo>
                <a:lnTo>
                  <a:pt x="83376" y="105708"/>
                </a:lnTo>
                <a:lnTo>
                  <a:pt x="85561" y="102857"/>
                </a:lnTo>
                <a:lnTo>
                  <a:pt x="87475" y="99988"/>
                </a:lnTo>
                <a:lnTo>
                  <a:pt x="89102" y="96570"/>
                </a:lnTo>
                <a:lnTo>
                  <a:pt x="90474" y="91984"/>
                </a:lnTo>
                <a:lnTo>
                  <a:pt x="90745" y="90850"/>
                </a:lnTo>
                <a:lnTo>
                  <a:pt x="90745" y="89699"/>
                </a:lnTo>
                <a:lnTo>
                  <a:pt x="90195" y="87415"/>
                </a:lnTo>
                <a:lnTo>
                  <a:pt x="89381" y="85714"/>
                </a:lnTo>
                <a:lnTo>
                  <a:pt x="88297" y="84563"/>
                </a:lnTo>
                <a:lnTo>
                  <a:pt x="83647" y="81712"/>
                </a:lnTo>
                <a:lnTo>
                  <a:pt x="78726" y="79994"/>
                </a:lnTo>
                <a:lnTo>
                  <a:pt x="73534" y="78843"/>
                </a:lnTo>
                <a:lnTo>
                  <a:pt x="68334" y="78843"/>
                </a:lnTo>
                <a:lnTo>
                  <a:pt x="63413" y="78276"/>
                </a:lnTo>
                <a:lnTo>
                  <a:pt x="58492" y="77126"/>
                </a:lnTo>
                <a:lnTo>
                  <a:pt x="53850" y="74841"/>
                </a:lnTo>
                <a:lnTo>
                  <a:pt x="49201" y="71423"/>
                </a:lnTo>
                <a:lnTo>
                  <a:pt x="45101" y="66853"/>
                </a:lnTo>
                <a:lnTo>
                  <a:pt x="40723" y="62267"/>
                </a:lnTo>
                <a:lnTo>
                  <a:pt x="36894" y="55981"/>
                </a:lnTo>
                <a:lnTo>
                  <a:pt x="32795" y="49127"/>
                </a:lnTo>
                <a:lnTo>
                  <a:pt x="31431" y="46842"/>
                </a:lnTo>
                <a:lnTo>
                  <a:pt x="29788" y="44558"/>
                </a:lnTo>
                <a:lnTo>
                  <a:pt x="27874" y="42840"/>
                </a:lnTo>
                <a:lnTo>
                  <a:pt x="25960" y="41723"/>
                </a:lnTo>
                <a:lnTo>
                  <a:pt x="23775" y="41156"/>
                </a:lnTo>
                <a:lnTo>
                  <a:pt x="21868" y="40572"/>
                </a:lnTo>
                <a:lnTo>
                  <a:pt x="19683" y="41156"/>
                </a:lnTo>
                <a:lnTo>
                  <a:pt x="17769" y="42290"/>
                </a:lnTo>
                <a:lnTo>
                  <a:pt x="14220" y="45708"/>
                </a:lnTo>
                <a:lnTo>
                  <a:pt x="10934" y="49694"/>
                </a:lnTo>
                <a:lnTo>
                  <a:pt x="7656" y="54280"/>
                </a:lnTo>
                <a:lnTo>
                  <a:pt x="4099" y="58265"/>
                </a:lnTo>
                <a:lnTo>
                  <a:pt x="2185" y="57131"/>
                </a:lnTo>
                <a:lnTo>
                  <a:pt x="0" y="55414"/>
                </a:lnTo>
                <a:lnTo>
                  <a:pt x="271" y="54280"/>
                </a:lnTo>
                <a:lnTo>
                  <a:pt x="40451" y="4569"/>
                </a:lnTo>
                <a:lnTo>
                  <a:pt x="41002" y="4002"/>
                </a:lnTo>
                <a:lnTo>
                  <a:pt x="41544" y="2851"/>
                </a:lnTo>
                <a:lnTo>
                  <a:pt x="41815" y="1150"/>
                </a:lnTo>
                <a:lnTo>
                  <a:pt x="41815" y="0"/>
                </a:lnTo>
                <a:lnTo>
                  <a:pt x="54943" y="6853"/>
                </a:lnTo>
                <a:lnTo>
                  <a:pt x="70527" y="16575"/>
                </a:lnTo>
                <a:lnTo>
                  <a:pt x="86654" y="25714"/>
                </a:lnTo>
                <a:lnTo>
                  <a:pt x="103323" y="34869"/>
                </a:lnTo>
                <a:lnTo>
                  <a:pt x="120000" y="44558"/>
                </a:lnTo>
                <a:close/>
                <a:moveTo>
                  <a:pt x="67792" y="65136"/>
                </a:moveTo>
                <a:lnTo>
                  <a:pt x="67792" y="65703"/>
                </a:lnTo>
                <a:lnTo>
                  <a:pt x="67520" y="66853"/>
                </a:lnTo>
                <a:lnTo>
                  <a:pt x="66420" y="67987"/>
                </a:lnTo>
                <a:lnTo>
                  <a:pt x="65327" y="68554"/>
                </a:lnTo>
                <a:lnTo>
                  <a:pt x="64235" y="69138"/>
                </a:lnTo>
                <a:lnTo>
                  <a:pt x="61778" y="67987"/>
                </a:lnTo>
                <a:lnTo>
                  <a:pt x="59593" y="66270"/>
                </a:lnTo>
                <a:lnTo>
                  <a:pt x="57399" y="65136"/>
                </a:lnTo>
                <a:lnTo>
                  <a:pt x="56307" y="65136"/>
                </a:lnTo>
                <a:lnTo>
                  <a:pt x="55214" y="65703"/>
                </a:lnTo>
                <a:lnTo>
                  <a:pt x="54393" y="65703"/>
                </a:lnTo>
                <a:lnTo>
                  <a:pt x="53571" y="65703"/>
                </a:lnTo>
                <a:lnTo>
                  <a:pt x="52479" y="64552"/>
                </a:lnTo>
                <a:lnTo>
                  <a:pt x="51936" y="63418"/>
                </a:lnTo>
                <a:lnTo>
                  <a:pt x="51115" y="61133"/>
                </a:lnTo>
                <a:lnTo>
                  <a:pt x="49751" y="59416"/>
                </a:lnTo>
                <a:lnTo>
                  <a:pt x="48650" y="58265"/>
                </a:lnTo>
                <a:lnTo>
                  <a:pt x="47286" y="57131"/>
                </a:lnTo>
                <a:lnTo>
                  <a:pt x="44551" y="54847"/>
                </a:lnTo>
                <a:lnTo>
                  <a:pt x="43187" y="53696"/>
                </a:lnTo>
                <a:lnTo>
                  <a:pt x="42094" y="51428"/>
                </a:lnTo>
                <a:lnTo>
                  <a:pt x="42094" y="49694"/>
                </a:lnTo>
                <a:lnTo>
                  <a:pt x="42637" y="48576"/>
                </a:lnTo>
                <a:lnTo>
                  <a:pt x="43187" y="48576"/>
                </a:lnTo>
                <a:lnTo>
                  <a:pt x="44009" y="48010"/>
                </a:lnTo>
                <a:lnTo>
                  <a:pt x="56307" y="55981"/>
                </a:lnTo>
                <a:lnTo>
                  <a:pt x="62320" y="60566"/>
                </a:lnTo>
                <a:lnTo>
                  <a:pt x="67792" y="65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" name="Shape 9"/>
          <p:cNvSpPr/>
          <p:nvPr/>
        </p:nvSpPr>
        <p:spPr>
          <a:xfrm>
            <a:off x="4538519" y="4187519"/>
            <a:ext cx="3313079" cy="1381320"/>
          </a:xfrm>
          <a:custGeom>
            <a:pathLst>
              <a:path extrusionOk="0" h="120000" w="120000">
                <a:moveTo>
                  <a:pt x="120000" y="68670"/>
                </a:moveTo>
                <a:lnTo>
                  <a:pt x="119942" y="68670"/>
                </a:lnTo>
                <a:lnTo>
                  <a:pt x="117395" y="74635"/>
                </a:lnTo>
                <a:lnTo>
                  <a:pt x="109232" y="91838"/>
                </a:lnTo>
                <a:lnTo>
                  <a:pt x="94934" y="120000"/>
                </a:lnTo>
                <a:lnTo>
                  <a:pt x="94182" y="119445"/>
                </a:lnTo>
                <a:lnTo>
                  <a:pt x="93371" y="118890"/>
                </a:lnTo>
                <a:lnTo>
                  <a:pt x="92503" y="118335"/>
                </a:lnTo>
                <a:lnTo>
                  <a:pt x="91635" y="117780"/>
                </a:lnTo>
                <a:lnTo>
                  <a:pt x="89667" y="116809"/>
                </a:lnTo>
                <a:lnTo>
                  <a:pt x="87641" y="115699"/>
                </a:lnTo>
                <a:lnTo>
                  <a:pt x="86599" y="115144"/>
                </a:lnTo>
                <a:lnTo>
                  <a:pt x="85557" y="114589"/>
                </a:lnTo>
                <a:lnTo>
                  <a:pt x="84515" y="114034"/>
                </a:lnTo>
                <a:lnTo>
                  <a:pt x="83473" y="113479"/>
                </a:lnTo>
                <a:lnTo>
                  <a:pt x="82431" y="112924"/>
                </a:lnTo>
                <a:lnTo>
                  <a:pt x="81447" y="112231"/>
                </a:lnTo>
                <a:lnTo>
                  <a:pt x="80520" y="111537"/>
                </a:lnTo>
                <a:lnTo>
                  <a:pt x="79594" y="110843"/>
                </a:lnTo>
                <a:lnTo>
                  <a:pt x="78726" y="110150"/>
                </a:lnTo>
                <a:lnTo>
                  <a:pt x="77916" y="109317"/>
                </a:lnTo>
                <a:lnTo>
                  <a:pt x="77105" y="108485"/>
                </a:lnTo>
                <a:lnTo>
                  <a:pt x="76410" y="107653"/>
                </a:lnTo>
                <a:lnTo>
                  <a:pt x="75832" y="106682"/>
                </a:lnTo>
                <a:lnTo>
                  <a:pt x="75253" y="105710"/>
                </a:lnTo>
                <a:lnTo>
                  <a:pt x="74848" y="104601"/>
                </a:lnTo>
                <a:lnTo>
                  <a:pt x="74500" y="103491"/>
                </a:lnTo>
                <a:lnTo>
                  <a:pt x="74269" y="102381"/>
                </a:lnTo>
                <a:lnTo>
                  <a:pt x="74095" y="101132"/>
                </a:lnTo>
                <a:lnTo>
                  <a:pt x="74095" y="99745"/>
                </a:lnTo>
                <a:lnTo>
                  <a:pt x="74211" y="98358"/>
                </a:lnTo>
                <a:lnTo>
                  <a:pt x="74442" y="96832"/>
                </a:lnTo>
                <a:lnTo>
                  <a:pt x="74790" y="95306"/>
                </a:lnTo>
                <a:lnTo>
                  <a:pt x="75369" y="93502"/>
                </a:lnTo>
                <a:lnTo>
                  <a:pt x="76005" y="91838"/>
                </a:lnTo>
                <a:lnTo>
                  <a:pt x="0" y="32462"/>
                </a:lnTo>
                <a:lnTo>
                  <a:pt x="24659" y="0"/>
                </a:lnTo>
                <a:lnTo>
                  <a:pt x="120000" y="6867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3672000" y="5032080"/>
            <a:ext cx="2892239" cy="1353959"/>
          </a:xfrm>
          <a:custGeom>
            <a:pathLst>
              <a:path extrusionOk="0" h="120000" w="120000">
                <a:moveTo>
                  <a:pt x="729" y="16981"/>
                </a:moveTo>
                <a:lnTo>
                  <a:pt x="0" y="1839"/>
                </a:lnTo>
                <a:lnTo>
                  <a:pt x="66" y="990"/>
                </a:lnTo>
                <a:lnTo>
                  <a:pt x="66" y="0"/>
                </a:lnTo>
                <a:lnTo>
                  <a:pt x="118674" y="103867"/>
                </a:lnTo>
                <a:lnTo>
                  <a:pt x="118276" y="111226"/>
                </a:lnTo>
                <a:cubicBezTo>
                  <a:pt x="118740" y="114481"/>
                  <a:pt x="119403" y="117877"/>
                  <a:pt x="120000" y="120000"/>
                </a:cubicBezTo>
              </a:path>
            </a:pathLst>
          </a:custGeom>
          <a:solidFill>
            <a:srgbClr val="006462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89400" y="4088519"/>
            <a:ext cx="2876400" cy="894959"/>
          </a:xfrm>
          <a:custGeom>
            <a:pathLst>
              <a:path extrusionOk="0" h="120000" w="120000">
                <a:moveTo>
                  <a:pt x="120000" y="114545"/>
                </a:moveTo>
                <a:lnTo>
                  <a:pt x="118908" y="120000"/>
                </a:lnTo>
                <a:lnTo>
                  <a:pt x="0" y="2842"/>
                </a:lnTo>
                <a:lnTo>
                  <a:pt x="1271" y="0"/>
                </a:lnTo>
                <a:lnTo>
                  <a:pt x="119148" y="112394"/>
                </a:lnTo>
                <a:lnTo>
                  <a:pt x="120000" y="1145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>
            <a:off x="5189400" y="4088519"/>
            <a:ext cx="2876400" cy="894959"/>
          </a:xfrm>
          <a:custGeom>
            <a:pathLst>
              <a:path extrusionOk="0" h="120000" w="120000">
                <a:moveTo>
                  <a:pt x="120000" y="114545"/>
                </a:moveTo>
                <a:lnTo>
                  <a:pt x="118908" y="120000"/>
                </a:lnTo>
                <a:lnTo>
                  <a:pt x="0" y="2842"/>
                </a:lnTo>
                <a:lnTo>
                  <a:pt x="1271" y="0"/>
                </a:lnTo>
                <a:lnTo>
                  <a:pt x="119148" y="112394"/>
                </a:lnTo>
                <a:lnTo>
                  <a:pt x="120000" y="114545"/>
                </a:lnTo>
              </a:path>
            </a:pathLst>
          </a:custGeom>
          <a:solidFill>
            <a:srgbClr val="006462"/>
          </a:solidFill>
          <a:ln>
            <a:noFill/>
          </a:ln>
        </p:spPr>
      </p:sp>
      <p:sp>
        <p:nvSpPr>
          <p:cNvPr id="13" name="Shape 13"/>
          <p:cNvSpPr/>
          <p:nvPr/>
        </p:nvSpPr>
        <p:spPr>
          <a:xfrm>
            <a:off x="5178239" y="4221000"/>
            <a:ext cx="200879" cy="85679"/>
          </a:xfrm>
          <a:custGeom>
            <a:pathLst>
              <a:path extrusionOk="0" h="120000" w="120000">
                <a:moveTo>
                  <a:pt x="63680" y="1589"/>
                </a:moveTo>
                <a:lnTo>
                  <a:pt x="70014" y="6357"/>
                </a:lnTo>
                <a:lnTo>
                  <a:pt x="76519" y="10331"/>
                </a:lnTo>
                <a:lnTo>
                  <a:pt x="83195" y="15099"/>
                </a:lnTo>
                <a:lnTo>
                  <a:pt x="89700" y="19470"/>
                </a:lnTo>
                <a:lnTo>
                  <a:pt x="96205" y="24238"/>
                </a:lnTo>
                <a:lnTo>
                  <a:pt x="102881" y="28211"/>
                </a:lnTo>
                <a:lnTo>
                  <a:pt x="109386" y="32980"/>
                </a:lnTo>
                <a:lnTo>
                  <a:pt x="116062" y="37748"/>
                </a:lnTo>
                <a:lnTo>
                  <a:pt x="117603" y="38940"/>
                </a:lnTo>
                <a:lnTo>
                  <a:pt x="118801" y="40529"/>
                </a:lnTo>
                <a:lnTo>
                  <a:pt x="119657" y="42516"/>
                </a:lnTo>
                <a:lnTo>
                  <a:pt x="120000" y="44105"/>
                </a:lnTo>
                <a:lnTo>
                  <a:pt x="120000" y="46490"/>
                </a:lnTo>
                <a:lnTo>
                  <a:pt x="119828" y="48476"/>
                </a:lnTo>
                <a:lnTo>
                  <a:pt x="118972" y="50463"/>
                </a:lnTo>
                <a:lnTo>
                  <a:pt x="117774" y="52847"/>
                </a:lnTo>
                <a:lnTo>
                  <a:pt x="112125" y="60397"/>
                </a:lnTo>
                <a:lnTo>
                  <a:pt x="106476" y="68344"/>
                </a:lnTo>
                <a:lnTo>
                  <a:pt x="100656" y="75894"/>
                </a:lnTo>
                <a:lnTo>
                  <a:pt x="95007" y="83841"/>
                </a:lnTo>
                <a:lnTo>
                  <a:pt x="89358" y="91390"/>
                </a:lnTo>
                <a:lnTo>
                  <a:pt x="83366" y="99337"/>
                </a:lnTo>
                <a:lnTo>
                  <a:pt x="77717" y="106887"/>
                </a:lnTo>
                <a:lnTo>
                  <a:pt x="72068" y="114834"/>
                </a:lnTo>
                <a:lnTo>
                  <a:pt x="70527" y="116423"/>
                </a:lnTo>
                <a:lnTo>
                  <a:pt x="68644" y="118013"/>
                </a:lnTo>
                <a:lnTo>
                  <a:pt x="66761" y="118807"/>
                </a:lnTo>
                <a:lnTo>
                  <a:pt x="64536" y="119602"/>
                </a:lnTo>
                <a:lnTo>
                  <a:pt x="62653" y="120000"/>
                </a:lnTo>
                <a:lnTo>
                  <a:pt x="60599" y="119602"/>
                </a:lnTo>
                <a:lnTo>
                  <a:pt x="58544" y="118807"/>
                </a:lnTo>
                <a:lnTo>
                  <a:pt x="56661" y="118013"/>
                </a:lnTo>
                <a:lnTo>
                  <a:pt x="49985" y="113245"/>
                </a:lnTo>
                <a:lnTo>
                  <a:pt x="43309" y="109271"/>
                </a:lnTo>
                <a:lnTo>
                  <a:pt x="36804" y="104503"/>
                </a:lnTo>
                <a:lnTo>
                  <a:pt x="30128" y="99735"/>
                </a:lnTo>
                <a:lnTo>
                  <a:pt x="23452" y="95364"/>
                </a:lnTo>
                <a:lnTo>
                  <a:pt x="17118" y="90596"/>
                </a:lnTo>
                <a:lnTo>
                  <a:pt x="10613" y="86225"/>
                </a:lnTo>
                <a:lnTo>
                  <a:pt x="3937" y="81854"/>
                </a:lnTo>
                <a:lnTo>
                  <a:pt x="2567" y="80264"/>
                </a:lnTo>
                <a:lnTo>
                  <a:pt x="1198" y="78675"/>
                </a:lnTo>
                <a:lnTo>
                  <a:pt x="513" y="76688"/>
                </a:lnTo>
                <a:lnTo>
                  <a:pt x="0" y="74701"/>
                </a:lnTo>
                <a:lnTo>
                  <a:pt x="0" y="73112"/>
                </a:lnTo>
                <a:lnTo>
                  <a:pt x="684" y="70728"/>
                </a:lnTo>
                <a:lnTo>
                  <a:pt x="1540" y="68741"/>
                </a:lnTo>
                <a:lnTo>
                  <a:pt x="2738" y="66754"/>
                </a:lnTo>
                <a:lnTo>
                  <a:pt x="8388" y="58807"/>
                </a:lnTo>
                <a:lnTo>
                  <a:pt x="14037" y="51258"/>
                </a:lnTo>
                <a:lnTo>
                  <a:pt x="19857" y="43311"/>
                </a:lnTo>
                <a:lnTo>
                  <a:pt x="25506" y="35761"/>
                </a:lnTo>
                <a:lnTo>
                  <a:pt x="31497" y="28211"/>
                </a:lnTo>
                <a:lnTo>
                  <a:pt x="37146" y="20264"/>
                </a:lnTo>
                <a:lnTo>
                  <a:pt x="42796" y="12715"/>
                </a:lnTo>
                <a:lnTo>
                  <a:pt x="48445" y="5165"/>
                </a:lnTo>
                <a:lnTo>
                  <a:pt x="49985" y="3576"/>
                </a:lnTo>
                <a:lnTo>
                  <a:pt x="51868" y="1986"/>
                </a:lnTo>
                <a:lnTo>
                  <a:pt x="53751" y="1192"/>
                </a:lnTo>
                <a:lnTo>
                  <a:pt x="55634" y="794"/>
                </a:lnTo>
                <a:lnTo>
                  <a:pt x="57689" y="0"/>
                </a:lnTo>
                <a:lnTo>
                  <a:pt x="59743" y="0"/>
                </a:lnTo>
                <a:lnTo>
                  <a:pt x="61797" y="794"/>
                </a:lnTo>
                <a:lnTo>
                  <a:pt x="63680" y="158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4" name="Shape 14"/>
          <p:cNvSpPr/>
          <p:nvPr/>
        </p:nvSpPr>
        <p:spPr>
          <a:xfrm>
            <a:off x="5491800" y="4312439"/>
            <a:ext cx="200879" cy="88920"/>
          </a:xfrm>
          <a:custGeom>
            <a:pathLst>
              <a:path extrusionOk="0" h="120000" w="120000">
                <a:moveTo>
                  <a:pt x="62109" y="1929"/>
                </a:moveTo>
                <a:lnTo>
                  <a:pt x="68691" y="5787"/>
                </a:lnTo>
                <a:lnTo>
                  <a:pt x="75274" y="10418"/>
                </a:lnTo>
                <a:lnTo>
                  <a:pt x="82025" y="15048"/>
                </a:lnTo>
                <a:lnTo>
                  <a:pt x="88607" y="19678"/>
                </a:lnTo>
                <a:lnTo>
                  <a:pt x="95358" y="24308"/>
                </a:lnTo>
                <a:lnTo>
                  <a:pt x="102109" y="28167"/>
                </a:lnTo>
                <a:lnTo>
                  <a:pt x="108691" y="32797"/>
                </a:lnTo>
                <a:lnTo>
                  <a:pt x="115611" y="37427"/>
                </a:lnTo>
                <a:lnTo>
                  <a:pt x="117130" y="38971"/>
                </a:lnTo>
                <a:lnTo>
                  <a:pt x="118312" y="40514"/>
                </a:lnTo>
                <a:lnTo>
                  <a:pt x="119324" y="42443"/>
                </a:lnTo>
                <a:lnTo>
                  <a:pt x="119662" y="44372"/>
                </a:lnTo>
                <a:lnTo>
                  <a:pt x="120000" y="46688"/>
                </a:lnTo>
                <a:lnTo>
                  <a:pt x="119493" y="48231"/>
                </a:lnTo>
                <a:lnTo>
                  <a:pt x="118987" y="50546"/>
                </a:lnTo>
                <a:lnTo>
                  <a:pt x="117805" y="52475"/>
                </a:lnTo>
                <a:lnTo>
                  <a:pt x="112236" y="60192"/>
                </a:lnTo>
                <a:lnTo>
                  <a:pt x="106497" y="67909"/>
                </a:lnTo>
                <a:lnTo>
                  <a:pt x="100928" y="75627"/>
                </a:lnTo>
                <a:lnTo>
                  <a:pt x="95527" y="83344"/>
                </a:lnTo>
                <a:lnTo>
                  <a:pt x="89957" y="91832"/>
                </a:lnTo>
                <a:lnTo>
                  <a:pt x="84388" y="99549"/>
                </a:lnTo>
                <a:lnTo>
                  <a:pt x="78818" y="107266"/>
                </a:lnTo>
                <a:lnTo>
                  <a:pt x="73248" y="114983"/>
                </a:lnTo>
                <a:lnTo>
                  <a:pt x="71729" y="116913"/>
                </a:lnTo>
                <a:lnTo>
                  <a:pt x="69873" y="118070"/>
                </a:lnTo>
                <a:lnTo>
                  <a:pt x="68016" y="119228"/>
                </a:lnTo>
                <a:lnTo>
                  <a:pt x="65822" y="120000"/>
                </a:lnTo>
                <a:lnTo>
                  <a:pt x="63797" y="120000"/>
                </a:lnTo>
                <a:lnTo>
                  <a:pt x="61603" y="120000"/>
                </a:lnTo>
                <a:lnTo>
                  <a:pt x="59746" y="119614"/>
                </a:lnTo>
                <a:lnTo>
                  <a:pt x="57890" y="118070"/>
                </a:lnTo>
                <a:lnTo>
                  <a:pt x="51139" y="113440"/>
                </a:lnTo>
                <a:lnTo>
                  <a:pt x="44388" y="109196"/>
                </a:lnTo>
                <a:lnTo>
                  <a:pt x="37468" y="104565"/>
                </a:lnTo>
                <a:lnTo>
                  <a:pt x="30717" y="99935"/>
                </a:lnTo>
                <a:lnTo>
                  <a:pt x="24135" y="95305"/>
                </a:lnTo>
                <a:lnTo>
                  <a:pt x="17383" y="90675"/>
                </a:lnTo>
                <a:lnTo>
                  <a:pt x="10801" y="86045"/>
                </a:lnTo>
                <a:lnTo>
                  <a:pt x="4050" y="81800"/>
                </a:lnTo>
                <a:lnTo>
                  <a:pt x="2700" y="80257"/>
                </a:lnTo>
                <a:lnTo>
                  <a:pt x="1518" y="79099"/>
                </a:lnTo>
                <a:lnTo>
                  <a:pt x="506" y="77170"/>
                </a:lnTo>
                <a:lnTo>
                  <a:pt x="0" y="74855"/>
                </a:lnTo>
                <a:lnTo>
                  <a:pt x="0" y="72926"/>
                </a:lnTo>
                <a:lnTo>
                  <a:pt x="506" y="70610"/>
                </a:lnTo>
                <a:lnTo>
                  <a:pt x="1181" y="68295"/>
                </a:lnTo>
                <a:lnTo>
                  <a:pt x="2194" y="66752"/>
                </a:lnTo>
                <a:lnTo>
                  <a:pt x="7763" y="59035"/>
                </a:lnTo>
                <a:lnTo>
                  <a:pt x="13333" y="50932"/>
                </a:lnTo>
                <a:lnTo>
                  <a:pt x="19071" y="43215"/>
                </a:lnTo>
                <a:lnTo>
                  <a:pt x="24641" y="35884"/>
                </a:lnTo>
                <a:lnTo>
                  <a:pt x="30210" y="28167"/>
                </a:lnTo>
                <a:lnTo>
                  <a:pt x="35780" y="20450"/>
                </a:lnTo>
                <a:lnTo>
                  <a:pt x="41350" y="12733"/>
                </a:lnTo>
                <a:lnTo>
                  <a:pt x="46919" y="5016"/>
                </a:lnTo>
                <a:lnTo>
                  <a:pt x="48438" y="3086"/>
                </a:lnTo>
                <a:lnTo>
                  <a:pt x="50126" y="1929"/>
                </a:lnTo>
                <a:lnTo>
                  <a:pt x="52151" y="771"/>
                </a:lnTo>
                <a:lnTo>
                  <a:pt x="54177" y="385"/>
                </a:lnTo>
                <a:lnTo>
                  <a:pt x="56033" y="0"/>
                </a:lnTo>
                <a:lnTo>
                  <a:pt x="58059" y="0"/>
                </a:lnTo>
                <a:lnTo>
                  <a:pt x="60084" y="771"/>
                </a:lnTo>
                <a:lnTo>
                  <a:pt x="62109" y="192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5" name="Shape 15"/>
          <p:cNvSpPr/>
          <p:nvPr/>
        </p:nvSpPr>
        <p:spPr>
          <a:xfrm>
            <a:off x="5650200" y="4360319"/>
            <a:ext cx="202680" cy="88920"/>
          </a:xfrm>
          <a:custGeom>
            <a:pathLst>
              <a:path extrusionOk="0" h="120000" w="120000">
                <a:moveTo>
                  <a:pt x="61508" y="1892"/>
                </a:moveTo>
                <a:lnTo>
                  <a:pt x="68044" y="6435"/>
                </a:lnTo>
                <a:lnTo>
                  <a:pt x="74748" y="10599"/>
                </a:lnTo>
                <a:lnTo>
                  <a:pt x="81620" y="15141"/>
                </a:lnTo>
                <a:lnTo>
                  <a:pt x="88324" y="19684"/>
                </a:lnTo>
                <a:lnTo>
                  <a:pt x="95195" y="24227"/>
                </a:lnTo>
                <a:lnTo>
                  <a:pt x="101899" y="28769"/>
                </a:lnTo>
                <a:lnTo>
                  <a:pt x="108770" y="32933"/>
                </a:lnTo>
                <a:lnTo>
                  <a:pt x="115474" y="37476"/>
                </a:lnTo>
                <a:lnTo>
                  <a:pt x="117150" y="38990"/>
                </a:lnTo>
                <a:lnTo>
                  <a:pt x="118324" y="40883"/>
                </a:lnTo>
                <a:lnTo>
                  <a:pt x="119162" y="42397"/>
                </a:lnTo>
                <a:lnTo>
                  <a:pt x="119832" y="44290"/>
                </a:lnTo>
                <a:lnTo>
                  <a:pt x="120000" y="45804"/>
                </a:lnTo>
                <a:lnTo>
                  <a:pt x="120000" y="46561"/>
                </a:lnTo>
                <a:lnTo>
                  <a:pt x="119832" y="47318"/>
                </a:lnTo>
                <a:lnTo>
                  <a:pt x="119664" y="48832"/>
                </a:lnTo>
                <a:lnTo>
                  <a:pt x="118994" y="50725"/>
                </a:lnTo>
                <a:lnTo>
                  <a:pt x="117821" y="52618"/>
                </a:lnTo>
                <a:lnTo>
                  <a:pt x="112290" y="60567"/>
                </a:lnTo>
                <a:lnTo>
                  <a:pt x="106927" y="68138"/>
                </a:lnTo>
                <a:lnTo>
                  <a:pt x="101396" y="76088"/>
                </a:lnTo>
                <a:lnTo>
                  <a:pt x="96033" y="83659"/>
                </a:lnTo>
                <a:lnTo>
                  <a:pt x="90502" y="91230"/>
                </a:lnTo>
                <a:lnTo>
                  <a:pt x="85139" y="99179"/>
                </a:lnTo>
                <a:lnTo>
                  <a:pt x="79608" y="106750"/>
                </a:lnTo>
                <a:lnTo>
                  <a:pt x="74078" y="115078"/>
                </a:lnTo>
                <a:lnTo>
                  <a:pt x="72569" y="116593"/>
                </a:lnTo>
                <a:lnTo>
                  <a:pt x="70893" y="118107"/>
                </a:lnTo>
                <a:lnTo>
                  <a:pt x="68882" y="118864"/>
                </a:lnTo>
                <a:lnTo>
                  <a:pt x="66703" y="119621"/>
                </a:lnTo>
                <a:lnTo>
                  <a:pt x="64692" y="120000"/>
                </a:lnTo>
                <a:lnTo>
                  <a:pt x="62513" y="120000"/>
                </a:lnTo>
                <a:lnTo>
                  <a:pt x="60502" y="118864"/>
                </a:lnTo>
                <a:lnTo>
                  <a:pt x="58491" y="118107"/>
                </a:lnTo>
                <a:lnTo>
                  <a:pt x="51620" y="113564"/>
                </a:lnTo>
                <a:lnTo>
                  <a:pt x="44916" y="109022"/>
                </a:lnTo>
                <a:lnTo>
                  <a:pt x="38212" y="104100"/>
                </a:lnTo>
                <a:lnTo>
                  <a:pt x="31508" y="99936"/>
                </a:lnTo>
                <a:lnTo>
                  <a:pt x="24469" y="95394"/>
                </a:lnTo>
                <a:lnTo>
                  <a:pt x="17765" y="90851"/>
                </a:lnTo>
                <a:lnTo>
                  <a:pt x="11061" y="85930"/>
                </a:lnTo>
                <a:lnTo>
                  <a:pt x="4357" y="81388"/>
                </a:lnTo>
                <a:lnTo>
                  <a:pt x="2681" y="80252"/>
                </a:lnTo>
                <a:lnTo>
                  <a:pt x="1508" y="78738"/>
                </a:lnTo>
                <a:lnTo>
                  <a:pt x="502" y="76845"/>
                </a:lnTo>
                <a:lnTo>
                  <a:pt x="167" y="74574"/>
                </a:lnTo>
                <a:lnTo>
                  <a:pt x="0" y="73817"/>
                </a:lnTo>
                <a:lnTo>
                  <a:pt x="0" y="72302"/>
                </a:lnTo>
                <a:lnTo>
                  <a:pt x="167" y="71545"/>
                </a:lnTo>
                <a:lnTo>
                  <a:pt x="335" y="70788"/>
                </a:lnTo>
                <a:lnTo>
                  <a:pt x="1173" y="68517"/>
                </a:lnTo>
                <a:lnTo>
                  <a:pt x="2178" y="66624"/>
                </a:lnTo>
                <a:lnTo>
                  <a:pt x="7709" y="59053"/>
                </a:lnTo>
                <a:lnTo>
                  <a:pt x="13240" y="51104"/>
                </a:lnTo>
                <a:lnTo>
                  <a:pt x="18770" y="43533"/>
                </a:lnTo>
                <a:lnTo>
                  <a:pt x="24301" y="35962"/>
                </a:lnTo>
                <a:lnTo>
                  <a:pt x="29832" y="28012"/>
                </a:lnTo>
                <a:lnTo>
                  <a:pt x="35363" y="20441"/>
                </a:lnTo>
                <a:lnTo>
                  <a:pt x="40726" y="12870"/>
                </a:lnTo>
                <a:lnTo>
                  <a:pt x="46256" y="5299"/>
                </a:lnTo>
                <a:lnTo>
                  <a:pt x="47932" y="3406"/>
                </a:lnTo>
                <a:lnTo>
                  <a:pt x="49441" y="2271"/>
                </a:lnTo>
                <a:lnTo>
                  <a:pt x="51452" y="1514"/>
                </a:lnTo>
                <a:lnTo>
                  <a:pt x="53463" y="378"/>
                </a:lnTo>
                <a:lnTo>
                  <a:pt x="55642" y="0"/>
                </a:lnTo>
                <a:lnTo>
                  <a:pt x="57653" y="378"/>
                </a:lnTo>
                <a:lnTo>
                  <a:pt x="59497" y="757"/>
                </a:lnTo>
                <a:lnTo>
                  <a:pt x="61508" y="1892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6" name="Shape 16"/>
          <p:cNvSpPr/>
          <p:nvPr/>
        </p:nvSpPr>
        <p:spPr>
          <a:xfrm>
            <a:off x="5977800" y="4456080"/>
            <a:ext cx="207359" cy="90719"/>
          </a:xfrm>
          <a:custGeom>
            <a:pathLst>
              <a:path extrusionOk="0" h="120000" w="120000">
                <a:moveTo>
                  <a:pt x="60165" y="1829"/>
                </a:moveTo>
                <a:lnTo>
                  <a:pt x="66776" y="6219"/>
                </a:lnTo>
                <a:lnTo>
                  <a:pt x="73719" y="10975"/>
                </a:lnTo>
                <a:lnTo>
                  <a:pt x="80661" y="15365"/>
                </a:lnTo>
                <a:lnTo>
                  <a:pt x="87603" y="19390"/>
                </a:lnTo>
                <a:lnTo>
                  <a:pt x="94380" y="24146"/>
                </a:lnTo>
                <a:lnTo>
                  <a:pt x="101487" y="28536"/>
                </a:lnTo>
                <a:lnTo>
                  <a:pt x="108264" y="32926"/>
                </a:lnTo>
                <a:lnTo>
                  <a:pt x="115371" y="37682"/>
                </a:lnTo>
                <a:lnTo>
                  <a:pt x="116859" y="39146"/>
                </a:lnTo>
                <a:lnTo>
                  <a:pt x="118181" y="40609"/>
                </a:lnTo>
                <a:lnTo>
                  <a:pt x="119173" y="42439"/>
                </a:lnTo>
                <a:lnTo>
                  <a:pt x="119834" y="44634"/>
                </a:lnTo>
                <a:lnTo>
                  <a:pt x="120000" y="45365"/>
                </a:lnTo>
                <a:lnTo>
                  <a:pt x="120000" y="46463"/>
                </a:lnTo>
                <a:lnTo>
                  <a:pt x="119834" y="47560"/>
                </a:lnTo>
                <a:lnTo>
                  <a:pt x="119834" y="48658"/>
                </a:lnTo>
                <a:lnTo>
                  <a:pt x="119008" y="50853"/>
                </a:lnTo>
                <a:lnTo>
                  <a:pt x="118016" y="52682"/>
                </a:lnTo>
                <a:lnTo>
                  <a:pt x="112727" y="60731"/>
                </a:lnTo>
                <a:lnTo>
                  <a:pt x="107272" y="68048"/>
                </a:lnTo>
                <a:lnTo>
                  <a:pt x="101983" y="75731"/>
                </a:lnTo>
                <a:lnTo>
                  <a:pt x="96694" y="83414"/>
                </a:lnTo>
                <a:lnTo>
                  <a:pt x="91404" y="91463"/>
                </a:lnTo>
                <a:lnTo>
                  <a:pt x="85950" y="99146"/>
                </a:lnTo>
                <a:lnTo>
                  <a:pt x="80661" y="106829"/>
                </a:lnTo>
                <a:lnTo>
                  <a:pt x="75371" y="114512"/>
                </a:lnTo>
                <a:lnTo>
                  <a:pt x="73884" y="116341"/>
                </a:lnTo>
                <a:lnTo>
                  <a:pt x="72396" y="117804"/>
                </a:lnTo>
                <a:lnTo>
                  <a:pt x="70413" y="118902"/>
                </a:lnTo>
                <a:lnTo>
                  <a:pt x="68264" y="119268"/>
                </a:lnTo>
                <a:lnTo>
                  <a:pt x="66280" y="120000"/>
                </a:lnTo>
                <a:lnTo>
                  <a:pt x="64132" y="119268"/>
                </a:lnTo>
                <a:lnTo>
                  <a:pt x="61983" y="118902"/>
                </a:lnTo>
                <a:lnTo>
                  <a:pt x="60000" y="118170"/>
                </a:lnTo>
                <a:lnTo>
                  <a:pt x="53057" y="113414"/>
                </a:lnTo>
                <a:lnTo>
                  <a:pt x="46115" y="108658"/>
                </a:lnTo>
                <a:lnTo>
                  <a:pt x="39173" y="104268"/>
                </a:lnTo>
                <a:lnTo>
                  <a:pt x="32231" y="99512"/>
                </a:lnTo>
                <a:lnTo>
                  <a:pt x="25289" y="95121"/>
                </a:lnTo>
                <a:lnTo>
                  <a:pt x="18347" y="90365"/>
                </a:lnTo>
                <a:lnTo>
                  <a:pt x="11404" y="85975"/>
                </a:lnTo>
                <a:lnTo>
                  <a:pt x="4462" y="81219"/>
                </a:lnTo>
                <a:lnTo>
                  <a:pt x="2975" y="80121"/>
                </a:lnTo>
                <a:lnTo>
                  <a:pt x="1652" y="78292"/>
                </a:lnTo>
                <a:lnTo>
                  <a:pt x="661" y="76463"/>
                </a:lnTo>
                <a:lnTo>
                  <a:pt x="165" y="74634"/>
                </a:lnTo>
                <a:lnTo>
                  <a:pt x="0" y="73536"/>
                </a:lnTo>
                <a:lnTo>
                  <a:pt x="0" y="72804"/>
                </a:lnTo>
                <a:lnTo>
                  <a:pt x="165" y="71341"/>
                </a:lnTo>
                <a:lnTo>
                  <a:pt x="495" y="70609"/>
                </a:lnTo>
                <a:lnTo>
                  <a:pt x="991" y="68414"/>
                </a:lnTo>
                <a:lnTo>
                  <a:pt x="2148" y="66219"/>
                </a:lnTo>
                <a:lnTo>
                  <a:pt x="7438" y="58902"/>
                </a:lnTo>
                <a:lnTo>
                  <a:pt x="12727" y="51219"/>
                </a:lnTo>
                <a:lnTo>
                  <a:pt x="18181" y="43170"/>
                </a:lnTo>
                <a:lnTo>
                  <a:pt x="23471" y="35487"/>
                </a:lnTo>
                <a:lnTo>
                  <a:pt x="28760" y="28170"/>
                </a:lnTo>
                <a:lnTo>
                  <a:pt x="34214" y="20487"/>
                </a:lnTo>
                <a:lnTo>
                  <a:pt x="39504" y="12804"/>
                </a:lnTo>
                <a:lnTo>
                  <a:pt x="44793" y="5121"/>
                </a:lnTo>
                <a:lnTo>
                  <a:pt x="46280" y="3658"/>
                </a:lnTo>
                <a:lnTo>
                  <a:pt x="48099" y="2195"/>
                </a:lnTo>
                <a:lnTo>
                  <a:pt x="49917" y="1097"/>
                </a:lnTo>
                <a:lnTo>
                  <a:pt x="52066" y="365"/>
                </a:lnTo>
                <a:lnTo>
                  <a:pt x="53884" y="0"/>
                </a:lnTo>
                <a:lnTo>
                  <a:pt x="56033" y="0"/>
                </a:lnTo>
                <a:lnTo>
                  <a:pt x="58181" y="1097"/>
                </a:lnTo>
                <a:lnTo>
                  <a:pt x="60165" y="182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7" name="Shape 17"/>
          <p:cNvSpPr/>
          <p:nvPr/>
        </p:nvSpPr>
        <p:spPr>
          <a:xfrm>
            <a:off x="6147360" y="4504319"/>
            <a:ext cx="205560" cy="95400"/>
          </a:xfrm>
          <a:custGeom>
            <a:pathLst>
              <a:path extrusionOk="0" h="120000" w="120000">
                <a:moveTo>
                  <a:pt x="59342" y="1084"/>
                </a:moveTo>
                <a:lnTo>
                  <a:pt x="66246" y="5783"/>
                </a:lnTo>
                <a:lnTo>
                  <a:pt x="73315" y="10481"/>
                </a:lnTo>
                <a:lnTo>
                  <a:pt x="80219" y="14819"/>
                </a:lnTo>
                <a:lnTo>
                  <a:pt x="87287" y="19518"/>
                </a:lnTo>
                <a:lnTo>
                  <a:pt x="94356" y="23855"/>
                </a:lnTo>
                <a:lnTo>
                  <a:pt x="101260" y="28554"/>
                </a:lnTo>
                <a:lnTo>
                  <a:pt x="108328" y="32891"/>
                </a:lnTo>
                <a:lnTo>
                  <a:pt x="115232" y="37590"/>
                </a:lnTo>
                <a:lnTo>
                  <a:pt x="116876" y="38674"/>
                </a:lnTo>
                <a:lnTo>
                  <a:pt x="118191" y="40481"/>
                </a:lnTo>
                <a:lnTo>
                  <a:pt x="119178" y="42289"/>
                </a:lnTo>
                <a:lnTo>
                  <a:pt x="119671" y="44096"/>
                </a:lnTo>
                <a:lnTo>
                  <a:pt x="119999" y="45180"/>
                </a:lnTo>
                <a:lnTo>
                  <a:pt x="119999" y="46265"/>
                </a:lnTo>
                <a:lnTo>
                  <a:pt x="119999" y="47349"/>
                </a:lnTo>
                <a:lnTo>
                  <a:pt x="119671" y="48433"/>
                </a:lnTo>
                <a:lnTo>
                  <a:pt x="119178" y="50602"/>
                </a:lnTo>
                <a:lnTo>
                  <a:pt x="118027" y="52409"/>
                </a:lnTo>
                <a:lnTo>
                  <a:pt x="112931" y="59999"/>
                </a:lnTo>
                <a:lnTo>
                  <a:pt x="107671" y="67590"/>
                </a:lnTo>
                <a:lnTo>
                  <a:pt x="102410" y="75903"/>
                </a:lnTo>
                <a:lnTo>
                  <a:pt x="97150" y="83493"/>
                </a:lnTo>
                <a:lnTo>
                  <a:pt x="91890" y="91084"/>
                </a:lnTo>
                <a:lnTo>
                  <a:pt x="86630" y="99036"/>
                </a:lnTo>
                <a:lnTo>
                  <a:pt x="81534" y="106987"/>
                </a:lnTo>
                <a:lnTo>
                  <a:pt x="76273" y="114578"/>
                </a:lnTo>
                <a:lnTo>
                  <a:pt x="74630" y="116385"/>
                </a:lnTo>
                <a:lnTo>
                  <a:pt x="72986" y="117831"/>
                </a:lnTo>
                <a:lnTo>
                  <a:pt x="71178" y="118915"/>
                </a:lnTo>
                <a:lnTo>
                  <a:pt x="69041" y="119277"/>
                </a:lnTo>
                <a:lnTo>
                  <a:pt x="66904" y="119999"/>
                </a:lnTo>
                <a:lnTo>
                  <a:pt x="64931" y="119999"/>
                </a:lnTo>
                <a:lnTo>
                  <a:pt x="62794" y="118915"/>
                </a:lnTo>
                <a:lnTo>
                  <a:pt x="60821" y="118192"/>
                </a:lnTo>
                <a:lnTo>
                  <a:pt x="53917" y="113493"/>
                </a:lnTo>
                <a:lnTo>
                  <a:pt x="46849" y="108795"/>
                </a:lnTo>
                <a:lnTo>
                  <a:pt x="39616" y="104457"/>
                </a:lnTo>
                <a:lnTo>
                  <a:pt x="32712" y="99759"/>
                </a:lnTo>
                <a:lnTo>
                  <a:pt x="25643" y="95060"/>
                </a:lnTo>
                <a:lnTo>
                  <a:pt x="18739" y="90361"/>
                </a:lnTo>
                <a:lnTo>
                  <a:pt x="11671" y="85662"/>
                </a:lnTo>
                <a:lnTo>
                  <a:pt x="4767" y="81325"/>
                </a:lnTo>
                <a:lnTo>
                  <a:pt x="2958" y="80240"/>
                </a:lnTo>
                <a:lnTo>
                  <a:pt x="1808" y="78433"/>
                </a:lnTo>
                <a:lnTo>
                  <a:pt x="821" y="76265"/>
                </a:lnTo>
                <a:lnTo>
                  <a:pt x="328" y="74457"/>
                </a:lnTo>
                <a:lnTo>
                  <a:pt x="0" y="73373"/>
                </a:lnTo>
                <a:lnTo>
                  <a:pt x="0" y="72289"/>
                </a:lnTo>
                <a:lnTo>
                  <a:pt x="328" y="71204"/>
                </a:lnTo>
                <a:lnTo>
                  <a:pt x="493" y="70481"/>
                </a:lnTo>
                <a:lnTo>
                  <a:pt x="986" y="68313"/>
                </a:lnTo>
                <a:lnTo>
                  <a:pt x="2136" y="66144"/>
                </a:lnTo>
                <a:lnTo>
                  <a:pt x="7397" y="58192"/>
                </a:lnTo>
                <a:lnTo>
                  <a:pt x="12657" y="50602"/>
                </a:lnTo>
                <a:lnTo>
                  <a:pt x="17917" y="43012"/>
                </a:lnTo>
                <a:lnTo>
                  <a:pt x="23178" y="35421"/>
                </a:lnTo>
                <a:lnTo>
                  <a:pt x="28602" y="27469"/>
                </a:lnTo>
                <a:lnTo>
                  <a:pt x="33863" y="19879"/>
                </a:lnTo>
                <a:lnTo>
                  <a:pt x="39123" y="12289"/>
                </a:lnTo>
                <a:lnTo>
                  <a:pt x="44383" y="4698"/>
                </a:lnTo>
                <a:lnTo>
                  <a:pt x="45698" y="3253"/>
                </a:lnTo>
                <a:lnTo>
                  <a:pt x="47506" y="1445"/>
                </a:lnTo>
                <a:lnTo>
                  <a:pt x="49150" y="722"/>
                </a:lnTo>
                <a:lnTo>
                  <a:pt x="51287" y="0"/>
                </a:lnTo>
                <a:lnTo>
                  <a:pt x="53260" y="0"/>
                </a:lnTo>
                <a:lnTo>
                  <a:pt x="55397" y="0"/>
                </a:lnTo>
                <a:lnTo>
                  <a:pt x="57369" y="361"/>
                </a:lnTo>
                <a:lnTo>
                  <a:pt x="59342" y="108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8" name="Shape 18"/>
          <p:cNvSpPr/>
          <p:nvPr/>
        </p:nvSpPr>
        <p:spPr>
          <a:xfrm>
            <a:off x="6318360" y="4555439"/>
            <a:ext cx="207359" cy="95400"/>
          </a:xfrm>
          <a:custGeom>
            <a:pathLst>
              <a:path extrusionOk="0" h="120000" w="120000">
                <a:moveTo>
                  <a:pt x="58612" y="1775"/>
                </a:moveTo>
                <a:lnTo>
                  <a:pt x="65632" y="6035"/>
                </a:lnTo>
                <a:lnTo>
                  <a:pt x="72653" y="10650"/>
                </a:lnTo>
                <a:lnTo>
                  <a:pt x="79673" y="15266"/>
                </a:lnTo>
                <a:lnTo>
                  <a:pt x="86857" y="19526"/>
                </a:lnTo>
                <a:lnTo>
                  <a:pt x="94040" y="24142"/>
                </a:lnTo>
                <a:lnTo>
                  <a:pt x="100897" y="28757"/>
                </a:lnTo>
                <a:lnTo>
                  <a:pt x="108081" y="33372"/>
                </a:lnTo>
                <a:lnTo>
                  <a:pt x="115265" y="37278"/>
                </a:lnTo>
                <a:lnTo>
                  <a:pt x="116897" y="39053"/>
                </a:lnTo>
                <a:lnTo>
                  <a:pt x="118204" y="40828"/>
                </a:lnTo>
                <a:lnTo>
                  <a:pt x="119183" y="42603"/>
                </a:lnTo>
                <a:lnTo>
                  <a:pt x="119836" y="44733"/>
                </a:lnTo>
                <a:lnTo>
                  <a:pt x="120000" y="45443"/>
                </a:lnTo>
                <a:lnTo>
                  <a:pt x="120000" y="46508"/>
                </a:lnTo>
                <a:lnTo>
                  <a:pt x="120000" y="47573"/>
                </a:lnTo>
                <a:lnTo>
                  <a:pt x="119836" y="48639"/>
                </a:lnTo>
                <a:lnTo>
                  <a:pt x="119183" y="50769"/>
                </a:lnTo>
                <a:lnTo>
                  <a:pt x="118204" y="52544"/>
                </a:lnTo>
                <a:lnTo>
                  <a:pt x="113142" y="60355"/>
                </a:lnTo>
                <a:lnTo>
                  <a:pt x="108081" y="68165"/>
                </a:lnTo>
                <a:lnTo>
                  <a:pt x="102857" y="75976"/>
                </a:lnTo>
                <a:lnTo>
                  <a:pt x="97632" y="83431"/>
                </a:lnTo>
                <a:lnTo>
                  <a:pt x="92571" y="91597"/>
                </a:lnTo>
                <a:lnTo>
                  <a:pt x="87346" y="99053"/>
                </a:lnTo>
                <a:lnTo>
                  <a:pt x="82122" y="107218"/>
                </a:lnTo>
                <a:lnTo>
                  <a:pt x="76897" y="115029"/>
                </a:lnTo>
                <a:lnTo>
                  <a:pt x="75591" y="116804"/>
                </a:lnTo>
                <a:lnTo>
                  <a:pt x="73959" y="117869"/>
                </a:lnTo>
                <a:lnTo>
                  <a:pt x="72000" y="119289"/>
                </a:lnTo>
                <a:lnTo>
                  <a:pt x="69877" y="119644"/>
                </a:lnTo>
                <a:lnTo>
                  <a:pt x="67755" y="120000"/>
                </a:lnTo>
                <a:lnTo>
                  <a:pt x="65632" y="119644"/>
                </a:lnTo>
                <a:lnTo>
                  <a:pt x="63510" y="119289"/>
                </a:lnTo>
                <a:lnTo>
                  <a:pt x="61551" y="118579"/>
                </a:lnTo>
                <a:lnTo>
                  <a:pt x="54367" y="113964"/>
                </a:lnTo>
                <a:lnTo>
                  <a:pt x="47183" y="109349"/>
                </a:lnTo>
                <a:lnTo>
                  <a:pt x="40163" y="104733"/>
                </a:lnTo>
                <a:lnTo>
                  <a:pt x="33142" y="100118"/>
                </a:lnTo>
                <a:lnTo>
                  <a:pt x="25959" y="95502"/>
                </a:lnTo>
                <a:lnTo>
                  <a:pt x="19102" y="90887"/>
                </a:lnTo>
                <a:lnTo>
                  <a:pt x="11918" y="86272"/>
                </a:lnTo>
                <a:lnTo>
                  <a:pt x="5061" y="81656"/>
                </a:lnTo>
                <a:lnTo>
                  <a:pt x="3265" y="80236"/>
                </a:lnTo>
                <a:lnTo>
                  <a:pt x="1959" y="78461"/>
                </a:lnTo>
                <a:lnTo>
                  <a:pt x="816" y="77041"/>
                </a:lnTo>
                <a:lnTo>
                  <a:pt x="163" y="74911"/>
                </a:lnTo>
                <a:lnTo>
                  <a:pt x="163" y="73491"/>
                </a:lnTo>
                <a:lnTo>
                  <a:pt x="0" y="72781"/>
                </a:lnTo>
                <a:lnTo>
                  <a:pt x="163" y="71360"/>
                </a:lnTo>
                <a:lnTo>
                  <a:pt x="163" y="70650"/>
                </a:lnTo>
                <a:lnTo>
                  <a:pt x="979" y="68520"/>
                </a:lnTo>
                <a:lnTo>
                  <a:pt x="2122" y="66390"/>
                </a:lnTo>
                <a:lnTo>
                  <a:pt x="7183" y="58934"/>
                </a:lnTo>
                <a:lnTo>
                  <a:pt x="12408" y="51124"/>
                </a:lnTo>
                <a:lnTo>
                  <a:pt x="17469" y="43313"/>
                </a:lnTo>
                <a:lnTo>
                  <a:pt x="22693" y="35857"/>
                </a:lnTo>
                <a:lnTo>
                  <a:pt x="27918" y="28047"/>
                </a:lnTo>
                <a:lnTo>
                  <a:pt x="33142" y="20236"/>
                </a:lnTo>
                <a:lnTo>
                  <a:pt x="38204" y="12781"/>
                </a:lnTo>
                <a:lnTo>
                  <a:pt x="43428" y="4970"/>
                </a:lnTo>
                <a:lnTo>
                  <a:pt x="44734" y="3550"/>
                </a:lnTo>
                <a:lnTo>
                  <a:pt x="46530" y="1775"/>
                </a:lnTo>
                <a:lnTo>
                  <a:pt x="48489" y="1065"/>
                </a:lnTo>
                <a:lnTo>
                  <a:pt x="50285" y="0"/>
                </a:lnTo>
                <a:lnTo>
                  <a:pt x="52408" y="0"/>
                </a:lnTo>
                <a:lnTo>
                  <a:pt x="54530" y="0"/>
                </a:lnTo>
                <a:lnTo>
                  <a:pt x="56653" y="355"/>
                </a:lnTo>
                <a:lnTo>
                  <a:pt x="58612" y="177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19" name="Shape 19"/>
          <p:cNvSpPr/>
          <p:nvPr/>
        </p:nvSpPr>
        <p:spPr>
          <a:xfrm>
            <a:off x="6492960" y="4606560"/>
            <a:ext cx="208800" cy="96840"/>
          </a:xfrm>
          <a:custGeom>
            <a:pathLst>
              <a:path extrusionOk="0" h="120000" w="120000">
                <a:moveTo>
                  <a:pt x="57886" y="1744"/>
                </a:moveTo>
                <a:lnTo>
                  <a:pt x="65040" y="6279"/>
                </a:lnTo>
                <a:lnTo>
                  <a:pt x="72195" y="10813"/>
                </a:lnTo>
                <a:lnTo>
                  <a:pt x="79186" y="15348"/>
                </a:lnTo>
                <a:lnTo>
                  <a:pt x="86341" y="19883"/>
                </a:lnTo>
                <a:lnTo>
                  <a:pt x="93495" y="24418"/>
                </a:lnTo>
                <a:lnTo>
                  <a:pt x="100813" y="28953"/>
                </a:lnTo>
                <a:lnTo>
                  <a:pt x="107967" y="33488"/>
                </a:lnTo>
                <a:lnTo>
                  <a:pt x="114959" y="38023"/>
                </a:lnTo>
                <a:lnTo>
                  <a:pt x="116747" y="39418"/>
                </a:lnTo>
                <a:lnTo>
                  <a:pt x="118048" y="40813"/>
                </a:lnTo>
                <a:lnTo>
                  <a:pt x="119186" y="42558"/>
                </a:lnTo>
                <a:lnTo>
                  <a:pt x="119837" y="44651"/>
                </a:lnTo>
                <a:lnTo>
                  <a:pt x="120000" y="46046"/>
                </a:lnTo>
                <a:lnTo>
                  <a:pt x="120000" y="46744"/>
                </a:lnTo>
                <a:lnTo>
                  <a:pt x="120000" y="47790"/>
                </a:lnTo>
                <a:lnTo>
                  <a:pt x="119837" y="48837"/>
                </a:lnTo>
                <a:lnTo>
                  <a:pt x="119186" y="50930"/>
                </a:lnTo>
                <a:lnTo>
                  <a:pt x="118211" y="53023"/>
                </a:lnTo>
                <a:lnTo>
                  <a:pt x="113333" y="60697"/>
                </a:lnTo>
                <a:lnTo>
                  <a:pt x="108130" y="68720"/>
                </a:lnTo>
                <a:lnTo>
                  <a:pt x="103089" y="76395"/>
                </a:lnTo>
                <a:lnTo>
                  <a:pt x="97886" y="83720"/>
                </a:lnTo>
                <a:lnTo>
                  <a:pt x="92845" y="91744"/>
                </a:lnTo>
                <a:lnTo>
                  <a:pt x="87642" y="99418"/>
                </a:lnTo>
                <a:lnTo>
                  <a:pt x="82764" y="107441"/>
                </a:lnTo>
                <a:lnTo>
                  <a:pt x="77560" y="115116"/>
                </a:lnTo>
                <a:lnTo>
                  <a:pt x="76097" y="116860"/>
                </a:lnTo>
                <a:lnTo>
                  <a:pt x="74471" y="117906"/>
                </a:lnTo>
                <a:lnTo>
                  <a:pt x="72520" y="119302"/>
                </a:lnTo>
                <a:lnTo>
                  <a:pt x="70569" y="119651"/>
                </a:lnTo>
                <a:lnTo>
                  <a:pt x="68455" y="120000"/>
                </a:lnTo>
                <a:lnTo>
                  <a:pt x="66341" y="120000"/>
                </a:lnTo>
                <a:lnTo>
                  <a:pt x="64227" y="119302"/>
                </a:lnTo>
                <a:lnTo>
                  <a:pt x="62276" y="118604"/>
                </a:lnTo>
                <a:lnTo>
                  <a:pt x="55284" y="114069"/>
                </a:lnTo>
                <a:lnTo>
                  <a:pt x="47967" y="109534"/>
                </a:lnTo>
                <a:lnTo>
                  <a:pt x="40813" y="105000"/>
                </a:lnTo>
                <a:lnTo>
                  <a:pt x="33495" y="100465"/>
                </a:lnTo>
                <a:lnTo>
                  <a:pt x="26341" y="95232"/>
                </a:lnTo>
                <a:lnTo>
                  <a:pt x="19024" y="90697"/>
                </a:lnTo>
                <a:lnTo>
                  <a:pt x="12032" y="86162"/>
                </a:lnTo>
                <a:lnTo>
                  <a:pt x="4878" y="81627"/>
                </a:lnTo>
                <a:lnTo>
                  <a:pt x="3089" y="80581"/>
                </a:lnTo>
                <a:lnTo>
                  <a:pt x="1788" y="78837"/>
                </a:lnTo>
                <a:lnTo>
                  <a:pt x="813" y="76744"/>
                </a:lnTo>
                <a:lnTo>
                  <a:pt x="325" y="74651"/>
                </a:lnTo>
                <a:lnTo>
                  <a:pt x="0" y="73953"/>
                </a:lnTo>
                <a:lnTo>
                  <a:pt x="0" y="72558"/>
                </a:lnTo>
                <a:lnTo>
                  <a:pt x="0" y="71860"/>
                </a:lnTo>
                <a:lnTo>
                  <a:pt x="325" y="70465"/>
                </a:lnTo>
                <a:lnTo>
                  <a:pt x="813" y="68720"/>
                </a:lnTo>
                <a:lnTo>
                  <a:pt x="1788" y="66976"/>
                </a:lnTo>
                <a:lnTo>
                  <a:pt x="6991" y="58953"/>
                </a:lnTo>
                <a:lnTo>
                  <a:pt x="12195" y="51279"/>
                </a:lnTo>
                <a:lnTo>
                  <a:pt x="17235" y="43953"/>
                </a:lnTo>
                <a:lnTo>
                  <a:pt x="22439" y="35930"/>
                </a:lnTo>
                <a:lnTo>
                  <a:pt x="27479" y="28255"/>
                </a:lnTo>
                <a:lnTo>
                  <a:pt x="32520" y="20581"/>
                </a:lnTo>
                <a:lnTo>
                  <a:pt x="37560" y="12906"/>
                </a:lnTo>
                <a:lnTo>
                  <a:pt x="42764" y="5581"/>
                </a:lnTo>
                <a:lnTo>
                  <a:pt x="44065" y="3837"/>
                </a:lnTo>
                <a:lnTo>
                  <a:pt x="45853" y="2093"/>
                </a:lnTo>
                <a:lnTo>
                  <a:pt x="47804" y="1395"/>
                </a:lnTo>
                <a:lnTo>
                  <a:pt x="49593" y="697"/>
                </a:lnTo>
                <a:lnTo>
                  <a:pt x="51707" y="0"/>
                </a:lnTo>
                <a:lnTo>
                  <a:pt x="53821" y="697"/>
                </a:lnTo>
                <a:lnTo>
                  <a:pt x="55934" y="1046"/>
                </a:lnTo>
                <a:lnTo>
                  <a:pt x="57886" y="174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0" name="Shape 20"/>
          <p:cNvSpPr/>
          <p:nvPr/>
        </p:nvSpPr>
        <p:spPr>
          <a:xfrm>
            <a:off x="6849360" y="4710600"/>
            <a:ext cx="213840" cy="101879"/>
          </a:xfrm>
          <a:custGeom>
            <a:pathLst>
              <a:path extrusionOk="0" h="120000" w="120000">
                <a:moveTo>
                  <a:pt x="56234" y="1685"/>
                </a:moveTo>
                <a:lnTo>
                  <a:pt x="63604" y="6067"/>
                </a:lnTo>
                <a:lnTo>
                  <a:pt x="70814" y="10449"/>
                </a:lnTo>
                <a:lnTo>
                  <a:pt x="78184" y="15168"/>
                </a:lnTo>
                <a:lnTo>
                  <a:pt x="85554" y="19550"/>
                </a:lnTo>
                <a:lnTo>
                  <a:pt x="92763" y="23932"/>
                </a:lnTo>
                <a:lnTo>
                  <a:pt x="100133" y="28651"/>
                </a:lnTo>
                <a:lnTo>
                  <a:pt x="107343" y="33033"/>
                </a:lnTo>
                <a:lnTo>
                  <a:pt x="114712" y="37415"/>
                </a:lnTo>
                <a:lnTo>
                  <a:pt x="116475" y="39101"/>
                </a:lnTo>
                <a:lnTo>
                  <a:pt x="117917" y="40786"/>
                </a:lnTo>
                <a:lnTo>
                  <a:pt x="118878" y="42471"/>
                </a:lnTo>
                <a:lnTo>
                  <a:pt x="119679" y="44494"/>
                </a:lnTo>
                <a:lnTo>
                  <a:pt x="119839" y="45505"/>
                </a:lnTo>
                <a:lnTo>
                  <a:pt x="119999" y="46853"/>
                </a:lnTo>
                <a:lnTo>
                  <a:pt x="119999" y="47528"/>
                </a:lnTo>
                <a:lnTo>
                  <a:pt x="119839" y="48876"/>
                </a:lnTo>
                <a:lnTo>
                  <a:pt x="119359" y="50561"/>
                </a:lnTo>
                <a:lnTo>
                  <a:pt x="118397" y="52584"/>
                </a:lnTo>
                <a:lnTo>
                  <a:pt x="113431" y="60337"/>
                </a:lnTo>
                <a:lnTo>
                  <a:pt x="108624" y="68089"/>
                </a:lnTo>
                <a:lnTo>
                  <a:pt x="103818" y="75842"/>
                </a:lnTo>
                <a:lnTo>
                  <a:pt x="98851" y="83932"/>
                </a:lnTo>
                <a:lnTo>
                  <a:pt x="93885" y="91348"/>
                </a:lnTo>
                <a:lnTo>
                  <a:pt x="88918" y="99438"/>
                </a:lnTo>
                <a:lnTo>
                  <a:pt x="84112" y="106853"/>
                </a:lnTo>
                <a:lnTo>
                  <a:pt x="79145" y="114943"/>
                </a:lnTo>
                <a:lnTo>
                  <a:pt x="77863" y="116292"/>
                </a:lnTo>
                <a:lnTo>
                  <a:pt x="76101" y="117977"/>
                </a:lnTo>
                <a:lnTo>
                  <a:pt x="74178" y="119325"/>
                </a:lnTo>
                <a:lnTo>
                  <a:pt x="72256" y="119662"/>
                </a:lnTo>
                <a:lnTo>
                  <a:pt x="70013" y="120000"/>
                </a:lnTo>
                <a:lnTo>
                  <a:pt x="67930" y="119662"/>
                </a:lnTo>
                <a:lnTo>
                  <a:pt x="65847" y="119325"/>
                </a:lnTo>
                <a:lnTo>
                  <a:pt x="63765" y="118314"/>
                </a:lnTo>
                <a:lnTo>
                  <a:pt x="56395" y="113595"/>
                </a:lnTo>
                <a:lnTo>
                  <a:pt x="49185" y="108876"/>
                </a:lnTo>
                <a:lnTo>
                  <a:pt x="41815" y="104494"/>
                </a:lnTo>
                <a:lnTo>
                  <a:pt x="34445" y="99775"/>
                </a:lnTo>
                <a:lnTo>
                  <a:pt x="27076" y="95393"/>
                </a:lnTo>
                <a:lnTo>
                  <a:pt x="19866" y="90674"/>
                </a:lnTo>
                <a:lnTo>
                  <a:pt x="12496" y="86292"/>
                </a:lnTo>
                <a:lnTo>
                  <a:pt x="5126" y="81235"/>
                </a:lnTo>
                <a:lnTo>
                  <a:pt x="3364" y="80224"/>
                </a:lnTo>
                <a:lnTo>
                  <a:pt x="1922" y="78539"/>
                </a:lnTo>
                <a:lnTo>
                  <a:pt x="961" y="76516"/>
                </a:lnTo>
                <a:lnTo>
                  <a:pt x="160" y="74494"/>
                </a:lnTo>
                <a:lnTo>
                  <a:pt x="0" y="73483"/>
                </a:lnTo>
                <a:lnTo>
                  <a:pt x="0" y="72471"/>
                </a:lnTo>
                <a:lnTo>
                  <a:pt x="0" y="71460"/>
                </a:lnTo>
                <a:lnTo>
                  <a:pt x="160" y="70786"/>
                </a:lnTo>
                <a:lnTo>
                  <a:pt x="801" y="68089"/>
                </a:lnTo>
                <a:lnTo>
                  <a:pt x="1762" y="66404"/>
                </a:lnTo>
                <a:lnTo>
                  <a:pt x="6568" y="58651"/>
                </a:lnTo>
                <a:lnTo>
                  <a:pt x="11535" y="51235"/>
                </a:lnTo>
                <a:lnTo>
                  <a:pt x="16502" y="43483"/>
                </a:lnTo>
                <a:lnTo>
                  <a:pt x="21628" y="35730"/>
                </a:lnTo>
                <a:lnTo>
                  <a:pt x="26435" y="27977"/>
                </a:lnTo>
                <a:lnTo>
                  <a:pt x="31401" y="20561"/>
                </a:lnTo>
                <a:lnTo>
                  <a:pt x="36368" y="12808"/>
                </a:lnTo>
                <a:lnTo>
                  <a:pt x="41335" y="5056"/>
                </a:lnTo>
                <a:lnTo>
                  <a:pt x="42616" y="3370"/>
                </a:lnTo>
                <a:lnTo>
                  <a:pt x="44218" y="2022"/>
                </a:lnTo>
                <a:lnTo>
                  <a:pt x="45981" y="1011"/>
                </a:lnTo>
                <a:lnTo>
                  <a:pt x="48064" y="0"/>
                </a:lnTo>
                <a:lnTo>
                  <a:pt x="50146" y="0"/>
                </a:lnTo>
                <a:lnTo>
                  <a:pt x="52229" y="0"/>
                </a:lnTo>
                <a:lnTo>
                  <a:pt x="54312" y="674"/>
                </a:lnTo>
                <a:lnTo>
                  <a:pt x="56234" y="168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1" name="Shape 21"/>
          <p:cNvSpPr/>
          <p:nvPr/>
        </p:nvSpPr>
        <p:spPr>
          <a:xfrm>
            <a:off x="7035120" y="4763160"/>
            <a:ext cx="213840" cy="103319"/>
          </a:xfrm>
          <a:custGeom>
            <a:pathLst>
              <a:path extrusionOk="0" h="120000" w="120000">
                <a:moveTo>
                  <a:pt x="55543" y="1657"/>
                </a:moveTo>
                <a:lnTo>
                  <a:pt x="62864" y="5966"/>
                </a:lnTo>
                <a:lnTo>
                  <a:pt x="70185" y="10607"/>
                </a:lnTo>
                <a:lnTo>
                  <a:pt x="77506" y="14917"/>
                </a:lnTo>
                <a:lnTo>
                  <a:pt x="84827" y="19558"/>
                </a:lnTo>
                <a:lnTo>
                  <a:pt x="92307" y="23867"/>
                </a:lnTo>
                <a:lnTo>
                  <a:pt x="99628" y="28508"/>
                </a:lnTo>
                <a:lnTo>
                  <a:pt x="107108" y="32817"/>
                </a:lnTo>
                <a:lnTo>
                  <a:pt x="114429" y="37790"/>
                </a:lnTo>
                <a:lnTo>
                  <a:pt x="116339" y="38784"/>
                </a:lnTo>
                <a:lnTo>
                  <a:pt x="117771" y="40773"/>
                </a:lnTo>
                <a:lnTo>
                  <a:pt x="118885" y="42430"/>
                </a:lnTo>
                <a:lnTo>
                  <a:pt x="119681" y="44419"/>
                </a:lnTo>
                <a:lnTo>
                  <a:pt x="119840" y="45414"/>
                </a:lnTo>
                <a:lnTo>
                  <a:pt x="120000" y="46740"/>
                </a:lnTo>
                <a:lnTo>
                  <a:pt x="120000" y="47403"/>
                </a:lnTo>
                <a:lnTo>
                  <a:pt x="119840" y="48729"/>
                </a:lnTo>
                <a:lnTo>
                  <a:pt x="119681" y="49723"/>
                </a:lnTo>
                <a:lnTo>
                  <a:pt x="119522" y="50718"/>
                </a:lnTo>
                <a:lnTo>
                  <a:pt x="118885" y="51712"/>
                </a:lnTo>
                <a:lnTo>
                  <a:pt x="118567" y="52375"/>
                </a:lnTo>
                <a:lnTo>
                  <a:pt x="113633" y="60331"/>
                </a:lnTo>
                <a:lnTo>
                  <a:pt x="109018" y="68287"/>
                </a:lnTo>
                <a:lnTo>
                  <a:pt x="104084" y="75911"/>
                </a:lnTo>
                <a:lnTo>
                  <a:pt x="99310" y="83867"/>
                </a:lnTo>
                <a:lnTo>
                  <a:pt x="94535" y="91160"/>
                </a:lnTo>
                <a:lnTo>
                  <a:pt x="89761" y="99116"/>
                </a:lnTo>
                <a:lnTo>
                  <a:pt x="84827" y="107071"/>
                </a:lnTo>
                <a:lnTo>
                  <a:pt x="80053" y="114696"/>
                </a:lnTo>
                <a:lnTo>
                  <a:pt x="78620" y="116685"/>
                </a:lnTo>
                <a:lnTo>
                  <a:pt x="77188" y="118011"/>
                </a:lnTo>
                <a:lnTo>
                  <a:pt x="75278" y="119005"/>
                </a:lnTo>
                <a:lnTo>
                  <a:pt x="73209" y="119668"/>
                </a:lnTo>
                <a:lnTo>
                  <a:pt x="70981" y="120000"/>
                </a:lnTo>
                <a:lnTo>
                  <a:pt x="68912" y="120000"/>
                </a:lnTo>
                <a:lnTo>
                  <a:pt x="66684" y="119005"/>
                </a:lnTo>
                <a:lnTo>
                  <a:pt x="64774" y="118342"/>
                </a:lnTo>
                <a:lnTo>
                  <a:pt x="57294" y="113701"/>
                </a:lnTo>
                <a:lnTo>
                  <a:pt x="49655" y="109060"/>
                </a:lnTo>
                <a:lnTo>
                  <a:pt x="42334" y="104088"/>
                </a:lnTo>
                <a:lnTo>
                  <a:pt x="34854" y="99447"/>
                </a:lnTo>
                <a:lnTo>
                  <a:pt x="27533" y="95138"/>
                </a:lnTo>
                <a:lnTo>
                  <a:pt x="20053" y="90497"/>
                </a:lnTo>
                <a:lnTo>
                  <a:pt x="12732" y="85856"/>
                </a:lnTo>
                <a:lnTo>
                  <a:pt x="5251" y="81546"/>
                </a:lnTo>
                <a:lnTo>
                  <a:pt x="3660" y="79889"/>
                </a:lnTo>
                <a:lnTo>
                  <a:pt x="2068" y="78232"/>
                </a:lnTo>
                <a:lnTo>
                  <a:pt x="954" y="76574"/>
                </a:lnTo>
                <a:lnTo>
                  <a:pt x="477" y="74585"/>
                </a:lnTo>
                <a:lnTo>
                  <a:pt x="0" y="73259"/>
                </a:lnTo>
                <a:lnTo>
                  <a:pt x="0" y="72596"/>
                </a:lnTo>
                <a:lnTo>
                  <a:pt x="0" y="71270"/>
                </a:lnTo>
                <a:lnTo>
                  <a:pt x="0" y="70276"/>
                </a:lnTo>
                <a:lnTo>
                  <a:pt x="318" y="69281"/>
                </a:lnTo>
                <a:lnTo>
                  <a:pt x="636" y="68287"/>
                </a:lnTo>
                <a:lnTo>
                  <a:pt x="954" y="66961"/>
                </a:lnTo>
                <a:lnTo>
                  <a:pt x="1591" y="66298"/>
                </a:lnTo>
                <a:lnTo>
                  <a:pt x="6525" y="58342"/>
                </a:lnTo>
                <a:lnTo>
                  <a:pt x="11299" y="51049"/>
                </a:lnTo>
                <a:lnTo>
                  <a:pt x="16233" y="43093"/>
                </a:lnTo>
                <a:lnTo>
                  <a:pt x="21007" y="35138"/>
                </a:lnTo>
                <a:lnTo>
                  <a:pt x="25782" y="27845"/>
                </a:lnTo>
                <a:lnTo>
                  <a:pt x="30716" y="19889"/>
                </a:lnTo>
                <a:lnTo>
                  <a:pt x="35490" y="12596"/>
                </a:lnTo>
                <a:lnTo>
                  <a:pt x="40265" y="4640"/>
                </a:lnTo>
                <a:lnTo>
                  <a:pt x="41697" y="3314"/>
                </a:lnTo>
                <a:lnTo>
                  <a:pt x="43289" y="1657"/>
                </a:lnTo>
                <a:lnTo>
                  <a:pt x="45198" y="662"/>
                </a:lnTo>
                <a:lnTo>
                  <a:pt x="47267" y="0"/>
                </a:lnTo>
                <a:lnTo>
                  <a:pt x="49336" y="0"/>
                </a:lnTo>
                <a:lnTo>
                  <a:pt x="51405" y="0"/>
                </a:lnTo>
                <a:lnTo>
                  <a:pt x="53474" y="331"/>
                </a:lnTo>
                <a:lnTo>
                  <a:pt x="55543" y="165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2" name="Shape 22"/>
          <p:cNvSpPr/>
          <p:nvPr/>
        </p:nvSpPr>
        <p:spPr>
          <a:xfrm>
            <a:off x="7220520" y="4819319"/>
            <a:ext cx="217080" cy="103319"/>
          </a:xfrm>
          <a:custGeom>
            <a:pathLst>
              <a:path extrusionOk="0" h="120000" w="120000">
                <a:moveTo>
                  <a:pt x="54848" y="1951"/>
                </a:moveTo>
                <a:lnTo>
                  <a:pt x="62140" y="6178"/>
                </a:lnTo>
                <a:lnTo>
                  <a:pt x="69590" y="10731"/>
                </a:lnTo>
                <a:lnTo>
                  <a:pt x="77199" y="15284"/>
                </a:lnTo>
                <a:lnTo>
                  <a:pt x="84649" y="19512"/>
                </a:lnTo>
                <a:lnTo>
                  <a:pt x="92100" y="24390"/>
                </a:lnTo>
                <a:lnTo>
                  <a:pt x="99550" y="28943"/>
                </a:lnTo>
                <a:lnTo>
                  <a:pt x="107159" y="33495"/>
                </a:lnTo>
                <a:lnTo>
                  <a:pt x="114610" y="37723"/>
                </a:lnTo>
                <a:lnTo>
                  <a:pt x="116512" y="39349"/>
                </a:lnTo>
                <a:lnTo>
                  <a:pt x="117939" y="40650"/>
                </a:lnTo>
                <a:lnTo>
                  <a:pt x="118890" y="42601"/>
                </a:lnTo>
                <a:lnTo>
                  <a:pt x="119682" y="44552"/>
                </a:lnTo>
                <a:lnTo>
                  <a:pt x="119841" y="45853"/>
                </a:lnTo>
                <a:lnTo>
                  <a:pt x="120000" y="46504"/>
                </a:lnTo>
                <a:lnTo>
                  <a:pt x="120000" y="47804"/>
                </a:lnTo>
                <a:lnTo>
                  <a:pt x="120000" y="48780"/>
                </a:lnTo>
                <a:lnTo>
                  <a:pt x="119841" y="50081"/>
                </a:lnTo>
                <a:lnTo>
                  <a:pt x="119524" y="50731"/>
                </a:lnTo>
                <a:lnTo>
                  <a:pt x="119048" y="52032"/>
                </a:lnTo>
                <a:lnTo>
                  <a:pt x="118573" y="52682"/>
                </a:lnTo>
                <a:lnTo>
                  <a:pt x="113817" y="60813"/>
                </a:lnTo>
                <a:lnTo>
                  <a:pt x="109220" y="68617"/>
                </a:lnTo>
                <a:lnTo>
                  <a:pt x="104464" y="76097"/>
                </a:lnTo>
                <a:lnTo>
                  <a:pt x="99867" y="83902"/>
                </a:lnTo>
                <a:lnTo>
                  <a:pt x="95112" y="91382"/>
                </a:lnTo>
                <a:lnTo>
                  <a:pt x="90198" y="99186"/>
                </a:lnTo>
                <a:lnTo>
                  <a:pt x="85601" y="107317"/>
                </a:lnTo>
                <a:lnTo>
                  <a:pt x="80845" y="115121"/>
                </a:lnTo>
                <a:lnTo>
                  <a:pt x="79577" y="116747"/>
                </a:lnTo>
                <a:lnTo>
                  <a:pt x="77833" y="118048"/>
                </a:lnTo>
                <a:lnTo>
                  <a:pt x="76089" y="119349"/>
                </a:lnTo>
                <a:lnTo>
                  <a:pt x="74187" y="120000"/>
                </a:lnTo>
                <a:lnTo>
                  <a:pt x="71968" y="120000"/>
                </a:lnTo>
                <a:lnTo>
                  <a:pt x="69907" y="120000"/>
                </a:lnTo>
                <a:lnTo>
                  <a:pt x="67529" y="119349"/>
                </a:lnTo>
                <a:lnTo>
                  <a:pt x="65468" y="118373"/>
                </a:lnTo>
                <a:lnTo>
                  <a:pt x="58018" y="113821"/>
                </a:lnTo>
                <a:lnTo>
                  <a:pt x="50409" y="109268"/>
                </a:lnTo>
                <a:lnTo>
                  <a:pt x="42800" y="104715"/>
                </a:lnTo>
                <a:lnTo>
                  <a:pt x="35350" y="99837"/>
                </a:lnTo>
                <a:lnTo>
                  <a:pt x="27899" y="95284"/>
                </a:lnTo>
                <a:lnTo>
                  <a:pt x="20290" y="90731"/>
                </a:lnTo>
                <a:lnTo>
                  <a:pt x="12840" y="86178"/>
                </a:lnTo>
                <a:lnTo>
                  <a:pt x="5389" y="81626"/>
                </a:lnTo>
                <a:lnTo>
                  <a:pt x="3487" y="80325"/>
                </a:lnTo>
                <a:lnTo>
                  <a:pt x="2060" y="78373"/>
                </a:lnTo>
                <a:lnTo>
                  <a:pt x="951" y="76422"/>
                </a:lnTo>
                <a:lnTo>
                  <a:pt x="158" y="74471"/>
                </a:lnTo>
                <a:lnTo>
                  <a:pt x="0" y="73495"/>
                </a:lnTo>
                <a:lnTo>
                  <a:pt x="0" y="72845"/>
                </a:lnTo>
                <a:lnTo>
                  <a:pt x="0" y="71544"/>
                </a:lnTo>
                <a:lnTo>
                  <a:pt x="0" y="70243"/>
                </a:lnTo>
                <a:lnTo>
                  <a:pt x="158" y="69593"/>
                </a:lnTo>
                <a:lnTo>
                  <a:pt x="475" y="68617"/>
                </a:lnTo>
                <a:lnTo>
                  <a:pt x="951" y="67317"/>
                </a:lnTo>
                <a:lnTo>
                  <a:pt x="1426" y="66666"/>
                </a:lnTo>
                <a:lnTo>
                  <a:pt x="6182" y="58861"/>
                </a:lnTo>
                <a:lnTo>
                  <a:pt x="10937" y="51056"/>
                </a:lnTo>
                <a:lnTo>
                  <a:pt x="15693" y="43577"/>
                </a:lnTo>
                <a:lnTo>
                  <a:pt x="20607" y="35772"/>
                </a:lnTo>
                <a:lnTo>
                  <a:pt x="25204" y="27967"/>
                </a:lnTo>
                <a:lnTo>
                  <a:pt x="30118" y="20487"/>
                </a:lnTo>
                <a:lnTo>
                  <a:pt x="34715" y="12682"/>
                </a:lnTo>
                <a:lnTo>
                  <a:pt x="39471" y="5203"/>
                </a:lnTo>
                <a:lnTo>
                  <a:pt x="40739" y="3577"/>
                </a:lnTo>
                <a:lnTo>
                  <a:pt x="42483" y="1951"/>
                </a:lnTo>
                <a:lnTo>
                  <a:pt x="44385" y="1300"/>
                </a:lnTo>
                <a:lnTo>
                  <a:pt x="46287" y="325"/>
                </a:lnTo>
                <a:lnTo>
                  <a:pt x="48507" y="0"/>
                </a:lnTo>
                <a:lnTo>
                  <a:pt x="50568" y="325"/>
                </a:lnTo>
                <a:lnTo>
                  <a:pt x="52787" y="975"/>
                </a:lnTo>
                <a:lnTo>
                  <a:pt x="54848" y="195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3" name="Shape 23"/>
          <p:cNvSpPr/>
          <p:nvPr/>
        </p:nvSpPr>
        <p:spPr>
          <a:xfrm>
            <a:off x="7605720" y="4931280"/>
            <a:ext cx="219960" cy="108360"/>
          </a:xfrm>
          <a:custGeom>
            <a:pathLst>
              <a:path extrusionOk="0" h="120000" w="120000">
                <a:moveTo>
                  <a:pt x="53160" y="1570"/>
                </a:moveTo>
                <a:lnTo>
                  <a:pt x="60777" y="5968"/>
                </a:lnTo>
                <a:lnTo>
                  <a:pt x="68238" y="10366"/>
                </a:lnTo>
                <a:lnTo>
                  <a:pt x="75699" y="15392"/>
                </a:lnTo>
                <a:lnTo>
                  <a:pt x="83471" y="19790"/>
                </a:lnTo>
                <a:lnTo>
                  <a:pt x="91088" y="24188"/>
                </a:lnTo>
                <a:lnTo>
                  <a:pt x="98704" y="28586"/>
                </a:lnTo>
                <a:lnTo>
                  <a:pt x="106476" y="33298"/>
                </a:lnTo>
                <a:lnTo>
                  <a:pt x="114093" y="37696"/>
                </a:lnTo>
                <a:lnTo>
                  <a:pt x="115958" y="38952"/>
                </a:lnTo>
                <a:lnTo>
                  <a:pt x="117512" y="40523"/>
                </a:lnTo>
                <a:lnTo>
                  <a:pt x="118756" y="42408"/>
                </a:lnTo>
                <a:lnTo>
                  <a:pt x="119533" y="44607"/>
                </a:lnTo>
                <a:lnTo>
                  <a:pt x="119844" y="45863"/>
                </a:lnTo>
                <a:lnTo>
                  <a:pt x="120000" y="46492"/>
                </a:lnTo>
                <a:lnTo>
                  <a:pt x="120000" y="47748"/>
                </a:lnTo>
                <a:lnTo>
                  <a:pt x="120000" y="48691"/>
                </a:lnTo>
                <a:lnTo>
                  <a:pt x="119844" y="49947"/>
                </a:lnTo>
                <a:lnTo>
                  <a:pt x="119689" y="50890"/>
                </a:lnTo>
                <a:lnTo>
                  <a:pt x="119378" y="51832"/>
                </a:lnTo>
                <a:lnTo>
                  <a:pt x="118756" y="52774"/>
                </a:lnTo>
                <a:lnTo>
                  <a:pt x="114404" y="60628"/>
                </a:lnTo>
                <a:lnTo>
                  <a:pt x="109740" y="68481"/>
                </a:lnTo>
                <a:lnTo>
                  <a:pt x="105388" y="76335"/>
                </a:lnTo>
                <a:lnTo>
                  <a:pt x="100725" y="83874"/>
                </a:lnTo>
                <a:lnTo>
                  <a:pt x="96373" y="91727"/>
                </a:lnTo>
                <a:lnTo>
                  <a:pt x="91709" y="99581"/>
                </a:lnTo>
                <a:lnTo>
                  <a:pt x="87357" y="107434"/>
                </a:lnTo>
                <a:lnTo>
                  <a:pt x="82694" y="115287"/>
                </a:lnTo>
                <a:lnTo>
                  <a:pt x="81450" y="116544"/>
                </a:lnTo>
                <a:lnTo>
                  <a:pt x="80051" y="118115"/>
                </a:lnTo>
                <a:lnTo>
                  <a:pt x="78031" y="119371"/>
                </a:lnTo>
                <a:lnTo>
                  <a:pt x="76010" y="119685"/>
                </a:lnTo>
                <a:lnTo>
                  <a:pt x="73989" y="120000"/>
                </a:lnTo>
                <a:lnTo>
                  <a:pt x="71658" y="120000"/>
                </a:lnTo>
                <a:lnTo>
                  <a:pt x="69481" y="119371"/>
                </a:lnTo>
                <a:lnTo>
                  <a:pt x="67305" y="118115"/>
                </a:lnTo>
                <a:lnTo>
                  <a:pt x="59533" y="113717"/>
                </a:lnTo>
                <a:lnTo>
                  <a:pt x="51917" y="109005"/>
                </a:lnTo>
                <a:lnTo>
                  <a:pt x="44145" y="104293"/>
                </a:lnTo>
                <a:lnTo>
                  <a:pt x="36528" y="99895"/>
                </a:lnTo>
                <a:lnTo>
                  <a:pt x="28911" y="95183"/>
                </a:lnTo>
                <a:lnTo>
                  <a:pt x="21139" y="90785"/>
                </a:lnTo>
                <a:lnTo>
                  <a:pt x="13523" y="85759"/>
                </a:lnTo>
                <a:lnTo>
                  <a:pt x="5906" y="81361"/>
                </a:lnTo>
                <a:lnTo>
                  <a:pt x="4041" y="79790"/>
                </a:lnTo>
                <a:lnTo>
                  <a:pt x="2642" y="78534"/>
                </a:lnTo>
                <a:lnTo>
                  <a:pt x="1398" y="76649"/>
                </a:lnTo>
                <a:lnTo>
                  <a:pt x="621" y="74450"/>
                </a:lnTo>
                <a:lnTo>
                  <a:pt x="310" y="73507"/>
                </a:lnTo>
                <a:lnTo>
                  <a:pt x="310" y="72565"/>
                </a:lnTo>
                <a:lnTo>
                  <a:pt x="0" y="71308"/>
                </a:lnTo>
                <a:lnTo>
                  <a:pt x="310" y="70366"/>
                </a:lnTo>
                <a:lnTo>
                  <a:pt x="310" y="69109"/>
                </a:lnTo>
                <a:lnTo>
                  <a:pt x="621" y="68481"/>
                </a:lnTo>
                <a:lnTo>
                  <a:pt x="932" y="67225"/>
                </a:lnTo>
                <a:lnTo>
                  <a:pt x="1554" y="66282"/>
                </a:lnTo>
                <a:lnTo>
                  <a:pt x="6062" y="58743"/>
                </a:lnTo>
                <a:lnTo>
                  <a:pt x="10725" y="50890"/>
                </a:lnTo>
                <a:lnTo>
                  <a:pt x="15388" y="43036"/>
                </a:lnTo>
                <a:lnTo>
                  <a:pt x="19740" y="35811"/>
                </a:lnTo>
                <a:lnTo>
                  <a:pt x="24248" y="27958"/>
                </a:lnTo>
                <a:lnTo>
                  <a:pt x="28911" y="20104"/>
                </a:lnTo>
                <a:lnTo>
                  <a:pt x="33264" y="12879"/>
                </a:lnTo>
                <a:lnTo>
                  <a:pt x="37927" y="5026"/>
                </a:lnTo>
                <a:lnTo>
                  <a:pt x="39170" y="3455"/>
                </a:lnTo>
                <a:lnTo>
                  <a:pt x="40880" y="1884"/>
                </a:lnTo>
                <a:lnTo>
                  <a:pt x="42746" y="942"/>
                </a:lnTo>
                <a:lnTo>
                  <a:pt x="44611" y="0"/>
                </a:lnTo>
                <a:lnTo>
                  <a:pt x="46787" y="0"/>
                </a:lnTo>
                <a:lnTo>
                  <a:pt x="48963" y="0"/>
                </a:lnTo>
                <a:lnTo>
                  <a:pt x="50984" y="942"/>
                </a:lnTo>
                <a:lnTo>
                  <a:pt x="53160" y="157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4" name="Shape 24"/>
          <p:cNvSpPr/>
          <p:nvPr/>
        </p:nvSpPr>
        <p:spPr>
          <a:xfrm>
            <a:off x="5051880" y="4294800"/>
            <a:ext cx="202680" cy="85679"/>
          </a:xfrm>
          <a:custGeom>
            <a:pathLst>
              <a:path extrusionOk="0" h="120000" w="120000">
                <a:moveTo>
                  <a:pt x="63887" y="1558"/>
                </a:moveTo>
                <a:lnTo>
                  <a:pt x="70478" y="5844"/>
                </a:lnTo>
                <a:lnTo>
                  <a:pt x="76901" y="10519"/>
                </a:lnTo>
                <a:lnTo>
                  <a:pt x="83323" y="15194"/>
                </a:lnTo>
                <a:lnTo>
                  <a:pt x="89915" y="19090"/>
                </a:lnTo>
                <a:lnTo>
                  <a:pt x="96169" y="23766"/>
                </a:lnTo>
                <a:lnTo>
                  <a:pt x="102760" y="28441"/>
                </a:lnTo>
                <a:lnTo>
                  <a:pt x="109352" y="33116"/>
                </a:lnTo>
                <a:lnTo>
                  <a:pt x="115943" y="37792"/>
                </a:lnTo>
                <a:lnTo>
                  <a:pt x="117464" y="38961"/>
                </a:lnTo>
                <a:lnTo>
                  <a:pt x="118647" y="40519"/>
                </a:lnTo>
                <a:lnTo>
                  <a:pt x="119661" y="42077"/>
                </a:lnTo>
                <a:lnTo>
                  <a:pt x="119999" y="44415"/>
                </a:lnTo>
                <a:lnTo>
                  <a:pt x="119999" y="46363"/>
                </a:lnTo>
                <a:lnTo>
                  <a:pt x="119661" y="48701"/>
                </a:lnTo>
                <a:lnTo>
                  <a:pt x="118816" y="50649"/>
                </a:lnTo>
                <a:lnTo>
                  <a:pt x="117633" y="52207"/>
                </a:lnTo>
                <a:lnTo>
                  <a:pt x="111887" y="60389"/>
                </a:lnTo>
                <a:lnTo>
                  <a:pt x="106140" y="68181"/>
                </a:lnTo>
                <a:lnTo>
                  <a:pt x="100394" y="75974"/>
                </a:lnTo>
                <a:lnTo>
                  <a:pt x="94647" y="83766"/>
                </a:lnTo>
                <a:lnTo>
                  <a:pt x="88901" y="91558"/>
                </a:lnTo>
                <a:lnTo>
                  <a:pt x="82985" y="99350"/>
                </a:lnTo>
                <a:lnTo>
                  <a:pt x="77239" y="107142"/>
                </a:lnTo>
                <a:lnTo>
                  <a:pt x="71492" y="114935"/>
                </a:lnTo>
                <a:lnTo>
                  <a:pt x="69802" y="116883"/>
                </a:lnTo>
                <a:lnTo>
                  <a:pt x="68112" y="118051"/>
                </a:lnTo>
                <a:lnTo>
                  <a:pt x="66253" y="119220"/>
                </a:lnTo>
                <a:lnTo>
                  <a:pt x="64056" y="119610"/>
                </a:lnTo>
                <a:lnTo>
                  <a:pt x="62028" y="120000"/>
                </a:lnTo>
                <a:lnTo>
                  <a:pt x="59830" y="120000"/>
                </a:lnTo>
                <a:lnTo>
                  <a:pt x="57802" y="119220"/>
                </a:lnTo>
                <a:lnTo>
                  <a:pt x="56112" y="118051"/>
                </a:lnTo>
                <a:lnTo>
                  <a:pt x="49521" y="113766"/>
                </a:lnTo>
                <a:lnTo>
                  <a:pt x="42929" y="109090"/>
                </a:lnTo>
                <a:lnTo>
                  <a:pt x="36338" y="104415"/>
                </a:lnTo>
                <a:lnTo>
                  <a:pt x="29746" y="99740"/>
                </a:lnTo>
                <a:lnTo>
                  <a:pt x="23154" y="95064"/>
                </a:lnTo>
                <a:lnTo>
                  <a:pt x="16732" y="90779"/>
                </a:lnTo>
                <a:lnTo>
                  <a:pt x="10140" y="86493"/>
                </a:lnTo>
                <a:lnTo>
                  <a:pt x="3718" y="81818"/>
                </a:lnTo>
                <a:lnTo>
                  <a:pt x="2197" y="80649"/>
                </a:lnTo>
                <a:lnTo>
                  <a:pt x="1183" y="78701"/>
                </a:lnTo>
                <a:lnTo>
                  <a:pt x="338" y="76753"/>
                </a:lnTo>
                <a:lnTo>
                  <a:pt x="0" y="74805"/>
                </a:lnTo>
                <a:lnTo>
                  <a:pt x="0" y="72467"/>
                </a:lnTo>
                <a:lnTo>
                  <a:pt x="338" y="70909"/>
                </a:lnTo>
                <a:lnTo>
                  <a:pt x="1352" y="68571"/>
                </a:lnTo>
                <a:lnTo>
                  <a:pt x="2535" y="66623"/>
                </a:lnTo>
                <a:lnTo>
                  <a:pt x="8281" y="58831"/>
                </a:lnTo>
                <a:lnTo>
                  <a:pt x="14197" y="51038"/>
                </a:lnTo>
                <a:lnTo>
                  <a:pt x="19943" y="43636"/>
                </a:lnTo>
                <a:lnTo>
                  <a:pt x="25690" y="35844"/>
                </a:lnTo>
                <a:lnTo>
                  <a:pt x="31436" y="28051"/>
                </a:lnTo>
                <a:lnTo>
                  <a:pt x="37352" y="20259"/>
                </a:lnTo>
                <a:lnTo>
                  <a:pt x="43098" y="12857"/>
                </a:lnTo>
                <a:lnTo>
                  <a:pt x="48845" y="5064"/>
                </a:lnTo>
                <a:lnTo>
                  <a:pt x="50535" y="3116"/>
                </a:lnTo>
                <a:lnTo>
                  <a:pt x="52225" y="1558"/>
                </a:lnTo>
                <a:lnTo>
                  <a:pt x="54084" y="779"/>
                </a:lnTo>
                <a:lnTo>
                  <a:pt x="56112" y="389"/>
                </a:lnTo>
                <a:lnTo>
                  <a:pt x="58140" y="0"/>
                </a:lnTo>
                <a:lnTo>
                  <a:pt x="60338" y="0"/>
                </a:lnTo>
                <a:lnTo>
                  <a:pt x="62028" y="779"/>
                </a:lnTo>
                <a:lnTo>
                  <a:pt x="63887" y="155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5" name="Shape 25"/>
          <p:cNvSpPr/>
          <p:nvPr/>
        </p:nvSpPr>
        <p:spPr>
          <a:xfrm>
            <a:off x="5208839" y="4341239"/>
            <a:ext cx="202680" cy="87480"/>
          </a:xfrm>
          <a:custGeom>
            <a:pathLst>
              <a:path extrusionOk="0" h="120000" w="120000">
                <a:moveTo>
                  <a:pt x="63272" y="1910"/>
                </a:moveTo>
                <a:lnTo>
                  <a:pt x="69818" y="6496"/>
                </a:lnTo>
                <a:lnTo>
                  <a:pt x="76363" y="11082"/>
                </a:lnTo>
                <a:lnTo>
                  <a:pt x="82909" y="15668"/>
                </a:lnTo>
                <a:lnTo>
                  <a:pt x="89454" y="19490"/>
                </a:lnTo>
                <a:lnTo>
                  <a:pt x="96167" y="24076"/>
                </a:lnTo>
                <a:lnTo>
                  <a:pt x="102713" y="28662"/>
                </a:lnTo>
                <a:lnTo>
                  <a:pt x="109258" y="33248"/>
                </a:lnTo>
                <a:lnTo>
                  <a:pt x="115804" y="37834"/>
                </a:lnTo>
                <a:lnTo>
                  <a:pt x="117482" y="38980"/>
                </a:lnTo>
                <a:lnTo>
                  <a:pt x="118657" y="40891"/>
                </a:lnTo>
                <a:lnTo>
                  <a:pt x="119328" y="42802"/>
                </a:lnTo>
                <a:lnTo>
                  <a:pt x="119832" y="44331"/>
                </a:lnTo>
                <a:lnTo>
                  <a:pt x="120000" y="46624"/>
                </a:lnTo>
                <a:lnTo>
                  <a:pt x="119664" y="48535"/>
                </a:lnTo>
                <a:lnTo>
                  <a:pt x="118825" y="50828"/>
                </a:lnTo>
                <a:lnTo>
                  <a:pt x="117650" y="53121"/>
                </a:lnTo>
                <a:lnTo>
                  <a:pt x="112111" y="60764"/>
                </a:lnTo>
                <a:lnTo>
                  <a:pt x="106237" y="68407"/>
                </a:lnTo>
                <a:lnTo>
                  <a:pt x="100531" y="76050"/>
                </a:lnTo>
                <a:lnTo>
                  <a:pt x="94993" y="83694"/>
                </a:lnTo>
                <a:lnTo>
                  <a:pt x="89286" y="91337"/>
                </a:lnTo>
                <a:lnTo>
                  <a:pt x="83412" y="99363"/>
                </a:lnTo>
                <a:lnTo>
                  <a:pt x="77706" y="107388"/>
                </a:lnTo>
                <a:lnTo>
                  <a:pt x="72000" y="115031"/>
                </a:lnTo>
                <a:lnTo>
                  <a:pt x="70657" y="116560"/>
                </a:lnTo>
                <a:lnTo>
                  <a:pt x="68811" y="118089"/>
                </a:lnTo>
                <a:lnTo>
                  <a:pt x="66797" y="119235"/>
                </a:lnTo>
                <a:lnTo>
                  <a:pt x="64615" y="120000"/>
                </a:lnTo>
                <a:lnTo>
                  <a:pt x="62601" y="120000"/>
                </a:lnTo>
                <a:lnTo>
                  <a:pt x="60419" y="120000"/>
                </a:lnTo>
                <a:lnTo>
                  <a:pt x="58573" y="119235"/>
                </a:lnTo>
                <a:lnTo>
                  <a:pt x="56727" y="118471"/>
                </a:lnTo>
                <a:lnTo>
                  <a:pt x="50181" y="113885"/>
                </a:lnTo>
                <a:lnTo>
                  <a:pt x="43468" y="108917"/>
                </a:lnTo>
                <a:lnTo>
                  <a:pt x="36923" y="104331"/>
                </a:lnTo>
                <a:lnTo>
                  <a:pt x="30377" y="100127"/>
                </a:lnTo>
                <a:lnTo>
                  <a:pt x="23496" y="95541"/>
                </a:lnTo>
                <a:lnTo>
                  <a:pt x="16951" y="90955"/>
                </a:lnTo>
                <a:lnTo>
                  <a:pt x="10405" y="86369"/>
                </a:lnTo>
                <a:lnTo>
                  <a:pt x="3860" y="81783"/>
                </a:lnTo>
                <a:lnTo>
                  <a:pt x="2349" y="80636"/>
                </a:lnTo>
                <a:lnTo>
                  <a:pt x="1174" y="78726"/>
                </a:lnTo>
                <a:lnTo>
                  <a:pt x="335" y="76815"/>
                </a:lnTo>
                <a:lnTo>
                  <a:pt x="0" y="75286"/>
                </a:lnTo>
                <a:lnTo>
                  <a:pt x="0" y="72993"/>
                </a:lnTo>
                <a:lnTo>
                  <a:pt x="335" y="70700"/>
                </a:lnTo>
                <a:lnTo>
                  <a:pt x="1174" y="68789"/>
                </a:lnTo>
                <a:lnTo>
                  <a:pt x="2349" y="66496"/>
                </a:lnTo>
                <a:lnTo>
                  <a:pt x="8055" y="58853"/>
                </a:lnTo>
                <a:lnTo>
                  <a:pt x="13930" y="51210"/>
                </a:lnTo>
                <a:lnTo>
                  <a:pt x="19468" y="43566"/>
                </a:lnTo>
                <a:lnTo>
                  <a:pt x="25174" y="35923"/>
                </a:lnTo>
                <a:lnTo>
                  <a:pt x="30881" y="28280"/>
                </a:lnTo>
                <a:lnTo>
                  <a:pt x="36587" y="20636"/>
                </a:lnTo>
                <a:lnTo>
                  <a:pt x="42461" y="12993"/>
                </a:lnTo>
                <a:lnTo>
                  <a:pt x="48000" y="4968"/>
                </a:lnTo>
                <a:lnTo>
                  <a:pt x="49510" y="3821"/>
                </a:lnTo>
                <a:lnTo>
                  <a:pt x="51356" y="2292"/>
                </a:lnTo>
                <a:lnTo>
                  <a:pt x="53370" y="1146"/>
                </a:lnTo>
                <a:lnTo>
                  <a:pt x="55384" y="764"/>
                </a:lnTo>
                <a:lnTo>
                  <a:pt x="57230" y="0"/>
                </a:lnTo>
                <a:lnTo>
                  <a:pt x="59412" y="764"/>
                </a:lnTo>
                <a:lnTo>
                  <a:pt x="61426" y="1146"/>
                </a:lnTo>
                <a:lnTo>
                  <a:pt x="63272" y="191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6" name="Shape 26"/>
          <p:cNvSpPr/>
          <p:nvPr/>
        </p:nvSpPr>
        <p:spPr>
          <a:xfrm>
            <a:off x="5365439" y="4387319"/>
            <a:ext cx="204119" cy="88920"/>
          </a:xfrm>
          <a:custGeom>
            <a:pathLst>
              <a:path extrusionOk="0" h="120000" w="120000">
                <a:moveTo>
                  <a:pt x="62666" y="1509"/>
                </a:moveTo>
                <a:lnTo>
                  <a:pt x="69166" y="6037"/>
                </a:lnTo>
                <a:lnTo>
                  <a:pt x="75833" y="10566"/>
                </a:lnTo>
                <a:lnTo>
                  <a:pt x="82333" y="15094"/>
                </a:lnTo>
                <a:lnTo>
                  <a:pt x="89166" y="19622"/>
                </a:lnTo>
                <a:lnTo>
                  <a:pt x="95833" y="24150"/>
                </a:lnTo>
                <a:lnTo>
                  <a:pt x="102500" y="28301"/>
                </a:lnTo>
                <a:lnTo>
                  <a:pt x="109166" y="32830"/>
                </a:lnTo>
                <a:lnTo>
                  <a:pt x="115833" y="37358"/>
                </a:lnTo>
                <a:lnTo>
                  <a:pt x="117500" y="38867"/>
                </a:lnTo>
                <a:lnTo>
                  <a:pt x="118666" y="40377"/>
                </a:lnTo>
                <a:lnTo>
                  <a:pt x="119500" y="42264"/>
                </a:lnTo>
                <a:lnTo>
                  <a:pt x="120000" y="44528"/>
                </a:lnTo>
                <a:lnTo>
                  <a:pt x="120000" y="46415"/>
                </a:lnTo>
                <a:lnTo>
                  <a:pt x="119666" y="48679"/>
                </a:lnTo>
                <a:lnTo>
                  <a:pt x="119000" y="50566"/>
                </a:lnTo>
                <a:lnTo>
                  <a:pt x="117833" y="52452"/>
                </a:lnTo>
                <a:lnTo>
                  <a:pt x="112166" y="60000"/>
                </a:lnTo>
                <a:lnTo>
                  <a:pt x="106666" y="68301"/>
                </a:lnTo>
                <a:lnTo>
                  <a:pt x="101166" y="75849"/>
                </a:lnTo>
                <a:lnTo>
                  <a:pt x="95333" y="83773"/>
                </a:lnTo>
                <a:lnTo>
                  <a:pt x="89833" y="91320"/>
                </a:lnTo>
                <a:lnTo>
                  <a:pt x="84166" y="99245"/>
                </a:lnTo>
                <a:lnTo>
                  <a:pt x="78500" y="106792"/>
                </a:lnTo>
                <a:lnTo>
                  <a:pt x="73000" y="115094"/>
                </a:lnTo>
                <a:lnTo>
                  <a:pt x="71333" y="116603"/>
                </a:lnTo>
                <a:lnTo>
                  <a:pt x="69666" y="118113"/>
                </a:lnTo>
                <a:lnTo>
                  <a:pt x="67666" y="118867"/>
                </a:lnTo>
                <a:lnTo>
                  <a:pt x="65666" y="120000"/>
                </a:lnTo>
                <a:lnTo>
                  <a:pt x="63500" y="120000"/>
                </a:lnTo>
                <a:lnTo>
                  <a:pt x="61333" y="120000"/>
                </a:lnTo>
                <a:lnTo>
                  <a:pt x="59333" y="119245"/>
                </a:lnTo>
                <a:lnTo>
                  <a:pt x="57500" y="118113"/>
                </a:lnTo>
                <a:lnTo>
                  <a:pt x="50666" y="113584"/>
                </a:lnTo>
                <a:lnTo>
                  <a:pt x="44000" y="109056"/>
                </a:lnTo>
                <a:lnTo>
                  <a:pt x="37333" y="104528"/>
                </a:lnTo>
                <a:lnTo>
                  <a:pt x="30833" y="99622"/>
                </a:lnTo>
                <a:lnTo>
                  <a:pt x="24000" y="95471"/>
                </a:lnTo>
                <a:lnTo>
                  <a:pt x="17333" y="90943"/>
                </a:lnTo>
                <a:lnTo>
                  <a:pt x="10666" y="86037"/>
                </a:lnTo>
                <a:lnTo>
                  <a:pt x="4166" y="81509"/>
                </a:lnTo>
                <a:lnTo>
                  <a:pt x="2666" y="80000"/>
                </a:lnTo>
                <a:lnTo>
                  <a:pt x="1500" y="78867"/>
                </a:lnTo>
                <a:lnTo>
                  <a:pt x="666" y="76603"/>
                </a:lnTo>
                <a:lnTo>
                  <a:pt x="0" y="74716"/>
                </a:lnTo>
                <a:lnTo>
                  <a:pt x="0" y="72452"/>
                </a:lnTo>
                <a:lnTo>
                  <a:pt x="500" y="70188"/>
                </a:lnTo>
                <a:lnTo>
                  <a:pt x="1166" y="68679"/>
                </a:lnTo>
                <a:lnTo>
                  <a:pt x="2333" y="66415"/>
                </a:lnTo>
                <a:lnTo>
                  <a:pt x="8166" y="58867"/>
                </a:lnTo>
                <a:lnTo>
                  <a:pt x="13833" y="51320"/>
                </a:lnTo>
                <a:lnTo>
                  <a:pt x="19333" y="43018"/>
                </a:lnTo>
                <a:lnTo>
                  <a:pt x="25000" y="35471"/>
                </a:lnTo>
                <a:lnTo>
                  <a:pt x="30833" y="27924"/>
                </a:lnTo>
                <a:lnTo>
                  <a:pt x="36333" y="20377"/>
                </a:lnTo>
                <a:lnTo>
                  <a:pt x="42000" y="12452"/>
                </a:lnTo>
                <a:lnTo>
                  <a:pt x="47666" y="4905"/>
                </a:lnTo>
                <a:lnTo>
                  <a:pt x="49166" y="3018"/>
                </a:lnTo>
                <a:lnTo>
                  <a:pt x="50833" y="1509"/>
                </a:lnTo>
                <a:lnTo>
                  <a:pt x="52833" y="754"/>
                </a:lnTo>
                <a:lnTo>
                  <a:pt x="54833" y="377"/>
                </a:lnTo>
                <a:lnTo>
                  <a:pt x="56833" y="0"/>
                </a:lnTo>
                <a:lnTo>
                  <a:pt x="59000" y="0"/>
                </a:lnTo>
                <a:lnTo>
                  <a:pt x="61000" y="754"/>
                </a:lnTo>
                <a:lnTo>
                  <a:pt x="62666" y="150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7" name="Shape 27"/>
          <p:cNvSpPr/>
          <p:nvPr/>
        </p:nvSpPr>
        <p:spPr>
          <a:xfrm>
            <a:off x="5525280" y="4435560"/>
            <a:ext cx="207359" cy="90719"/>
          </a:xfrm>
          <a:custGeom>
            <a:pathLst>
              <a:path extrusionOk="0" h="120000" w="120000">
                <a:moveTo>
                  <a:pt x="62148" y="1851"/>
                </a:moveTo>
                <a:lnTo>
                  <a:pt x="68760" y="6296"/>
                </a:lnTo>
                <a:lnTo>
                  <a:pt x="75371" y="10740"/>
                </a:lnTo>
                <a:lnTo>
                  <a:pt x="82148" y="15185"/>
                </a:lnTo>
                <a:lnTo>
                  <a:pt x="88760" y="19259"/>
                </a:lnTo>
                <a:lnTo>
                  <a:pt x="95537" y="24074"/>
                </a:lnTo>
                <a:lnTo>
                  <a:pt x="102148" y="28518"/>
                </a:lnTo>
                <a:lnTo>
                  <a:pt x="108925" y="32962"/>
                </a:lnTo>
                <a:lnTo>
                  <a:pt x="115702" y="37407"/>
                </a:lnTo>
                <a:lnTo>
                  <a:pt x="117190" y="39259"/>
                </a:lnTo>
                <a:lnTo>
                  <a:pt x="118347" y="40370"/>
                </a:lnTo>
                <a:lnTo>
                  <a:pt x="119338" y="42592"/>
                </a:lnTo>
                <a:lnTo>
                  <a:pt x="119834" y="44444"/>
                </a:lnTo>
                <a:lnTo>
                  <a:pt x="120000" y="45185"/>
                </a:lnTo>
                <a:lnTo>
                  <a:pt x="120000" y="46666"/>
                </a:lnTo>
                <a:lnTo>
                  <a:pt x="119834" y="47407"/>
                </a:lnTo>
                <a:lnTo>
                  <a:pt x="119669" y="48888"/>
                </a:lnTo>
                <a:lnTo>
                  <a:pt x="119008" y="50370"/>
                </a:lnTo>
                <a:lnTo>
                  <a:pt x="117851" y="52592"/>
                </a:lnTo>
                <a:lnTo>
                  <a:pt x="112396" y="60370"/>
                </a:lnTo>
                <a:lnTo>
                  <a:pt x="106776" y="68148"/>
                </a:lnTo>
                <a:lnTo>
                  <a:pt x="101157" y="75925"/>
                </a:lnTo>
                <a:lnTo>
                  <a:pt x="95702" y="83703"/>
                </a:lnTo>
                <a:lnTo>
                  <a:pt x="90247" y="91481"/>
                </a:lnTo>
                <a:lnTo>
                  <a:pt x="84628" y="99629"/>
                </a:lnTo>
                <a:lnTo>
                  <a:pt x="79173" y="107037"/>
                </a:lnTo>
                <a:lnTo>
                  <a:pt x="73719" y="114814"/>
                </a:lnTo>
                <a:lnTo>
                  <a:pt x="72066" y="116666"/>
                </a:lnTo>
                <a:lnTo>
                  <a:pt x="70413" y="118148"/>
                </a:lnTo>
                <a:lnTo>
                  <a:pt x="68429" y="119259"/>
                </a:lnTo>
                <a:lnTo>
                  <a:pt x="66280" y="119629"/>
                </a:lnTo>
                <a:lnTo>
                  <a:pt x="64132" y="120000"/>
                </a:lnTo>
                <a:lnTo>
                  <a:pt x="62148" y="120000"/>
                </a:lnTo>
                <a:lnTo>
                  <a:pt x="60000" y="119259"/>
                </a:lnTo>
                <a:lnTo>
                  <a:pt x="58016" y="118148"/>
                </a:lnTo>
                <a:lnTo>
                  <a:pt x="51404" y="113333"/>
                </a:lnTo>
                <a:lnTo>
                  <a:pt x="44628" y="109259"/>
                </a:lnTo>
                <a:lnTo>
                  <a:pt x="37851" y="104444"/>
                </a:lnTo>
                <a:lnTo>
                  <a:pt x="31074" y="100000"/>
                </a:lnTo>
                <a:lnTo>
                  <a:pt x="24462" y="95185"/>
                </a:lnTo>
                <a:lnTo>
                  <a:pt x="17685" y="90740"/>
                </a:lnTo>
                <a:lnTo>
                  <a:pt x="10909" y="86296"/>
                </a:lnTo>
                <a:lnTo>
                  <a:pt x="4297" y="81481"/>
                </a:lnTo>
                <a:lnTo>
                  <a:pt x="2809" y="80370"/>
                </a:lnTo>
                <a:lnTo>
                  <a:pt x="1322" y="78518"/>
                </a:lnTo>
                <a:lnTo>
                  <a:pt x="661" y="76666"/>
                </a:lnTo>
                <a:lnTo>
                  <a:pt x="165" y="74444"/>
                </a:lnTo>
                <a:lnTo>
                  <a:pt x="0" y="73703"/>
                </a:lnTo>
                <a:lnTo>
                  <a:pt x="165" y="72962"/>
                </a:lnTo>
                <a:lnTo>
                  <a:pt x="165" y="71481"/>
                </a:lnTo>
                <a:lnTo>
                  <a:pt x="495" y="70740"/>
                </a:lnTo>
                <a:lnTo>
                  <a:pt x="1157" y="68518"/>
                </a:lnTo>
                <a:lnTo>
                  <a:pt x="2314" y="66666"/>
                </a:lnTo>
                <a:lnTo>
                  <a:pt x="8099" y="58888"/>
                </a:lnTo>
                <a:lnTo>
                  <a:pt x="13553" y="50740"/>
                </a:lnTo>
                <a:lnTo>
                  <a:pt x="19173" y="43333"/>
                </a:lnTo>
                <a:lnTo>
                  <a:pt x="24628" y="35555"/>
                </a:lnTo>
                <a:lnTo>
                  <a:pt x="30247" y="28148"/>
                </a:lnTo>
                <a:lnTo>
                  <a:pt x="35702" y="20370"/>
                </a:lnTo>
                <a:lnTo>
                  <a:pt x="41322" y="12962"/>
                </a:lnTo>
                <a:lnTo>
                  <a:pt x="46942" y="4814"/>
                </a:lnTo>
                <a:lnTo>
                  <a:pt x="48264" y="3333"/>
                </a:lnTo>
                <a:lnTo>
                  <a:pt x="50082" y="1851"/>
                </a:lnTo>
                <a:lnTo>
                  <a:pt x="52066" y="1111"/>
                </a:lnTo>
                <a:lnTo>
                  <a:pt x="53884" y="0"/>
                </a:lnTo>
                <a:lnTo>
                  <a:pt x="56033" y="0"/>
                </a:lnTo>
                <a:lnTo>
                  <a:pt x="58181" y="0"/>
                </a:lnTo>
                <a:lnTo>
                  <a:pt x="60165" y="740"/>
                </a:lnTo>
                <a:lnTo>
                  <a:pt x="62148" y="185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8" name="Shape 28"/>
          <p:cNvSpPr/>
          <p:nvPr/>
        </p:nvSpPr>
        <p:spPr>
          <a:xfrm>
            <a:off x="5690160" y="4483439"/>
            <a:ext cx="207359" cy="93959"/>
          </a:xfrm>
          <a:custGeom>
            <a:pathLst>
              <a:path extrusionOk="0" h="120000" w="120000">
                <a:moveTo>
                  <a:pt x="61234" y="1818"/>
                </a:moveTo>
                <a:lnTo>
                  <a:pt x="68148" y="6181"/>
                </a:lnTo>
                <a:lnTo>
                  <a:pt x="74897" y="10909"/>
                </a:lnTo>
                <a:lnTo>
                  <a:pt x="81481" y="15272"/>
                </a:lnTo>
                <a:lnTo>
                  <a:pt x="88395" y="20000"/>
                </a:lnTo>
                <a:lnTo>
                  <a:pt x="95144" y="24363"/>
                </a:lnTo>
                <a:lnTo>
                  <a:pt x="101893" y="29090"/>
                </a:lnTo>
                <a:lnTo>
                  <a:pt x="108806" y="33090"/>
                </a:lnTo>
                <a:lnTo>
                  <a:pt x="115555" y="37454"/>
                </a:lnTo>
                <a:lnTo>
                  <a:pt x="117037" y="39272"/>
                </a:lnTo>
                <a:lnTo>
                  <a:pt x="118518" y="40363"/>
                </a:lnTo>
                <a:lnTo>
                  <a:pt x="119506" y="42545"/>
                </a:lnTo>
                <a:lnTo>
                  <a:pt x="119835" y="44363"/>
                </a:lnTo>
                <a:lnTo>
                  <a:pt x="120000" y="45818"/>
                </a:lnTo>
                <a:lnTo>
                  <a:pt x="120000" y="46545"/>
                </a:lnTo>
                <a:lnTo>
                  <a:pt x="119835" y="47272"/>
                </a:lnTo>
                <a:lnTo>
                  <a:pt x="119670" y="48727"/>
                </a:lnTo>
                <a:lnTo>
                  <a:pt x="119012" y="50909"/>
                </a:lnTo>
                <a:lnTo>
                  <a:pt x="117860" y="52727"/>
                </a:lnTo>
                <a:lnTo>
                  <a:pt x="112427" y="60363"/>
                </a:lnTo>
                <a:lnTo>
                  <a:pt x="106995" y="68000"/>
                </a:lnTo>
                <a:lnTo>
                  <a:pt x="101563" y="75636"/>
                </a:lnTo>
                <a:lnTo>
                  <a:pt x="96131" y="83636"/>
                </a:lnTo>
                <a:lnTo>
                  <a:pt x="90699" y="91272"/>
                </a:lnTo>
                <a:lnTo>
                  <a:pt x="84938" y="99272"/>
                </a:lnTo>
                <a:lnTo>
                  <a:pt x="79506" y="107272"/>
                </a:lnTo>
                <a:lnTo>
                  <a:pt x="74074" y="114909"/>
                </a:lnTo>
                <a:lnTo>
                  <a:pt x="72757" y="116727"/>
                </a:lnTo>
                <a:lnTo>
                  <a:pt x="70946" y="117818"/>
                </a:lnTo>
                <a:lnTo>
                  <a:pt x="69135" y="119272"/>
                </a:lnTo>
                <a:lnTo>
                  <a:pt x="66995" y="119636"/>
                </a:lnTo>
                <a:lnTo>
                  <a:pt x="64855" y="120000"/>
                </a:lnTo>
                <a:lnTo>
                  <a:pt x="62716" y="119636"/>
                </a:lnTo>
                <a:lnTo>
                  <a:pt x="60740" y="119272"/>
                </a:lnTo>
                <a:lnTo>
                  <a:pt x="58765" y="118181"/>
                </a:lnTo>
                <a:lnTo>
                  <a:pt x="51851" y="113454"/>
                </a:lnTo>
                <a:lnTo>
                  <a:pt x="45102" y="108727"/>
                </a:lnTo>
                <a:lnTo>
                  <a:pt x="38353" y="104363"/>
                </a:lnTo>
                <a:lnTo>
                  <a:pt x="31440" y="99636"/>
                </a:lnTo>
                <a:lnTo>
                  <a:pt x="24691" y="95636"/>
                </a:lnTo>
                <a:lnTo>
                  <a:pt x="17613" y="90909"/>
                </a:lnTo>
                <a:lnTo>
                  <a:pt x="10864" y="86181"/>
                </a:lnTo>
                <a:lnTo>
                  <a:pt x="4115" y="81454"/>
                </a:lnTo>
                <a:lnTo>
                  <a:pt x="2469" y="80000"/>
                </a:lnTo>
                <a:lnTo>
                  <a:pt x="1316" y="78909"/>
                </a:lnTo>
                <a:lnTo>
                  <a:pt x="493" y="76727"/>
                </a:lnTo>
                <a:lnTo>
                  <a:pt x="0" y="74909"/>
                </a:lnTo>
                <a:lnTo>
                  <a:pt x="0" y="73454"/>
                </a:lnTo>
                <a:lnTo>
                  <a:pt x="0" y="72727"/>
                </a:lnTo>
                <a:lnTo>
                  <a:pt x="0" y="72000"/>
                </a:lnTo>
                <a:lnTo>
                  <a:pt x="329" y="70545"/>
                </a:lnTo>
                <a:lnTo>
                  <a:pt x="987" y="68363"/>
                </a:lnTo>
                <a:lnTo>
                  <a:pt x="2304" y="66909"/>
                </a:lnTo>
                <a:lnTo>
                  <a:pt x="7736" y="58909"/>
                </a:lnTo>
                <a:lnTo>
                  <a:pt x="13168" y="51272"/>
                </a:lnTo>
                <a:lnTo>
                  <a:pt x="18600" y="43636"/>
                </a:lnTo>
                <a:lnTo>
                  <a:pt x="24362" y="35636"/>
                </a:lnTo>
                <a:lnTo>
                  <a:pt x="29794" y="28000"/>
                </a:lnTo>
                <a:lnTo>
                  <a:pt x="35226" y="20363"/>
                </a:lnTo>
                <a:lnTo>
                  <a:pt x="40658" y="13090"/>
                </a:lnTo>
                <a:lnTo>
                  <a:pt x="46255" y="5454"/>
                </a:lnTo>
                <a:lnTo>
                  <a:pt x="47572" y="3636"/>
                </a:lnTo>
                <a:lnTo>
                  <a:pt x="49382" y="2181"/>
                </a:lnTo>
                <a:lnTo>
                  <a:pt x="51358" y="1090"/>
                </a:lnTo>
                <a:lnTo>
                  <a:pt x="53333" y="727"/>
                </a:lnTo>
                <a:lnTo>
                  <a:pt x="55308" y="0"/>
                </a:lnTo>
                <a:lnTo>
                  <a:pt x="57448" y="0"/>
                </a:lnTo>
                <a:lnTo>
                  <a:pt x="59259" y="1090"/>
                </a:lnTo>
                <a:lnTo>
                  <a:pt x="61234" y="181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29" name="Shape 29"/>
          <p:cNvSpPr/>
          <p:nvPr/>
        </p:nvSpPr>
        <p:spPr>
          <a:xfrm>
            <a:off x="5854680" y="4534560"/>
            <a:ext cx="210600" cy="93959"/>
          </a:xfrm>
          <a:custGeom>
            <a:pathLst>
              <a:path extrusionOk="0" h="120000" w="120000">
                <a:moveTo>
                  <a:pt x="60571" y="1796"/>
                </a:moveTo>
                <a:lnTo>
                  <a:pt x="67265" y="5748"/>
                </a:lnTo>
                <a:lnTo>
                  <a:pt x="74122" y="10419"/>
                </a:lnTo>
                <a:lnTo>
                  <a:pt x="80979" y="14730"/>
                </a:lnTo>
                <a:lnTo>
                  <a:pt x="87836" y="19401"/>
                </a:lnTo>
                <a:lnTo>
                  <a:pt x="94693" y="24071"/>
                </a:lnTo>
                <a:lnTo>
                  <a:pt x="101551" y="28383"/>
                </a:lnTo>
                <a:lnTo>
                  <a:pt x="108408" y="33053"/>
                </a:lnTo>
                <a:lnTo>
                  <a:pt x="115428" y="37724"/>
                </a:lnTo>
                <a:lnTo>
                  <a:pt x="116897" y="39161"/>
                </a:lnTo>
                <a:lnTo>
                  <a:pt x="118204" y="40598"/>
                </a:lnTo>
                <a:lnTo>
                  <a:pt x="119183" y="42395"/>
                </a:lnTo>
                <a:lnTo>
                  <a:pt x="119836" y="44550"/>
                </a:lnTo>
                <a:lnTo>
                  <a:pt x="120000" y="45269"/>
                </a:lnTo>
                <a:lnTo>
                  <a:pt x="120000" y="46706"/>
                </a:lnTo>
                <a:lnTo>
                  <a:pt x="119836" y="47425"/>
                </a:lnTo>
                <a:lnTo>
                  <a:pt x="119673" y="48862"/>
                </a:lnTo>
                <a:lnTo>
                  <a:pt x="119020" y="51017"/>
                </a:lnTo>
                <a:lnTo>
                  <a:pt x="117877" y="52455"/>
                </a:lnTo>
                <a:lnTo>
                  <a:pt x="112653" y="60718"/>
                </a:lnTo>
                <a:lnTo>
                  <a:pt x="107265" y="68263"/>
                </a:lnTo>
                <a:lnTo>
                  <a:pt x="101877" y="75808"/>
                </a:lnTo>
                <a:lnTo>
                  <a:pt x="96489" y="84071"/>
                </a:lnTo>
                <a:lnTo>
                  <a:pt x="91102" y="91616"/>
                </a:lnTo>
                <a:lnTo>
                  <a:pt x="85714" y="99161"/>
                </a:lnTo>
                <a:lnTo>
                  <a:pt x="80326" y="107425"/>
                </a:lnTo>
                <a:lnTo>
                  <a:pt x="74938" y="114970"/>
                </a:lnTo>
                <a:lnTo>
                  <a:pt x="73306" y="116766"/>
                </a:lnTo>
                <a:lnTo>
                  <a:pt x="71836" y="118562"/>
                </a:lnTo>
                <a:lnTo>
                  <a:pt x="69877" y="119281"/>
                </a:lnTo>
                <a:lnTo>
                  <a:pt x="67755" y="120000"/>
                </a:lnTo>
                <a:lnTo>
                  <a:pt x="65632" y="120000"/>
                </a:lnTo>
                <a:lnTo>
                  <a:pt x="63510" y="120000"/>
                </a:lnTo>
                <a:lnTo>
                  <a:pt x="61387" y="119640"/>
                </a:lnTo>
                <a:lnTo>
                  <a:pt x="59428" y="118562"/>
                </a:lnTo>
                <a:lnTo>
                  <a:pt x="52408" y="113892"/>
                </a:lnTo>
                <a:lnTo>
                  <a:pt x="45551" y="109221"/>
                </a:lnTo>
                <a:lnTo>
                  <a:pt x="38693" y="104910"/>
                </a:lnTo>
                <a:lnTo>
                  <a:pt x="31836" y="100239"/>
                </a:lnTo>
                <a:lnTo>
                  <a:pt x="24816" y="95568"/>
                </a:lnTo>
                <a:lnTo>
                  <a:pt x="18122" y="90898"/>
                </a:lnTo>
                <a:lnTo>
                  <a:pt x="11102" y="86227"/>
                </a:lnTo>
                <a:lnTo>
                  <a:pt x="4408" y="81556"/>
                </a:lnTo>
                <a:lnTo>
                  <a:pt x="2612" y="80119"/>
                </a:lnTo>
                <a:lnTo>
                  <a:pt x="1306" y="78323"/>
                </a:lnTo>
                <a:lnTo>
                  <a:pt x="489" y="76886"/>
                </a:lnTo>
                <a:lnTo>
                  <a:pt x="0" y="74730"/>
                </a:lnTo>
                <a:lnTo>
                  <a:pt x="0" y="73652"/>
                </a:lnTo>
                <a:lnTo>
                  <a:pt x="0" y="72574"/>
                </a:lnTo>
                <a:lnTo>
                  <a:pt x="0" y="71856"/>
                </a:lnTo>
                <a:lnTo>
                  <a:pt x="163" y="70419"/>
                </a:lnTo>
                <a:lnTo>
                  <a:pt x="979" y="68263"/>
                </a:lnTo>
                <a:lnTo>
                  <a:pt x="2122" y="66467"/>
                </a:lnTo>
                <a:lnTo>
                  <a:pt x="7510" y="58562"/>
                </a:lnTo>
                <a:lnTo>
                  <a:pt x="12897" y="51017"/>
                </a:lnTo>
                <a:lnTo>
                  <a:pt x="18285" y="43113"/>
                </a:lnTo>
                <a:lnTo>
                  <a:pt x="23673" y="35568"/>
                </a:lnTo>
                <a:lnTo>
                  <a:pt x="29061" y="28023"/>
                </a:lnTo>
                <a:lnTo>
                  <a:pt x="34448" y="20479"/>
                </a:lnTo>
                <a:lnTo>
                  <a:pt x="40000" y="12574"/>
                </a:lnTo>
                <a:lnTo>
                  <a:pt x="45387" y="5029"/>
                </a:lnTo>
                <a:lnTo>
                  <a:pt x="46693" y="2874"/>
                </a:lnTo>
                <a:lnTo>
                  <a:pt x="48489" y="1796"/>
                </a:lnTo>
                <a:lnTo>
                  <a:pt x="50285" y="718"/>
                </a:lnTo>
                <a:lnTo>
                  <a:pt x="52244" y="0"/>
                </a:lnTo>
                <a:lnTo>
                  <a:pt x="54367" y="0"/>
                </a:lnTo>
                <a:lnTo>
                  <a:pt x="56489" y="0"/>
                </a:lnTo>
                <a:lnTo>
                  <a:pt x="58612" y="359"/>
                </a:lnTo>
                <a:lnTo>
                  <a:pt x="60571" y="179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0" name="Shape 30"/>
          <p:cNvSpPr/>
          <p:nvPr/>
        </p:nvSpPr>
        <p:spPr>
          <a:xfrm>
            <a:off x="6024239" y="4584239"/>
            <a:ext cx="212039" cy="95400"/>
          </a:xfrm>
          <a:custGeom>
            <a:pathLst>
              <a:path extrusionOk="0" h="120000" w="120000">
                <a:moveTo>
                  <a:pt x="59674" y="1407"/>
                </a:moveTo>
                <a:lnTo>
                  <a:pt x="66829" y="5982"/>
                </a:lnTo>
                <a:lnTo>
                  <a:pt x="73658" y="10557"/>
                </a:lnTo>
                <a:lnTo>
                  <a:pt x="80650" y="15131"/>
                </a:lnTo>
                <a:lnTo>
                  <a:pt x="87642" y="19354"/>
                </a:lnTo>
                <a:lnTo>
                  <a:pt x="94471" y="23929"/>
                </a:lnTo>
                <a:lnTo>
                  <a:pt x="101626" y="28504"/>
                </a:lnTo>
                <a:lnTo>
                  <a:pt x="108455" y="33079"/>
                </a:lnTo>
                <a:lnTo>
                  <a:pt x="115447" y="37653"/>
                </a:lnTo>
                <a:lnTo>
                  <a:pt x="117235" y="39061"/>
                </a:lnTo>
                <a:lnTo>
                  <a:pt x="118536" y="40821"/>
                </a:lnTo>
                <a:lnTo>
                  <a:pt x="119349" y="42228"/>
                </a:lnTo>
                <a:lnTo>
                  <a:pt x="119837" y="44340"/>
                </a:lnTo>
                <a:lnTo>
                  <a:pt x="120000" y="45395"/>
                </a:lnTo>
                <a:lnTo>
                  <a:pt x="120000" y="46451"/>
                </a:lnTo>
                <a:lnTo>
                  <a:pt x="120000" y="47155"/>
                </a:lnTo>
                <a:lnTo>
                  <a:pt x="119837" y="48563"/>
                </a:lnTo>
                <a:lnTo>
                  <a:pt x="119024" y="50674"/>
                </a:lnTo>
                <a:lnTo>
                  <a:pt x="118048" y="52785"/>
                </a:lnTo>
                <a:lnTo>
                  <a:pt x="112682" y="60175"/>
                </a:lnTo>
                <a:lnTo>
                  <a:pt x="107479" y="68269"/>
                </a:lnTo>
                <a:lnTo>
                  <a:pt x="102113" y="75659"/>
                </a:lnTo>
                <a:lnTo>
                  <a:pt x="96910" y="83401"/>
                </a:lnTo>
                <a:lnTo>
                  <a:pt x="91544" y="91495"/>
                </a:lnTo>
                <a:lnTo>
                  <a:pt x="86341" y="99237"/>
                </a:lnTo>
                <a:lnTo>
                  <a:pt x="80975" y="106627"/>
                </a:lnTo>
                <a:lnTo>
                  <a:pt x="75609" y="114721"/>
                </a:lnTo>
                <a:lnTo>
                  <a:pt x="74308" y="116480"/>
                </a:lnTo>
                <a:lnTo>
                  <a:pt x="72520" y="117888"/>
                </a:lnTo>
                <a:lnTo>
                  <a:pt x="70731" y="118944"/>
                </a:lnTo>
                <a:lnTo>
                  <a:pt x="68617" y="119648"/>
                </a:lnTo>
                <a:lnTo>
                  <a:pt x="66504" y="119999"/>
                </a:lnTo>
                <a:lnTo>
                  <a:pt x="64390" y="119648"/>
                </a:lnTo>
                <a:lnTo>
                  <a:pt x="62276" y="119296"/>
                </a:lnTo>
                <a:lnTo>
                  <a:pt x="60325" y="117888"/>
                </a:lnTo>
                <a:lnTo>
                  <a:pt x="53333" y="113313"/>
                </a:lnTo>
                <a:lnTo>
                  <a:pt x="46178" y="108739"/>
                </a:lnTo>
                <a:lnTo>
                  <a:pt x="39349" y="104164"/>
                </a:lnTo>
                <a:lnTo>
                  <a:pt x="32357" y="99589"/>
                </a:lnTo>
                <a:lnTo>
                  <a:pt x="25365" y="95014"/>
                </a:lnTo>
                <a:lnTo>
                  <a:pt x="18373" y="90439"/>
                </a:lnTo>
                <a:lnTo>
                  <a:pt x="11382" y="85865"/>
                </a:lnTo>
                <a:lnTo>
                  <a:pt x="4390" y="81290"/>
                </a:lnTo>
                <a:lnTo>
                  <a:pt x="2764" y="80234"/>
                </a:lnTo>
                <a:lnTo>
                  <a:pt x="1463" y="78475"/>
                </a:lnTo>
                <a:lnTo>
                  <a:pt x="487" y="76363"/>
                </a:lnTo>
                <a:lnTo>
                  <a:pt x="162" y="74604"/>
                </a:lnTo>
                <a:lnTo>
                  <a:pt x="0" y="73548"/>
                </a:lnTo>
                <a:lnTo>
                  <a:pt x="0" y="72140"/>
                </a:lnTo>
                <a:lnTo>
                  <a:pt x="0" y="71436"/>
                </a:lnTo>
                <a:lnTo>
                  <a:pt x="162" y="70029"/>
                </a:lnTo>
                <a:lnTo>
                  <a:pt x="813" y="68269"/>
                </a:lnTo>
                <a:lnTo>
                  <a:pt x="2113" y="66510"/>
                </a:lnTo>
                <a:lnTo>
                  <a:pt x="7479" y="58416"/>
                </a:lnTo>
                <a:lnTo>
                  <a:pt x="12682" y="51026"/>
                </a:lnTo>
                <a:lnTo>
                  <a:pt x="18048" y="43284"/>
                </a:lnTo>
                <a:lnTo>
                  <a:pt x="23414" y="35542"/>
                </a:lnTo>
                <a:lnTo>
                  <a:pt x="28780" y="27800"/>
                </a:lnTo>
                <a:lnTo>
                  <a:pt x="34146" y="20410"/>
                </a:lnTo>
                <a:lnTo>
                  <a:pt x="39512" y="12668"/>
                </a:lnTo>
                <a:lnTo>
                  <a:pt x="44715" y="4926"/>
                </a:lnTo>
                <a:lnTo>
                  <a:pt x="46178" y="3167"/>
                </a:lnTo>
                <a:lnTo>
                  <a:pt x="47967" y="2111"/>
                </a:lnTo>
                <a:lnTo>
                  <a:pt x="49756" y="703"/>
                </a:lnTo>
                <a:lnTo>
                  <a:pt x="51869" y="351"/>
                </a:lnTo>
                <a:lnTo>
                  <a:pt x="53658" y="0"/>
                </a:lnTo>
                <a:lnTo>
                  <a:pt x="55772" y="351"/>
                </a:lnTo>
                <a:lnTo>
                  <a:pt x="57886" y="703"/>
                </a:lnTo>
                <a:lnTo>
                  <a:pt x="59674" y="140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1" name="Shape 31"/>
          <p:cNvSpPr/>
          <p:nvPr/>
        </p:nvSpPr>
        <p:spPr>
          <a:xfrm>
            <a:off x="6197039" y="4635360"/>
            <a:ext cx="212039" cy="96840"/>
          </a:xfrm>
          <a:custGeom>
            <a:pathLst>
              <a:path extrusionOk="0" h="120000" w="120000">
                <a:moveTo>
                  <a:pt x="59114" y="1734"/>
                </a:moveTo>
                <a:lnTo>
                  <a:pt x="66040" y="6242"/>
                </a:lnTo>
                <a:lnTo>
                  <a:pt x="73127" y="10751"/>
                </a:lnTo>
                <a:lnTo>
                  <a:pt x="80053" y="15260"/>
                </a:lnTo>
                <a:lnTo>
                  <a:pt x="86979" y="19768"/>
                </a:lnTo>
                <a:lnTo>
                  <a:pt x="94067" y="24277"/>
                </a:lnTo>
                <a:lnTo>
                  <a:pt x="100993" y="28786"/>
                </a:lnTo>
                <a:lnTo>
                  <a:pt x="108080" y="33294"/>
                </a:lnTo>
                <a:lnTo>
                  <a:pt x="115167" y="37803"/>
                </a:lnTo>
                <a:lnTo>
                  <a:pt x="116778" y="39537"/>
                </a:lnTo>
                <a:lnTo>
                  <a:pt x="118228" y="40924"/>
                </a:lnTo>
                <a:lnTo>
                  <a:pt x="119355" y="42658"/>
                </a:lnTo>
                <a:lnTo>
                  <a:pt x="119838" y="44739"/>
                </a:lnTo>
                <a:lnTo>
                  <a:pt x="119838" y="45433"/>
                </a:lnTo>
                <a:lnTo>
                  <a:pt x="119999" y="46820"/>
                </a:lnTo>
                <a:lnTo>
                  <a:pt x="119838" y="47861"/>
                </a:lnTo>
                <a:lnTo>
                  <a:pt x="119677" y="48901"/>
                </a:lnTo>
                <a:lnTo>
                  <a:pt x="119194" y="50982"/>
                </a:lnTo>
                <a:lnTo>
                  <a:pt x="118228" y="53063"/>
                </a:lnTo>
                <a:lnTo>
                  <a:pt x="112912" y="60693"/>
                </a:lnTo>
                <a:lnTo>
                  <a:pt x="107758" y="68670"/>
                </a:lnTo>
                <a:lnTo>
                  <a:pt x="102604" y="76300"/>
                </a:lnTo>
                <a:lnTo>
                  <a:pt x="97288" y="83930"/>
                </a:lnTo>
                <a:lnTo>
                  <a:pt x="92134" y="91907"/>
                </a:lnTo>
                <a:lnTo>
                  <a:pt x="86818" y="99537"/>
                </a:lnTo>
                <a:lnTo>
                  <a:pt x="81664" y="107514"/>
                </a:lnTo>
                <a:lnTo>
                  <a:pt x="76348" y="115144"/>
                </a:lnTo>
                <a:lnTo>
                  <a:pt x="74899" y="116878"/>
                </a:lnTo>
                <a:lnTo>
                  <a:pt x="73288" y="118612"/>
                </a:lnTo>
                <a:lnTo>
                  <a:pt x="71355" y="119306"/>
                </a:lnTo>
                <a:lnTo>
                  <a:pt x="69261" y="120000"/>
                </a:lnTo>
                <a:lnTo>
                  <a:pt x="67167" y="120000"/>
                </a:lnTo>
                <a:lnTo>
                  <a:pt x="65073" y="120000"/>
                </a:lnTo>
                <a:lnTo>
                  <a:pt x="62979" y="119653"/>
                </a:lnTo>
                <a:lnTo>
                  <a:pt x="61046" y="118612"/>
                </a:lnTo>
                <a:lnTo>
                  <a:pt x="53959" y="114104"/>
                </a:lnTo>
                <a:lnTo>
                  <a:pt x="46711" y="109595"/>
                </a:lnTo>
                <a:lnTo>
                  <a:pt x="39785" y="104739"/>
                </a:lnTo>
                <a:lnTo>
                  <a:pt x="32697" y="100231"/>
                </a:lnTo>
                <a:lnTo>
                  <a:pt x="25771" y="95722"/>
                </a:lnTo>
                <a:lnTo>
                  <a:pt x="18845" y="91213"/>
                </a:lnTo>
                <a:lnTo>
                  <a:pt x="11758" y="86705"/>
                </a:lnTo>
                <a:lnTo>
                  <a:pt x="4671" y="81502"/>
                </a:lnTo>
                <a:lnTo>
                  <a:pt x="3060" y="80462"/>
                </a:lnTo>
                <a:lnTo>
                  <a:pt x="1610" y="78728"/>
                </a:lnTo>
                <a:lnTo>
                  <a:pt x="644" y="76647"/>
                </a:lnTo>
                <a:lnTo>
                  <a:pt x="161" y="74566"/>
                </a:lnTo>
                <a:lnTo>
                  <a:pt x="0" y="73872"/>
                </a:lnTo>
                <a:lnTo>
                  <a:pt x="0" y="72485"/>
                </a:lnTo>
                <a:lnTo>
                  <a:pt x="0" y="71791"/>
                </a:lnTo>
                <a:lnTo>
                  <a:pt x="161" y="70404"/>
                </a:lnTo>
                <a:lnTo>
                  <a:pt x="966" y="68670"/>
                </a:lnTo>
                <a:lnTo>
                  <a:pt x="1771" y="66589"/>
                </a:lnTo>
                <a:lnTo>
                  <a:pt x="7248" y="58612"/>
                </a:lnTo>
                <a:lnTo>
                  <a:pt x="12563" y="51329"/>
                </a:lnTo>
                <a:lnTo>
                  <a:pt x="17718" y="43352"/>
                </a:lnTo>
                <a:lnTo>
                  <a:pt x="23033" y="35722"/>
                </a:lnTo>
                <a:lnTo>
                  <a:pt x="28187" y="28092"/>
                </a:lnTo>
                <a:lnTo>
                  <a:pt x="33503" y="20462"/>
                </a:lnTo>
                <a:lnTo>
                  <a:pt x="38657" y="12832"/>
                </a:lnTo>
                <a:lnTo>
                  <a:pt x="43973" y="4855"/>
                </a:lnTo>
                <a:lnTo>
                  <a:pt x="45261" y="3468"/>
                </a:lnTo>
                <a:lnTo>
                  <a:pt x="47033" y="2080"/>
                </a:lnTo>
                <a:lnTo>
                  <a:pt x="48805" y="1040"/>
                </a:lnTo>
                <a:lnTo>
                  <a:pt x="50899" y="346"/>
                </a:lnTo>
                <a:lnTo>
                  <a:pt x="52993" y="0"/>
                </a:lnTo>
                <a:lnTo>
                  <a:pt x="55087" y="0"/>
                </a:lnTo>
                <a:lnTo>
                  <a:pt x="57181" y="1040"/>
                </a:lnTo>
                <a:lnTo>
                  <a:pt x="59114" y="173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2" name="Shape 32"/>
          <p:cNvSpPr/>
          <p:nvPr/>
        </p:nvSpPr>
        <p:spPr>
          <a:xfrm>
            <a:off x="6372719" y="4688280"/>
            <a:ext cx="213840" cy="98640"/>
          </a:xfrm>
          <a:custGeom>
            <a:pathLst>
              <a:path extrusionOk="0" h="120000" w="120000">
                <a:moveTo>
                  <a:pt x="58477" y="1704"/>
                </a:moveTo>
                <a:lnTo>
                  <a:pt x="65527" y="6136"/>
                </a:lnTo>
                <a:lnTo>
                  <a:pt x="72416" y="10568"/>
                </a:lnTo>
                <a:lnTo>
                  <a:pt x="79626" y="15000"/>
                </a:lnTo>
                <a:lnTo>
                  <a:pt x="86675" y="19772"/>
                </a:lnTo>
                <a:lnTo>
                  <a:pt x="93885" y="24204"/>
                </a:lnTo>
                <a:lnTo>
                  <a:pt x="100934" y="28636"/>
                </a:lnTo>
                <a:lnTo>
                  <a:pt x="107983" y="33068"/>
                </a:lnTo>
                <a:lnTo>
                  <a:pt x="115193" y="37840"/>
                </a:lnTo>
                <a:lnTo>
                  <a:pt x="116795" y="39204"/>
                </a:lnTo>
                <a:lnTo>
                  <a:pt x="118077" y="40909"/>
                </a:lnTo>
                <a:lnTo>
                  <a:pt x="119198" y="42272"/>
                </a:lnTo>
                <a:lnTo>
                  <a:pt x="119839" y="44318"/>
                </a:lnTo>
                <a:lnTo>
                  <a:pt x="119999" y="45681"/>
                </a:lnTo>
                <a:lnTo>
                  <a:pt x="119999" y="46363"/>
                </a:lnTo>
                <a:lnTo>
                  <a:pt x="119999" y="47727"/>
                </a:lnTo>
                <a:lnTo>
                  <a:pt x="119839" y="48750"/>
                </a:lnTo>
                <a:lnTo>
                  <a:pt x="119198" y="50795"/>
                </a:lnTo>
                <a:lnTo>
                  <a:pt x="118077" y="52840"/>
                </a:lnTo>
                <a:lnTo>
                  <a:pt x="112950" y="60340"/>
                </a:lnTo>
                <a:lnTo>
                  <a:pt x="107823" y="68181"/>
                </a:lnTo>
                <a:lnTo>
                  <a:pt x="102696" y="75681"/>
                </a:lnTo>
                <a:lnTo>
                  <a:pt x="97570" y="83863"/>
                </a:lnTo>
                <a:lnTo>
                  <a:pt x="92603" y="91363"/>
                </a:lnTo>
                <a:lnTo>
                  <a:pt x="87476" y="99204"/>
                </a:lnTo>
                <a:lnTo>
                  <a:pt x="82349" y="107386"/>
                </a:lnTo>
                <a:lnTo>
                  <a:pt x="77222" y="114886"/>
                </a:lnTo>
                <a:lnTo>
                  <a:pt x="75620" y="116931"/>
                </a:lnTo>
                <a:lnTo>
                  <a:pt x="74018" y="117954"/>
                </a:lnTo>
                <a:lnTo>
                  <a:pt x="72096" y="119318"/>
                </a:lnTo>
                <a:lnTo>
                  <a:pt x="70173" y="119659"/>
                </a:lnTo>
                <a:lnTo>
                  <a:pt x="67930" y="120000"/>
                </a:lnTo>
                <a:lnTo>
                  <a:pt x="65847" y="120000"/>
                </a:lnTo>
                <a:lnTo>
                  <a:pt x="63765" y="119318"/>
                </a:lnTo>
                <a:lnTo>
                  <a:pt x="61842" y="118636"/>
                </a:lnTo>
                <a:lnTo>
                  <a:pt x="54632" y="114204"/>
                </a:lnTo>
                <a:lnTo>
                  <a:pt x="47423" y="109090"/>
                </a:lnTo>
                <a:lnTo>
                  <a:pt x="40373" y="104659"/>
                </a:lnTo>
                <a:lnTo>
                  <a:pt x="33324" y="99886"/>
                </a:lnTo>
                <a:lnTo>
                  <a:pt x="26114" y="95454"/>
                </a:lnTo>
                <a:lnTo>
                  <a:pt x="19065" y="90681"/>
                </a:lnTo>
                <a:lnTo>
                  <a:pt x="11855" y="86250"/>
                </a:lnTo>
                <a:lnTo>
                  <a:pt x="4646" y="81477"/>
                </a:lnTo>
                <a:lnTo>
                  <a:pt x="2883" y="80113"/>
                </a:lnTo>
                <a:lnTo>
                  <a:pt x="1602" y="78750"/>
                </a:lnTo>
                <a:lnTo>
                  <a:pt x="640" y="76704"/>
                </a:lnTo>
                <a:lnTo>
                  <a:pt x="160" y="74659"/>
                </a:lnTo>
                <a:lnTo>
                  <a:pt x="160" y="73636"/>
                </a:lnTo>
                <a:lnTo>
                  <a:pt x="0" y="72613"/>
                </a:lnTo>
                <a:lnTo>
                  <a:pt x="160" y="71931"/>
                </a:lnTo>
                <a:lnTo>
                  <a:pt x="320" y="70568"/>
                </a:lnTo>
                <a:lnTo>
                  <a:pt x="801" y="68522"/>
                </a:lnTo>
                <a:lnTo>
                  <a:pt x="2082" y="66477"/>
                </a:lnTo>
                <a:lnTo>
                  <a:pt x="7049" y="58977"/>
                </a:lnTo>
                <a:lnTo>
                  <a:pt x="12176" y="51136"/>
                </a:lnTo>
                <a:lnTo>
                  <a:pt x="17463" y="43295"/>
                </a:lnTo>
                <a:lnTo>
                  <a:pt x="22590" y="35454"/>
                </a:lnTo>
                <a:lnTo>
                  <a:pt x="27716" y="27954"/>
                </a:lnTo>
                <a:lnTo>
                  <a:pt x="33004" y="20113"/>
                </a:lnTo>
                <a:lnTo>
                  <a:pt x="38130" y="12613"/>
                </a:lnTo>
                <a:lnTo>
                  <a:pt x="43257" y="4772"/>
                </a:lnTo>
                <a:lnTo>
                  <a:pt x="44859" y="3409"/>
                </a:lnTo>
                <a:lnTo>
                  <a:pt x="46301" y="2045"/>
                </a:lnTo>
                <a:lnTo>
                  <a:pt x="48224" y="1022"/>
                </a:lnTo>
                <a:lnTo>
                  <a:pt x="50307" y="0"/>
                </a:lnTo>
                <a:lnTo>
                  <a:pt x="52389" y="0"/>
                </a:lnTo>
                <a:lnTo>
                  <a:pt x="54472" y="0"/>
                </a:lnTo>
                <a:lnTo>
                  <a:pt x="56555" y="340"/>
                </a:lnTo>
                <a:lnTo>
                  <a:pt x="58477" y="170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3" name="Shape 33"/>
          <p:cNvSpPr/>
          <p:nvPr/>
        </p:nvSpPr>
        <p:spPr>
          <a:xfrm>
            <a:off x="6550560" y="4740839"/>
            <a:ext cx="215279" cy="101879"/>
          </a:xfrm>
          <a:custGeom>
            <a:pathLst>
              <a:path extrusionOk="0" h="120000" w="120000">
                <a:moveTo>
                  <a:pt x="57695" y="1337"/>
                </a:moveTo>
                <a:lnTo>
                  <a:pt x="64847" y="6016"/>
                </a:lnTo>
                <a:lnTo>
                  <a:pt x="72000" y="10362"/>
                </a:lnTo>
                <a:lnTo>
                  <a:pt x="79152" y="14707"/>
                </a:lnTo>
                <a:lnTo>
                  <a:pt x="86304" y="19721"/>
                </a:lnTo>
                <a:lnTo>
                  <a:pt x="93456" y="24066"/>
                </a:lnTo>
                <a:lnTo>
                  <a:pt x="100450" y="28746"/>
                </a:lnTo>
                <a:lnTo>
                  <a:pt x="107602" y="33091"/>
                </a:lnTo>
                <a:lnTo>
                  <a:pt x="114913" y="37771"/>
                </a:lnTo>
                <a:lnTo>
                  <a:pt x="116662" y="39108"/>
                </a:lnTo>
                <a:lnTo>
                  <a:pt x="118251" y="40445"/>
                </a:lnTo>
                <a:lnTo>
                  <a:pt x="119046" y="42451"/>
                </a:lnTo>
                <a:lnTo>
                  <a:pt x="119841" y="44456"/>
                </a:lnTo>
                <a:lnTo>
                  <a:pt x="120000" y="45125"/>
                </a:lnTo>
                <a:lnTo>
                  <a:pt x="120000" y="46462"/>
                </a:lnTo>
                <a:lnTo>
                  <a:pt x="120000" y="47799"/>
                </a:lnTo>
                <a:lnTo>
                  <a:pt x="119841" y="48467"/>
                </a:lnTo>
                <a:lnTo>
                  <a:pt x="119364" y="50807"/>
                </a:lnTo>
                <a:lnTo>
                  <a:pt x="118410" y="52479"/>
                </a:lnTo>
                <a:lnTo>
                  <a:pt x="113324" y="60167"/>
                </a:lnTo>
                <a:lnTo>
                  <a:pt x="108238" y="68189"/>
                </a:lnTo>
                <a:lnTo>
                  <a:pt x="103311" y="75543"/>
                </a:lnTo>
                <a:lnTo>
                  <a:pt x="98225" y="83565"/>
                </a:lnTo>
                <a:lnTo>
                  <a:pt x="93139" y="91587"/>
                </a:lnTo>
                <a:lnTo>
                  <a:pt x="88052" y="98941"/>
                </a:lnTo>
                <a:lnTo>
                  <a:pt x="83125" y="106963"/>
                </a:lnTo>
                <a:lnTo>
                  <a:pt x="78039" y="114651"/>
                </a:lnTo>
                <a:lnTo>
                  <a:pt x="76609" y="116323"/>
                </a:lnTo>
                <a:lnTo>
                  <a:pt x="75019" y="117994"/>
                </a:lnTo>
                <a:lnTo>
                  <a:pt x="73112" y="118997"/>
                </a:lnTo>
                <a:lnTo>
                  <a:pt x="71046" y="119665"/>
                </a:lnTo>
                <a:lnTo>
                  <a:pt x="68980" y="120000"/>
                </a:lnTo>
                <a:lnTo>
                  <a:pt x="66754" y="120000"/>
                </a:lnTo>
                <a:lnTo>
                  <a:pt x="64688" y="118997"/>
                </a:lnTo>
                <a:lnTo>
                  <a:pt x="62622" y="117994"/>
                </a:lnTo>
                <a:lnTo>
                  <a:pt x="55311" y="113649"/>
                </a:lnTo>
                <a:lnTo>
                  <a:pt x="48158" y="108969"/>
                </a:lnTo>
                <a:lnTo>
                  <a:pt x="41006" y="104289"/>
                </a:lnTo>
                <a:lnTo>
                  <a:pt x="33695" y="99944"/>
                </a:lnTo>
                <a:lnTo>
                  <a:pt x="26543" y="94930"/>
                </a:lnTo>
                <a:lnTo>
                  <a:pt x="19390" y="90250"/>
                </a:lnTo>
                <a:lnTo>
                  <a:pt x="12238" y="85905"/>
                </a:lnTo>
                <a:lnTo>
                  <a:pt x="5086" y="81225"/>
                </a:lnTo>
                <a:lnTo>
                  <a:pt x="3178" y="79888"/>
                </a:lnTo>
                <a:lnTo>
                  <a:pt x="1907" y="78551"/>
                </a:lnTo>
                <a:lnTo>
                  <a:pt x="953" y="76545"/>
                </a:lnTo>
                <a:lnTo>
                  <a:pt x="158" y="74540"/>
                </a:lnTo>
                <a:lnTo>
                  <a:pt x="158" y="73203"/>
                </a:lnTo>
                <a:lnTo>
                  <a:pt x="0" y="72534"/>
                </a:lnTo>
                <a:lnTo>
                  <a:pt x="158" y="71197"/>
                </a:lnTo>
                <a:lnTo>
                  <a:pt x="158" y="70194"/>
                </a:lnTo>
                <a:lnTo>
                  <a:pt x="953" y="68189"/>
                </a:lnTo>
                <a:lnTo>
                  <a:pt x="1907" y="66183"/>
                </a:lnTo>
                <a:lnTo>
                  <a:pt x="6993" y="58161"/>
                </a:lnTo>
                <a:lnTo>
                  <a:pt x="12079" y="50807"/>
                </a:lnTo>
                <a:lnTo>
                  <a:pt x="17165" y="42785"/>
                </a:lnTo>
                <a:lnTo>
                  <a:pt x="22251" y="35431"/>
                </a:lnTo>
                <a:lnTo>
                  <a:pt x="27178" y="27743"/>
                </a:lnTo>
                <a:lnTo>
                  <a:pt x="32264" y="20055"/>
                </a:lnTo>
                <a:lnTo>
                  <a:pt x="37350" y="12367"/>
                </a:lnTo>
                <a:lnTo>
                  <a:pt x="42437" y="5013"/>
                </a:lnTo>
                <a:lnTo>
                  <a:pt x="43708" y="3008"/>
                </a:lnTo>
                <a:lnTo>
                  <a:pt x="45456" y="1671"/>
                </a:lnTo>
                <a:lnTo>
                  <a:pt x="47364" y="668"/>
                </a:lnTo>
                <a:lnTo>
                  <a:pt x="49430" y="334"/>
                </a:lnTo>
                <a:lnTo>
                  <a:pt x="51496" y="0"/>
                </a:lnTo>
                <a:lnTo>
                  <a:pt x="53562" y="0"/>
                </a:lnTo>
                <a:lnTo>
                  <a:pt x="55629" y="668"/>
                </a:lnTo>
                <a:lnTo>
                  <a:pt x="57695" y="133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4" name="Shape 34"/>
          <p:cNvSpPr/>
          <p:nvPr/>
        </p:nvSpPr>
        <p:spPr>
          <a:xfrm>
            <a:off x="6734160" y="4795200"/>
            <a:ext cx="215279" cy="101879"/>
          </a:xfrm>
          <a:custGeom>
            <a:pathLst>
              <a:path extrusionOk="0" h="120000" w="120000">
                <a:moveTo>
                  <a:pt x="57000" y="1967"/>
                </a:moveTo>
                <a:lnTo>
                  <a:pt x="64105" y="6229"/>
                </a:lnTo>
                <a:lnTo>
                  <a:pt x="71368" y="11147"/>
                </a:lnTo>
                <a:lnTo>
                  <a:pt x="78631" y="15409"/>
                </a:lnTo>
                <a:lnTo>
                  <a:pt x="85894" y="20000"/>
                </a:lnTo>
                <a:lnTo>
                  <a:pt x="93157" y="24590"/>
                </a:lnTo>
                <a:lnTo>
                  <a:pt x="100421" y="28852"/>
                </a:lnTo>
                <a:lnTo>
                  <a:pt x="107684" y="33442"/>
                </a:lnTo>
                <a:lnTo>
                  <a:pt x="115105" y="38032"/>
                </a:lnTo>
                <a:lnTo>
                  <a:pt x="116684" y="39344"/>
                </a:lnTo>
                <a:lnTo>
                  <a:pt x="118263" y="40983"/>
                </a:lnTo>
                <a:lnTo>
                  <a:pt x="119210" y="42622"/>
                </a:lnTo>
                <a:lnTo>
                  <a:pt x="119842" y="44590"/>
                </a:lnTo>
                <a:lnTo>
                  <a:pt x="120000" y="45901"/>
                </a:lnTo>
                <a:lnTo>
                  <a:pt x="120000" y="46557"/>
                </a:lnTo>
                <a:lnTo>
                  <a:pt x="120000" y="47868"/>
                </a:lnTo>
                <a:lnTo>
                  <a:pt x="119842" y="48852"/>
                </a:lnTo>
                <a:lnTo>
                  <a:pt x="119368" y="50819"/>
                </a:lnTo>
                <a:lnTo>
                  <a:pt x="118421" y="52786"/>
                </a:lnTo>
                <a:lnTo>
                  <a:pt x="113526" y="60655"/>
                </a:lnTo>
                <a:lnTo>
                  <a:pt x="108473" y="68196"/>
                </a:lnTo>
                <a:lnTo>
                  <a:pt x="103578" y="76065"/>
                </a:lnTo>
                <a:lnTo>
                  <a:pt x="98684" y="83934"/>
                </a:lnTo>
                <a:lnTo>
                  <a:pt x="93789" y="91475"/>
                </a:lnTo>
                <a:lnTo>
                  <a:pt x="88736" y="99344"/>
                </a:lnTo>
                <a:lnTo>
                  <a:pt x="83842" y="107213"/>
                </a:lnTo>
                <a:lnTo>
                  <a:pt x="78789" y="114754"/>
                </a:lnTo>
                <a:lnTo>
                  <a:pt x="77526" y="116721"/>
                </a:lnTo>
                <a:lnTo>
                  <a:pt x="75789" y="118032"/>
                </a:lnTo>
                <a:lnTo>
                  <a:pt x="74052" y="119016"/>
                </a:lnTo>
                <a:lnTo>
                  <a:pt x="72000" y="120000"/>
                </a:lnTo>
                <a:lnTo>
                  <a:pt x="69947" y="120000"/>
                </a:lnTo>
                <a:lnTo>
                  <a:pt x="67578" y="120000"/>
                </a:lnTo>
                <a:lnTo>
                  <a:pt x="65526" y="119344"/>
                </a:lnTo>
                <a:lnTo>
                  <a:pt x="63473" y="118360"/>
                </a:lnTo>
                <a:lnTo>
                  <a:pt x="56210" y="113770"/>
                </a:lnTo>
                <a:lnTo>
                  <a:pt x="48947" y="109180"/>
                </a:lnTo>
                <a:lnTo>
                  <a:pt x="41684" y="104262"/>
                </a:lnTo>
                <a:lnTo>
                  <a:pt x="34421" y="99672"/>
                </a:lnTo>
                <a:lnTo>
                  <a:pt x="27000" y="95409"/>
                </a:lnTo>
                <a:lnTo>
                  <a:pt x="19736" y="90819"/>
                </a:lnTo>
                <a:lnTo>
                  <a:pt x="12315" y="86229"/>
                </a:lnTo>
                <a:lnTo>
                  <a:pt x="5052" y="81639"/>
                </a:lnTo>
                <a:lnTo>
                  <a:pt x="3473" y="80000"/>
                </a:lnTo>
                <a:lnTo>
                  <a:pt x="2052" y="78360"/>
                </a:lnTo>
                <a:lnTo>
                  <a:pt x="947" y="76393"/>
                </a:lnTo>
                <a:lnTo>
                  <a:pt x="473" y="74426"/>
                </a:lnTo>
                <a:lnTo>
                  <a:pt x="315" y="73770"/>
                </a:lnTo>
                <a:lnTo>
                  <a:pt x="0" y="72459"/>
                </a:lnTo>
                <a:lnTo>
                  <a:pt x="315" y="71475"/>
                </a:lnTo>
                <a:lnTo>
                  <a:pt x="315" y="70819"/>
                </a:lnTo>
                <a:lnTo>
                  <a:pt x="789" y="68196"/>
                </a:lnTo>
                <a:lnTo>
                  <a:pt x="1894" y="66557"/>
                </a:lnTo>
                <a:lnTo>
                  <a:pt x="6947" y="58688"/>
                </a:lnTo>
                <a:lnTo>
                  <a:pt x="12000" y="51147"/>
                </a:lnTo>
                <a:lnTo>
                  <a:pt x="16894" y="43606"/>
                </a:lnTo>
                <a:lnTo>
                  <a:pt x="21947" y="35737"/>
                </a:lnTo>
                <a:lnTo>
                  <a:pt x="27000" y="28196"/>
                </a:lnTo>
                <a:lnTo>
                  <a:pt x="32052" y="20655"/>
                </a:lnTo>
                <a:lnTo>
                  <a:pt x="36789" y="12786"/>
                </a:lnTo>
                <a:lnTo>
                  <a:pt x="41842" y="5245"/>
                </a:lnTo>
                <a:lnTo>
                  <a:pt x="43105" y="3606"/>
                </a:lnTo>
                <a:lnTo>
                  <a:pt x="44842" y="1967"/>
                </a:lnTo>
                <a:lnTo>
                  <a:pt x="46736" y="1311"/>
                </a:lnTo>
                <a:lnTo>
                  <a:pt x="48789" y="655"/>
                </a:lnTo>
                <a:lnTo>
                  <a:pt x="50842" y="0"/>
                </a:lnTo>
                <a:lnTo>
                  <a:pt x="52894" y="655"/>
                </a:lnTo>
                <a:lnTo>
                  <a:pt x="54947" y="983"/>
                </a:lnTo>
                <a:lnTo>
                  <a:pt x="57000" y="196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5" name="Shape 35"/>
          <p:cNvSpPr/>
          <p:nvPr/>
        </p:nvSpPr>
        <p:spPr>
          <a:xfrm>
            <a:off x="6918120" y="4849560"/>
            <a:ext cx="217080" cy="105119"/>
          </a:xfrm>
          <a:custGeom>
            <a:pathLst>
              <a:path extrusionOk="0" h="120000" w="120000">
                <a:moveTo>
                  <a:pt x="56073" y="1617"/>
                </a:moveTo>
                <a:lnTo>
                  <a:pt x="63298" y="6145"/>
                </a:lnTo>
                <a:lnTo>
                  <a:pt x="70680" y="10350"/>
                </a:lnTo>
                <a:lnTo>
                  <a:pt x="77905" y="14878"/>
                </a:lnTo>
                <a:lnTo>
                  <a:pt x="85287" y="19407"/>
                </a:lnTo>
                <a:lnTo>
                  <a:pt x="92513" y="24258"/>
                </a:lnTo>
                <a:lnTo>
                  <a:pt x="100052" y="28787"/>
                </a:lnTo>
                <a:lnTo>
                  <a:pt x="107277" y="33315"/>
                </a:lnTo>
                <a:lnTo>
                  <a:pt x="114659" y="37520"/>
                </a:lnTo>
                <a:lnTo>
                  <a:pt x="116544" y="39137"/>
                </a:lnTo>
                <a:lnTo>
                  <a:pt x="117958" y="40431"/>
                </a:lnTo>
                <a:lnTo>
                  <a:pt x="119057" y="42371"/>
                </a:lnTo>
                <a:lnTo>
                  <a:pt x="119842" y="44312"/>
                </a:lnTo>
                <a:lnTo>
                  <a:pt x="120000" y="45606"/>
                </a:lnTo>
                <a:lnTo>
                  <a:pt x="120000" y="46576"/>
                </a:lnTo>
                <a:lnTo>
                  <a:pt x="120000" y="47870"/>
                </a:lnTo>
                <a:lnTo>
                  <a:pt x="120000" y="48517"/>
                </a:lnTo>
                <a:lnTo>
                  <a:pt x="119842" y="49811"/>
                </a:lnTo>
                <a:lnTo>
                  <a:pt x="119528" y="50781"/>
                </a:lnTo>
                <a:lnTo>
                  <a:pt x="119057" y="51752"/>
                </a:lnTo>
                <a:lnTo>
                  <a:pt x="118586" y="52722"/>
                </a:lnTo>
                <a:lnTo>
                  <a:pt x="113717" y="60485"/>
                </a:lnTo>
                <a:lnTo>
                  <a:pt x="108848" y="68571"/>
                </a:lnTo>
                <a:lnTo>
                  <a:pt x="104136" y="76010"/>
                </a:lnTo>
                <a:lnTo>
                  <a:pt x="99109" y="83773"/>
                </a:lnTo>
                <a:lnTo>
                  <a:pt x="94240" y="91859"/>
                </a:lnTo>
                <a:lnTo>
                  <a:pt x="89371" y="99299"/>
                </a:lnTo>
                <a:lnTo>
                  <a:pt x="84659" y="107061"/>
                </a:lnTo>
                <a:lnTo>
                  <a:pt x="79790" y="115148"/>
                </a:lnTo>
                <a:lnTo>
                  <a:pt x="78219" y="116765"/>
                </a:lnTo>
                <a:lnTo>
                  <a:pt x="76649" y="118059"/>
                </a:lnTo>
                <a:lnTo>
                  <a:pt x="74764" y="119353"/>
                </a:lnTo>
                <a:lnTo>
                  <a:pt x="72722" y="119676"/>
                </a:lnTo>
                <a:lnTo>
                  <a:pt x="70523" y="119999"/>
                </a:lnTo>
                <a:lnTo>
                  <a:pt x="68481" y="119999"/>
                </a:lnTo>
                <a:lnTo>
                  <a:pt x="66282" y="119353"/>
                </a:lnTo>
                <a:lnTo>
                  <a:pt x="64240" y="118382"/>
                </a:lnTo>
                <a:lnTo>
                  <a:pt x="56701" y="113530"/>
                </a:lnTo>
                <a:lnTo>
                  <a:pt x="49319" y="109002"/>
                </a:lnTo>
                <a:lnTo>
                  <a:pt x="41937" y="104474"/>
                </a:lnTo>
                <a:lnTo>
                  <a:pt x="34712" y="99946"/>
                </a:lnTo>
                <a:lnTo>
                  <a:pt x="27172" y="95094"/>
                </a:lnTo>
                <a:lnTo>
                  <a:pt x="19790" y="90566"/>
                </a:lnTo>
                <a:lnTo>
                  <a:pt x="12565" y="86037"/>
                </a:lnTo>
                <a:lnTo>
                  <a:pt x="5183" y="81509"/>
                </a:lnTo>
                <a:lnTo>
                  <a:pt x="3455" y="79892"/>
                </a:lnTo>
                <a:lnTo>
                  <a:pt x="2041" y="78274"/>
                </a:lnTo>
                <a:lnTo>
                  <a:pt x="942" y="76334"/>
                </a:lnTo>
                <a:lnTo>
                  <a:pt x="314" y="74716"/>
                </a:lnTo>
                <a:lnTo>
                  <a:pt x="157" y="73423"/>
                </a:lnTo>
                <a:lnTo>
                  <a:pt x="0" y="72776"/>
                </a:lnTo>
                <a:lnTo>
                  <a:pt x="0" y="71482"/>
                </a:lnTo>
                <a:lnTo>
                  <a:pt x="157" y="70512"/>
                </a:lnTo>
                <a:lnTo>
                  <a:pt x="314" y="69218"/>
                </a:lnTo>
                <a:lnTo>
                  <a:pt x="628" y="67924"/>
                </a:lnTo>
                <a:lnTo>
                  <a:pt x="1099" y="67277"/>
                </a:lnTo>
                <a:lnTo>
                  <a:pt x="1570" y="66307"/>
                </a:lnTo>
                <a:lnTo>
                  <a:pt x="6596" y="58544"/>
                </a:lnTo>
                <a:lnTo>
                  <a:pt x="11465" y="50781"/>
                </a:lnTo>
                <a:lnTo>
                  <a:pt x="16492" y="43342"/>
                </a:lnTo>
                <a:lnTo>
                  <a:pt x="21361" y="35579"/>
                </a:lnTo>
                <a:lnTo>
                  <a:pt x="26073" y="27816"/>
                </a:lnTo>
                <a:lnTo>
                  <a:pt x="31099" y="20377"/>
                </a:lnTo>
                <a:lnTo>
                  <a:pt x="35968" y="12614"/>
                </a:lnTo>
                <a:lnTo>
                  <a:pt x="40994" y="4528"/>
                </a:lnTo>
                <a:lnTo>
                  <a:pt x="42251" y="3234"/>
                </a:lnTo>
                <a:lnTo>
                  <a:pt x="43979" y="1617"/>
                </a:lnTo>
                <a:lnTo>
                  <a:pt x="45863" y="646"/>
                </a:lnTo>
                <a:lnTo>
                  <a:pt x="47905" y="0"/>
                </a:lnTo>
                <a:lnTo>
                  <a:pt x="49947" y="0"/>
                </a:lnTo>
                <a:lnTo>
                  <a:pt x="51989" y="0"/>
                </a:lnTo>
                <a:lnTo>
                  <a:pt x="54188" y="323"/>
                </a:lnTo>
                <a:lnTo>
                  <a:pt x="56073" y="161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6" name="Shape 36"/>
          <p:cNvSpPr/>
          <p:nvPr/>
        </p:nvSpPr>
        <p:spPr>
          <a:xfrm>
            <a:off x="7106760" y="4907160"/>
            <a:ext cx="219960" cy="106559"/>
          </a:xfrm>
          <a:custGeom>
            <a:pathLst>
              <a:path extrusionOk="0" h="120000" w="120000">
                <a:moveTo>
                  <a:pt x="55240" y="1587"/>
                </a:moveTo>
                <a:lnTo>
                  <a:pt x="62730" y="6031"/>
                </a:lnTo>
                <a:lnTo>
                  <a:pt x="70065" y="10476"/>
                </a:lnTo>
                <a:lnTo>
                  <a:pt x="77399" y="14920"/>
                </a:lnTo>
                <a:lnTo>
                  <a:pt x="84733" y="19682"/>
                </a:lnTo>
                <a:lnTo>
                  <a:pt x="92379" y="24126"/>
                </a:lnTo>
                <a:lnTo>
                  <a:pt x="99713" y="28571"/>
                </a:lnTo>
                <a:lnTo>
                  <a:pt x="107048" y="33333"/>
                </a:lnTo>
                <a:lnTo>
                  <a:pt x="114694" y="37777"/>
                </a:lnTo>
                <a:lnTo>
                  <a:pt x="116254" y="39047"/>
                </a:lnTo>
                <a:lnTo>
                  <a:pt x="117815" y="40952"/>
                </a:lnTo>
                <a:lnTo>
                  <a:pt x="118907" y="42539"/>
                </a:lnTo>
                <a:lnTo>
                  <a:pt x="119687" y="44761"/>
                </a:lnTo>
                <a:lnTo>
                  <a:pt x="119843" y="45396"/>
                </a:lnTo>
                <a:lnTo>
                  <a:pt x="120000" y="46666"/>
                </a:lnTo>
                <a:lnTo>
                  <a:pt x="120000" y="47619"/>
                </a:lnTo>
                <a:lnTo>
                  <a:pt x="120000" y="48888"/>
                </a:lnTo>
                <a:lnTo>
                  <a:pt x="119843" y="49523"/>
                </a:lnTo>
                <a:lnTo>
                  <a:pt x="119531" y="50793"/>
                </a:lnTo>
                <a:lnTo>
                  <a:pt x="119063" y="51746"/>
                </a:lnTo>
                <a:lnTo>
                  <a:pt x="118595" y="52698"/>
                </a:lnTo>
                <a:lnTo>
                  <a:pt x="113758" y="60317"/>
                </a:lnTo>
                <a:lnTo>
                  <a:pt x="109076" y="68253"/>
                </a:lnTo>
                <a:lnTo>
                  <a:pt x="104395" y="76190"/>
                </a:lnTo>
                <a:lnTo>
                  <a:pt x="99557" y="83809"/>
                </a:lnTo>
                <a:lnTo>
                  <a:pt x="94720" y="91428"/>
                </a:lnTo>
                <a:lnTo>
                  <a:pt x="89882" y="99365"/>
                </a:lnTo>
                <a:lnTo>
                  <a:pt x="85201" y="107301"/>
                </a:lnTo>
                <a:lnTo>
                  <a:pt x="80364" y="114920"/>
                </a:lnTo>
                <a:lnTo>
                  <a:pt x="79115" y="116825"/>
                </a:lnTo>
                <a:lnTo>
                  <a:pt x="77399" y="118095"/>
                </a:lnTo>
                <a:lnTo>
                  <a:pt x="75526" y="119365"/>
                </a:lnTo>
                <a:lnTo>
                  <a:pt x="73498" y="119682"/>
                </a:lnTo>
                <a:lnTo>
                  <a:pt x="71469" y="120000"/>
                </a:lnTo>
                <a:lnTo>
                  <a:pt x="69284" y="120000"/>
                </a:lnTo>
                <a:lnTo>
                  <a:pt x="67100" y="119365"/>
                </a:lnTo>
                <a:lnTo>
                  <a:pt x="65071" y="118730"/>
                </a:lnTo>
                <a:lnTo>
                  <a:pt x="57425" y="113650"/>
                </a:lnTo>
                <a:lnTo>
                  <a:pt x="50091" y="109206"/>
                </a:lnTo>
                <a:lnTo>
                  <a:pt x="42600" y="104444"/>
                </a:lnTo>
                <a:lnTo>
                  <a:pt x="35110" y="99682"/>
                </a:lnTo>
                <a:lnTo>
                  <a:pt x="27620" y="95238"/>
                </a:lnTo>
                <a:lnTo>
                  <a:pt x="20286" y="90793"/>
                </a:lnTo>
                <a:lnTo>
                  <a:pt x="12639" y="86031"/>
                </a:lnTo>
                <a:lnTo>
                  <a:pt x="5305" y="81587"/>
                </a:lnTo>
                <a:lnTo>
                  <a:pt x="3433" y="80000"/>
                </a:lnTo>
                <a:lnTo>
                  <a:pt x="2028" y="78412"/>
                </a:lnTo>
                <a:lnTo>
                  <a:pt x="1092" y="76507"/>
                </a:lnTo>
                <a:lnTo>
                  <a:pt x="312" y="74603"/>
                </a:lnTo>
                <a:lnTo>
                  <a:pt x="156" y="73650"/>
                </a:lnTo>
                <a:lnTo>
                  <a:pt x="0" y="72380"/>
                </a:lnTo>
                <a:lnTo>
                  <a:pt x="0" y="71428"/>
                </a:lnTo>
                <a:lnTo>
                  <a:pt x="156" y="70158"/>
                </a:lnTo>
                <a:lnTo>
                  <a:pt x="312" y="69523"/>
                </a:lnTo>
                <a:lnTo>
                  <a:pt x="468" y="68253"/>
                </a:lnTo>
                <a:lnTo>
                  <a:pt x="1092" y="67301"/>
                </a:lnTo>
                <a:lnTo>
                  <a:pt x="1560" y="66349"/>
                </a:lnTo>
                <a:lnTo>
                  <a:pt x="6397" y="58412"/>
                </a:lnTo>
                <a:lnTo>
                  <a:pt x="11235" y="50793"/>
                </a:lnTo>
                <a:lnTo>
                  <a:pt x="15916" y="43174"/>
                </a:lnTo>
                <a:lnTo>
                  <a:pt x="20754" y="35555"/>
                </a:lnTo>
                <a:lnTo>
                  <a:pt x="25591" y="27936"/>
                </a:lnTo>
                <a:lnTo>
                  <a:pt x="30585" y="20317"/>
                </a:lnTo>
                <a:lnTo>
                  <a:pt x="35422" y="12380"/>
                </a:lnTo>
                <a:lnTo>
                  <a:pt x="40104" y="4761"/>
                </a:lnTo>
                <a:lnTo>
                  <a:pt x="41508" y="3174"/>
                </a:lnTo>
                <a:lnTo>
                  <a:pt x="43068" y="1904"/>
                </a:lnTo>
                <a:lnTo>
                  <a:pt x="44785" y="634"/>
                </a:lnTo>
                <a:lnTo>
                  <a:pt x="46814" y="0"/>
                </a:lnTo>
                <a:lnTo>
                  <a:pt x="48998" y="0"/>
                </a:lnTo>
                <a:lnTo>
                  <a:pt x="51027" y="0"/>
                </a:lnTo>
                <a:lnTo>
                  <a:pt x="53211" y="634"/>
                </a:lnTo>
                <a:lnTo>
                  <a:pt x="55240" y="158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7" name="Shape 37"/>
          <p:cNvSpPr/>
          <p:nvPr/>
        </p:nvSpPr>
        <p:spPr>
          <a:xfrm>
            <a:off x="7300439" y="4963319"/>
            <a:ext cx="219960" cy="108360"/>
          </a:xfrm>
          <a:custGeom>
            <a:pathLst>
              <a:path extrusionOk="0" h="120000" w="120000">
                <a:moveTo>
                  <a:pt x="54432" y="1870"/>
                </a:moveTo>
                <a:lnTo>
                  <a:pt x="61855" y="6233"/>
                </a:lnTo>
                <a:lnTo>
                  <a:pt x="69278" y="10597"/>
                </a:lnTo>
                <a:lnTo>
                  <a:pt x="76855" y="14961"/>
                </a:lnTo>
                <a:lnTo>
                  <a:pt x="84278" y="19324"/>
                </a:lnTo>
                <a:lnTo>
                  <a:pt x="91855" y="24311"/>
                </a:lnTo>
                <a:lnTo>
                  <a:pt x="99278" y="28675"/>
                </a:lnTo>
                <a:lnTo>
                  <a:pt x="106855" y="33038"/>
                </a:lnTo>
                <a:lnTo>
                  <a:pt x="114278" y="37714"/>
                </a:lnTo>
                <a:lnTo>
                  <a:pt x="116134" y="38961"/>
                </a:lnTo>
                <a:lnTo>
                  <a:pt x="117835" y="40831"/>
                </a:lnTo>
                <a:lnTo>
                  <a:pt x="118917" y="42701"/>
                </a:lnTo>
                <a:lnTo>
                  <a:pt x="119690" y="44571"/>
                </a:lnTo>
                <a:lnTo>
                  <a:pt x="119845" y="45506"/>
                </a:lnTo>
                <a:lnTo>
                  <a:pt x="120000" y="46753"/>
                </a:lnTo>
                <a:lnTo>
                  <a:pt x="120000" y="47688"/>
                </a:lnTo>
                <a:lnTo>
                  <a:pt x="120000" y="48623"/>
                </a:lnTo>
                <a:lnTo>
                  <a:pt x="119845" y="49558"/>
                </a:lnTo>
                <a:lnTo>
                  <a:pt x="119381" y="50805"/>
                </a:lnTo>
                <a:lnTo>
                  <a:pt x="119072" y="51740"/>
                </a:lnTo>
                <a:lnTo>
                  <a:pt x="118453" y="52675"/>
                </a:lnTo>
                <a:lnTo>
                  <a:pt x="113969" y="60155"/>
                </a:lnTo>
                <a:lnTo>
                  <a:pt x="109329" y="68259"/>
                </a:lnTo>
                <a:lnTo>
                  <a:pt x="104690" y="76051"/>
                </a:lnTo>
                <a:lnTo>
                  <a:pt x="100051" y="83844"/>
                </a:lnTo>
                <a:lnTo>
                  <a:pt x="95412" y="91636"/>
                </a:lnTo>
                <a:lnTo>
                  <a:pt x="90773" y="99428"/>
                </a:lnTo>
                <a:lnTo>
                  <a:pt x="86134" y="107220"/>
                </a:lnTo>
                <a:lnTo>
                  <a:pt x="81340" y="114701"/>
                </a:lnTo>
                <a:lnTo>
                  <a:pt x="80103" y="116571"/>
                </a:lnTo>
                <a:lnTo>
                  <a:pt x="78556" y="118129"/>
                </a:lnTo>
                <a:lnTo>
                  <a:pt x="76701" y="119064"/>
                </a:lnTo>
                <a:lnTo>
                  <a:pt x="74536" y="119688"/>
                </a:lnTo>
                <a:lnTo>
                  <a:pt x="72525" y="120000"/>
                </a:lnTo>
                <a:lnTo>
                  <a:pt x="70206" y="120000"/>
                </a:lnTo>
                <a:lnTo>
                  <a:pt x="68041" y="119064"/>
                </a:lnTo>
                <a:lnTo>
                  <a:pt x="65876" y="118129"/>
                </a:lnTo>
                <a:lnTo>
                  <a:pt x="58453" y="113766"/>
                </a:lnTo>
                <a:lnTo>
                  <a:pt x="50721" y="108779"/>
                </a:lnTo>
                <a:lnTo>
                  <a:pt x="43144" y="104415"/>
                </a:lnTo>
                <a:lnTo>
                  <a:pt x="35721" y="99740"/>
                </a:lnTo>
                <a:lnTo>
                  <a:pt x="28298" y="95376"/>
                </a:lnTo>
                <a:lnTo>
                  <a:pt x="20721" y="90389"/>
                </a:lnTo>
                <a:lnTo>
                  <a:pt x="13298" y="86025"/>
                </a:lnTo>
                <a:lnTo>
                  <a:pt x="5721" y="81350"/>
                </a:lnTo>
                <a:lnTo>
                  <a:pt x="3865" y="79792"/>
                </a:lnTo>
                <a:lnTo>
                  <a:pt x="2319" y="78233"/>
                </a:lnTo>
                <a:lnTo>
                  <a:pt x="1237" y="76363"/>
                </a:lnTo>
                <a:lnTo>
                  <a:pt x="463" y="74181"/>
                </a:lnTo>
                <a:lnTo>
                  <a:pt x="309" y="73558"/>
                </a:lnTo>
                <a:lnTo>
                  <a:pt x="0" y="72311"/>
                </a:lnTo>
                <a:lnTo>
                  <a:pt x="0" y="71376"/>
                </a:lnTo>
                <a:lnTo>
                  <a:pt x="0" y="70129"/>
                </a:lnTo>
                <a:lnTo>
                  <a:pt x="309" y="69194"/>
                </a:lnTo>
                <a:lnTo>
                  <a:pt x="618" y="67948"/>
                </a:lnTo>
                <a:lnTo>
                  <a:pt x="927" y="67324"/>
                </a:lnTo>
                <a:lnTo>
                  <a:pt x="1546" y="66077"/>
                </a:lnTo>
                <a:lnTo>
                  <a:pt x="6340" y="58597"/>
                </a:lnTo>
                <a:lnTo>
                  <a:pt x="10979" y="50805"/>
                </a:lnTo>
                <a:lnTo>
                  <a:pt x="15618" y="43012"/>
                </a:lnTo>
                <a:lnTo>
                  <a:pt x="20412" y="35220"/>
                </a:lnTo>
                <a:lnTo>
                  <a:pt x="25051" y="27740"/>
                </a:lnTo>
                <a:lnTo>
                  <a:pt x="29845" y="20259"/>
                </a:lnTo>
                <a:lnTo>
                  <a:pt x="34484" y="12467"/>
                </a:lnTo>
                <a:lnTo>
                  <a:pt x="39123" y="4675"/>
                </a:lnTo>
                <a:lnTo>
                  <a:pt x="40515" y="3116"/>
                </a:lnTo>
                <a:lnTo>
                  <a:pt x="42061" y="1870"/>
                </a:lnTo>
                <a:lnTo>
                  <a:pt x="43917" y="623"/>
                </a:lnTo>
                <a:lnTo>
                  <a:pt x="45927" y="311"/>
                </a:lnTo>
                <a:lnTo>
                  <a:pt x="48092" y="0"/>
                </a:lnTo>
                <a:lnTo>
                  <a:pt x="50412" y="0"/>
                </a:lnTo>
                <a:lnTo>
                  <a:pt x="52422" y="623"/>
                </a:lnTo>
                <a:lnTo>
                  <a:pt x="54432" y="187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8" name="Shape 38"/>
          <p:cNvSpPr/>
          <p:nvPr/>
        </p:nvSpPr>
        <p:spPr>
          <a:xfrm>
            <a:off x="7495560" y="5020919"/>
            <a:ext cx="221759" cy="111240"/>
          </a:xfrm>
          <a:custGeom>
            <a:pathLst>
              <a:path extrusionOk="0" h="120000" w="120000">
                <a:moveTo>
                  <a:pt x="53486" y="1836"/>
                </a:moveTo>
                <a:lnTo>
                  <a:pt x="60842" y="6428"/>
                </a:lnTo>
                <a:lnTo>
                  <a:pt x="68505" y="10714"/>
                </a:lnTo>
                <a:lnTo>
                  <a:pt x="76168" y="14999"/>
                </a:lnTo>
                <a:lnTo>
                  <a:pt x="83678" y="19897"/>
                </a:lnTo>
                <a:lnTo>
                  <a:pt x="91187" y="24183"/>
                </a:lnTo>
                <a:lnTo>
                  <a:pt x="99003" y="28775"/>
                </a:lnTo>
                <a:lnTo>
                  <a:pt x="106513" y="33061"/>
                </a:lnTo>
                <a:lnTo>
                  <a:pt x="114176" y="37959"/>
                </a:lnTo>
                <a:lnTo>
                  <a:pt x="116015" y="39489"/>
                </a:lnTo>
                <a:lnTo>
                  <a:pt x="117394" y="40714"/>
                </a:lnTo>
                <a:lnTo>
                  <a:pt x="118773" y="42551"/>
                </a:lnTo>
                <a:lnTo>
                  <a:pt x="119540" y="44693"/>
                </a:lnTo>
                <a:lnTo>
                  <a:pt x="119846" y="45918"/>
                </a:lnTo>
                <a:lnTo>
                  <a:pt x="120000" y="46836"/>
                </a:lnTo>
                <a:lnTo>
                  <a:pt x="120000" y="47755"/>
                </a:lnTo>
                <a:lnTo>
                  <a:pt x="120000" y="48673"/>
                </a:lnTo>
                <a:lnTo>
                  <a:pt x="119846" y="49897"/>
                </a:lnTo>
                <a:lnTo>
                  <a:pt x="119540" y="50816"/>
                </a:lnTo>
                <a:lnTo>
                  <a:pt x="119233" y="52040"/>
                </a:lnTo>
                <a:lnTo>
                  <a:pt x="118773" y="52959"/>
                </a:lnTo>
                <a:lnTo>
                  <a:pt x="114176" y="60612"/>
                </a:lnTo>
                <a:lnTo>
                  <a:pt x="109578" y="68265"/>
                </a:lnTo>
                <a:lnTo>
                  <a:pt x="105134" y="76224"/>
                </a:lnTo>
                <a:lnTo>
                  <a:pt x="100536" y="83877"/>
                </a:lnTo>
                <a:lnTo>
                  <a:pt x="96091" y="91836"/>
                </a:lnTo>
                <a:lnTo>
                  <a:pt x="91340" y="99489"/>
                </a:lnTo>
                <a:lnTo>
                  <a:pt x="86743" y="107448"/>
                </a:lnTo>
                <a:lnTo>
                  <a:pt x="82298" y="115408"/>
                </a:lnTo>
                <a:lnTo>
                  <a:pt x="81072" y="116632"/>
                </a:lnTo>
                <a:lnTo>
                  <a:pt x="79386" y="118163"/>
                </a:lnTo>
                <a:lnTo>
                  <a:pt x="77394" y="119387"/>
                </a:lnTo>
                <a:lnTo>
                  <a:pt x="75402" y="119999"/>
                </a:lnTo>
                <a:lnTo>
                  <a:pt x="73256" y="119999"/>
                </a:lnTo>
                <a:lnTo>
                  <a:pt x="71111" y="119999"/>
                </a:lnTo>
                <a:lnTo>
                  <a:pt x="68812" y="119387"/>
                </a:lnTo>
                <a:lnTo>
                  <a:pt x="66819" y="118469"/>
                </a:lnTo>
                <a:lnTo>
                  <a:pt x="59157" y="113877"/>
                </a:lnTo>
                <a:lnTo>
                  <a:pt x="51494" y="109285"/>
                </a:lnTo>
                <a:lnTo>
                  <a:pt x="43831" y="104387"/>
                </a:lnTo>
                <a:lnTo>
                  <a:pt x="36321" y="99795"/>
                </a:lnTo>
                <a:lnTo>
                  <a:pt x="28659" y="95510"/>
                </a:lnTo>
                <a:lnTo>
                  <a:pt x="20996" y="90612"/>
                </a:lnTo>
                <a:lnTo>
                  <a:pt x="13486" y="86020"/>
                </a:lnTo>
                <a:lnTo>
                  <a:pt x="5823" y="81734"/>
                </a:lnTo>
                <a:lnTo>
                  <a:pt x="3984" y="80204"/>
                </a:lnTo>
                <a:lnTo>
                  <a:pt x="2452" y="78367"/>
                </a:lnTo>
                <a:lnTo>
                  <a:pt x="1379" y="76530"/>
                </a:lnTo>
                <a:lnTo>
                  <a:pt x="613" y="74387"/>
                </a:lnTo>
                <a:lnTo>
                  <a:pt x="306" y="73775"/>
                </a:lnTo>
                <a:lnTo>
                  <a:pt x="306" y="72551"/>
                </a:lnTo>
                <a:lnTo>
                  <a:pt x="0" y="71632"/>
                </a:lnTo>
                <a:lnTo>
                  <a:pt x="306" y="70408"/>
                </a:lnTo>
                <a:lnTo>
                  <a:pt x="459" y="69489"/>
                </a:lnTo>
                <a:lnTo>
                  <a:pt x="613" y="68265"/>
                </a:lnTo>
                <a:lnTo>
                  <a:pt x="1072" y="67040"/>
                </a:lnTo>
                <a:lnTo>
                  <a:pt x="1685" y="66428"/>
                </a:lnTo>
                <a:lnTo>
                  <a:pt x="6283" y="58469"/>
                </a:lnTo>
                <a:lnTo>
                  <a:pt x="10727" y="50816"/>
                </a:lnTo>
                <a:lnTo>
                  <a:pt x="15478" y="43469"/>
                </a:lnTo>
                <a:lnTo>
                  <a:pt x="19923" y="35816"/>
                </a:lnTo>
                <a:lnTo>
                  <a:pt x="24521" y="27857"/>
                </a:lnTo>
                <a:lnTo>
                  <a:pt x="29272" y="20204"/>
                </a:lnTo>
                <a:lnTo>
                  <a:pt x="33716" y="12551"/>
                </a:lnTo>
                <a:lnTo>
                  <a:pt x="38314" y="4897"/>
                </a:lnTo>
                <a:lnTo>
                  <a:pt x="39540" y="3061"/>
                </a:lnTo>
                <a:lnTo>
                  <a:pt x="41226" y="2142"/>
                </a:lnTo>
                <a:lnTo>
                  <a:pt x="42911" y="918"/>
                </a:lnTo>
                <a:lnTo>
                  <a:pt x="44904" y="306"/>
                </a:lnTo>
                <a:lnTo>
                  <a:pt x="47203" y="0"/>
                </a:lnTo>
                <a:lnTo>
                  <a:pt x="49348" y="306"/>
                </a:lnTo>
                <a:lnTo>
                  <a:pt x="51494" y="612"/>
                </a:lnTo>
                <a:lnTo>
                  <a:pt x="53486" y="183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39" name="Shape 39"/>
          <p:cNvSpPr/>
          <p:nvPr/>
        </p:nvSpPr>
        <p:spPr>
          <a:xfrm>
            <a:off x="4917600" y="4366800"/>
            <a:ext cx="370439" cy="138599"/>
          </a:xfrm>
          <a:custGeom>
            <a:pathLst>
              <a:path extrusionOk="0" h="120000" w="120000">
                <a:moveTo>
                  <a:pt x="35833" y="1445"/>
                </a:moveTo>
                <a:lnTo>
                  <a:pt x="41018" y="5542"/>
                </a:lnTo>
                <a:lnTo>
                  <a:pt x="46018" y="9397"/>
                </a:lnTo>
                <a:lnTo>
                  <a:pt x="51111" y="13493"/>
                </a:lnTo>
                <a:lnTo>
                  <a:pt x="56203" y="17590"/>
                </a:lnTo>
                <a:lnTo>
                  <a:pt x="61296" y="21686"/>
                </a:lnTo>
                <a:lnTo>
                  <a:pt x="66388" y="25542"/>
                </a:lnTo>
                <a:lnTo>
                  <a:pt x="71574" y="29638"/>
                </a:lnTo>
                <a:lnTo>
                  <a:pt x="76666" y="33975"/>
                </a:lnTo>
                <a:lnTo>
                  <a:pt x="81759" y="37831"/>
                </a:lnTo>
                <a:lnTo>
                  <a:pt x="86851" y="41927"/>
                </a:lnTo>
                <a:lnTo>
                  <a:pt x="92037" y="45783"/>
                </a:lnTo>
                <a:lnTo>
                  <a:pt x="97129" y="50120"/>
                </a:lnTo>
                <a:lnTo>
                  <a:pt x="102314" y="54216"/>
                </a:lnTo>
                <a:lnTo>
                  <a:pt x="107407" y="58072"/>
                </a:lnTo>
                <a:lnTo>
                  <a:pt x="112592" y="62409"/>
                </a:lnTo>
                <a:lnTo>
                  <a:pt x="117777" y="66265"/>
                </a:lnTo>
                <a:lnTo>
                  <a:pt x="118981" y="67469"/>
                </a:lnTo>
                <a:lnTo>
                  <a:pt x="119722" y="68674"/>
                </a:lnTo>
                <a:lnTo>
                  <a:pt x="119907" y="69156"/>
                </a:lnTo>
                <a:lnTo>
                  <a:pt x="120000" y="69879"/>
                </a:lnTo>
                <a:lnTo>
                  <a:pt x="119907" y="70361"/>
                </a:lnTo>
                <a:lnTo>
                  <a:pt x="119814" y="70602"/>
                </a:lnTo>
                <a:lnTo>
                  <a:pt x="116018" y="76867"/>
                </a:lnTo>
                <a:lnTo>
                  <a:pt x="112037" y="82891"/>
                </a:lnTo>
                <a:lnTo>
                  <a:pt x="108240" y="88915"/>
                </a:lnTo>
                <a:lnTo>
                  <a:pt x="104259" y="94939"/>
                </a:lnTo>
                <a:lnTo>
                  <a:pt x="100462" y="101204"/>
                </a:lnTo>
                <a:lnTo>
                  <a:pt x="96481" y="106987"/>
                </a:lnTo>
                <a:lnTo>
                  <a:pt x="92685" y="113012"/>
                </a:lnTo>
                <a:lnTo>
                  <a:pt x="88703" y="119277"/>
                </a:lnTo>
                <a:lnTo>
                  <a:pt x="88425" y="119518"/>
                </a:lnTo>
                <a:lnTo>
                  <a:pt x="87962" y="119518"/>
                </a:lnTo>
                <a:lnTo>
                  <a:pt x="87500" y="120000"/>
                </a:lnTo>
                <a:lnTo>
                  <a:pt x="86944" y="120000"/>
                </a:lnTo>
                <a:lnTo>
                  <a:pt x="85648" y="119277"/>
                </a:lnTo>
                <a:lnTo>
                  <a:pt x="84351" y="118554"/>
                </a:lnTo>
                <a:lnTo>
                  <a:pt x="79259" y="114216"/>
                </a:lnTo>
                <a:lnTo>
                  <a:pt x="73981" y="110120"/>
                </a:lnTo>
                <a:lnTo>
                  <a:pt x="68796" y="106024"/>
                </a:lnTo>
                <a:lnTo>
                  <a:pt x="63703" y="101686"/>
                </a:lnTo>
                <a:lnTo>
                  <a:pt x="58518" y="97590"/>
                </a:lnTo>
                <a:lnTo>
                  <a:pt x="53425" y="93493"/>
                </a:lnTo>
                <a:lnTo>
                  <a:pt x="48148" y="89156"/>
                </a:lnTo>
                <a:lnTo>
                  <a:pt x="43055" y="85060"/>
                </a:lnTo>
                <a:lnTo>
                  <a:pt x="37962" y="80963"/>
                </a:lnTo>
                <a:lnTo>
                  <a:pt x="32777" y="76867"/>
                </a:lnTo>
                <a:lnTo>
                  <a:pt x="27685" y="72530"/>
                </a:lnTo>
                <a:lnTo>
                  <a:pt x="22500" y="68674"/>
                </a:lnTo>
                <a:lnTo>
                  <a:pt x="17407" y="64337"/>
                </a:lnTo>
                <a:lnTo>
                  <a:pt x="12314" y="60481"/>
                </a:lnTo>
                <a:lnTo>
                  <a:pt x="7222" y="56144"/>
                </a:lnTo>
                <a:lnTo>
                  <a:pt x="2129" y="52048"/>
                </a:lnTo>
                <a:lnTo>
                  <a:pt x="925" y="51084"/>
                </a:lnTo>
                <a:lnTo>
                  <a:pt x="277" y="49879"/>
                </a:lnTo>
                <a:lnTo>
                  <a:pt x="92" y="49397"/>
                </a:lnTo>
                <a:lnTo>
                  <a:pt x="0" y="48674"/>
                </a:lnTo>
                <a:lnTo>
                  <a:pt x="0" y="48192"/>
                </a:lnTo>
                <a:lnTo>
                  <a:pt x="185" y="47951"/>
                </a:lnTo>
                <a:lnTo>
                  <a:pt x="4166" y="41927"/>
                </a:lnTo>
                <a:lnTo>
                  <a:pt x="8055" y="35903"/>
                </a:lnTo>
                <a:lnTo>
                  <a:pt x="12037" y="29879"/>
                </a:lnTo>
                <a:lnTo>
                  <a:pt x="15925" y="24337"/>
                </a:lnTo>
                <a:lnTo>
                  <a:pt x="19907" y="18313"/>
                </a:lnTo>
                <a:lnTo>
                  <a:pt x="23796" y="12289"/>
                </a:lnTo>
                <a:lnTo>
                  <a:pt x="27777" y="6506"/>
                </a:lnTo>
                <a:lnTo>
                  <a:pt x="31574" y="481"/>
                </a:lnTo>
                <a:lnTo>
                  <a:pt x="32407" y="240"/>
                </a:lnTo>
                <a:lnTo>
                  <a:pt x="33333" y="0"/>
                </a:lnTo>
                <a:lnTo>
                  <a:pt x="34537" y="481"/>
                </a:lnTo>
                <a:lnTo>
                  <a:pt x="35833" y="144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0" name="Shape 40"/>
          <p:cNvSpPr/>
          <p:nvPr/>
        </p:nvSpPr>
        <p:spPr>
          <a:xfrm>
            <a:off x="5237639" y="4462560"/>
            <a:ext cx="208800" cy="92159"/>
          </a:xfrm>
          <a:custGeom>
            <a:pathLst>
              <a:path extrusionOk="0" h="120000" w="120000">
                <a:moveTo>
                  <a:pt x="63123" y="1840"/>
                </a:moveTo>
                <a:lnTo>
                  <a:pt x="69698" y="6257"/>
                </a:lnTo>
                <a:lnTo>
                  <a:pt x="76109" y="10674"/>
                </a:lnTo>
                <a:lnTo>
                  <a:pt x="82684" y="15460"/>
                </a:lnTo>
                <a:lnTo>
                  <a:pt x="89260" y="19509"/>
                </a:lnTo>
                <a:lnTo>
                  <a:pt x="96000" y="23926"/>
                </a:lnTo>
                <a:lnTo>
                  <a:pt x="102575" y="28711"/>
                </a:lnTo>
                <a:lnTo>
                  <a:pt x="109150" y="33128"/>
                </a:lnTo>
                <a:lnTo>
                  <a:pt x="115726" y="37546"/>
                </a:lnTo>
                <a:lnTo>
                  <a:pt x="117534" y="39386"/>
                </a:lnTo>
                <a:lnTo>
                  <a:pt x="118684" y="40490"/>
                </a:lnTo>
                <a:lnTo>
                  <a:pt x="119506" y="42699"/>
                </a:lnTo>
                <a:lnTo>
                  <a:pt x="119999" y="44539"/>
                </a:lnTo>
                <a:lnTo>
                  <a:pt x="119999" y="45276"/>
                </a:lnTo>
                <a:lnTo>
                  <a:pt x="119999" y="46748"/>
                </a:lnTo>
                <a:lnTo>
                  <a:pt x="119835" y="47484"/>
                </a:lnTo>
                <a:lnTo>
                  <a:pt x="119671" y="48957"/>
                </a:lnTo>
                <a:lnTo>
                  <a:pt x="118849" y="50429"/>
                </a:lnTo>
                <a:lnTo>
                  <a:pt x="117698" y="52638"/>
                </a:lnTo>
                <a:lnTo>
                  <a:pt x="112109" y="60736"/>
                </a:lnTo>
                <a:lnTo>
                  <a:pt x="106356" y="68466"/>
                </a:lnTo>
                <a:lnTo>
                  <a:pt x="100767" y="76196"/>
                </a:lnTo>
                <a:lnTo>
                  <a:pt x="95178" y="83558"/>
                </a:lnTo>
                <a:lnTo>
                  <a:pt x="89260" y="91288"/>
                </a:lnTo>
                <a:lnTo>
                  <a:pt x="83671" y="99386"/>
                </a:lnTo>
                <a:lnTo>
                  <a:pt x="78082" y="107116"/>
                </a:lnTo>
                <a:lnTo>
                  <a:pt x="72164" y="114846"/>
                </a:lnTo>
                <a:lnTo>
                  <a:pt x="70684" y="116687"/>
                </a:lnTo>
                <a:lnTo>
                  <a:pt x="68876" y="118527"/>
                </a:lnTo>
                <a:lnTo>
                  <a:pt x="66904" y="119263"/>
                </a:lnTo>
                <a:lnTo>
                  <a:pt x="65095" y="120000"/>
                </a:lnTo>
                <a:lnTo>
                  <a:pt x="62958" y="120000"/>
                </a:lnTo>
                <a:lnTo>
                  <a:pt x="60821" y="120000"/>
                </a:lnTo>
                <a:lnTo>
                  <a:pt x="58684" y="119631"/>
                </a:lnTo>
                <a:lnTo>
                  <a:pt x="56876" y="118527"/>
                </a:lnTo>
                <a:lnTo>
                  <a:pt x="50136" y="114110"/>
                </a:lnTo>
                <a:lnTo>
                  <a:pt x="43397" y="109325"/>
                </a:lnTo>
                <a:lnTo>
                  <a:pt x="36821" y="104539"/>
                </a:lnTo>
                <a:lnTo>
                  <a:pt x="30246" y="100122"/>
                </a:lnTo>
                <a:lnTo>
                  <a:pt x="23671" y="95337"/>
                </a:lnTo>
                <a:lnTo>
                  <a:pt x="17095" y="90920"/>
                </a:lnTo>
                <a:lnTo>
                  <a:pt x="10684" y="86134"/>
                </a:lnTo>
                <a:lnTo>
                  <a:pt x="3945" y="81717"/>
                </a:lnTo>
                <a:lnTo>
                  <a:pt x="2465" y="80613"/>
                </a:lnTo>
                <a:lnTo>
                  <a:pt x="1315" y="78773"/>
                </a:lnTo>
                <a:lnTo>
                  <a:pt x="493" y="76932"/>
                </a:lnTo>
                <a:lnTo>
                  <a:pt x="164" y="75092"/>
                </a:lnTo>
                <a:lnTo>
                  <a:pt x="0" y="73987"/>
                </a:lnTo>
                <a:lnTo>
                  <a:pt x="164" y="72883"/>
                </a:lnTo>
                <a:lnTo>
                  <a:pt x="164" y="71779"/>
                </a:lnTo>
                <a:lnTo>
                  <a:pt x="493" y="70674"/>
                </a:lnTo>
                <a:lnTo>
                  <a:pt x="1315" y="68834"/>
                </a:lnTo>
                <a:lnTo>
                  <a:pt x="2465" y="66625"/>
                </a:lnTo>
                <a:lnTo>
                  <a:pt x="8054" y="58895"/>
                </a:lnTo>
                <a:lnTo>
                  <a:pt x="13972" y="51533"/>
                </a:lnTo>
                <a:lnTo>
                  <a:pt x="19561" y="43435"/>
                </a:lnTo>
                <a:lnTo>
                  <a:pt x="25315" y="35705"/>
                </a:lnTo>
                <a:lnTo>
                  <a:pt x="31068" y="27975"/>
                </a:lnTo>
                <a:lnTo>
                  <a:pt x="36657" y="20613"/>
                </a:lnTo>
                <a:lnTo>
                  <a:pt x="42575" y="12883"/>
                </a:lnTo>
                <a:lnTo>
                  <a:pt x="48164" y="5153"/>
                </a:lnTo>
                <a:lnTo>
                  <a:pt x="49643" y="3680"/>
                </a:lnTo>
                <a:lnTo>
                  <a:pt x="51452" y="1840"/>
                </a:lnTo>
                <a:lnTo>
                  <a:pt x="53424" y="1104"/>
                </a:lnTo>
                <a:lnTo>
                  <a:pt x="55397" y="368"/>
                </a:lnTo>
                <a:lnTo>
                  <a:pt x="57534" y="0"/>
                </a:lnTo>
                <a:lnTo>
                  <a:pt x="59342" y="0"/>
                </a:lnTo>
                <a:lnTo>
                  <a:pt x="61315" y="1104"/>
                </a:lnTo>
                <a:lnTo>
                  <a:pt x="63123" y="184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1" name="Shape 41"/>
          <p:cNvSpPr/>
          <p:nvPr/>
        </p:nvSpPr>
        <p:spPr>
          <a:xfrm>
            <a:off x="5397480" y="4513680"/>
            <a:ext cx="210600" cy="92159"/>
          </a:xfrm>
          <a:custGeom>
            <a:pathLst>
              <a:path extrusionOk="0" h="120000" w="120000">
                <a:moveTo>
                  <a:pt x="62608" y="1084"/>
                </a:moveTo>
                <a:lnTo>
                  <a:pt x="69130" y="5783"/>
                </a:lnTo>
                <a:lnTo>
                  <a:pt x="75815" y="10120"/>
                </a:lnTo>
                <a:lnTo>
                  <a:pt x="82500" y="14819"/>
                </a:lnTo>
                <a:lnTo>
                  <a:pt x="89021" y="19156"/>
                </a:lnTo>
                <a:lnTo>
                  <a:pt x="95869" y="23855"/>
                </a:lnTo>
                <a:lnTo>
                  <a:pt x="102391" y="28192"/>
                </a:lnTo>
                <a:lnTo>
                  <a:pt x="109076" y="32891"/>
                </a:lnTo>
                <a:lnTo>
                  <a:pt x="115760" y="36867"/>
                </a:lnTo>
                <a:lnTo>
                  <a:pt x="117391" y="38674"/>
                </a:lnTo>
                <a:lnTo>
                  <a:pt x="118532" y="40120"/>
                </a:lnTo>
                <a:lnTo>
                  <a:pt x="119510" y="42289"/>
                </a:lnTo>
                <a:lnTo>
                  <a:pt x="119836" y="43734"/>
                </a:lnTo>
                <a:lnTo>
                  <a:pt x="120000" y="45180"/>
                </a:lnTo>
                <a:lnTo>
                  <a:pt x="119836" y="45903"/>
                </a:lnTo>
                <a:lnTo>
                  <a:pt x="119836" y="47349"/>
                </a:lnTo>
                <a:lnTo>
                  <a:pt x="119673" y="48072"/>
                </a:lnTo>
                <a:lnTo>
                  <a:pt x="118858" y="50240"/>
                </a:lnTo>
                <a:lnTo>
                  <a:pt x="117717" y="52409"/>
                </a:lnTo>
                <a:lnTo>
                  <a:pt x="112173" y="59999"/>
                </a:lnTo>
                <a:lnTo>
                  <a:pt x="106630" y="67590"/>
                </a:lnTo>
                <a:lnTo>
                  <a:pt x="100923" y="75542"/>
                </a:lnTo>
                <a:lnTo>
                  <a:pt x="95380" y="83132"/>
                </a:lnTo>
                <a:lnTo>
                  <a:pt x="89836" y="91084"/>
                </a:lnTo>
                <a:lnTo>
                  <a:pt x="84293" y="99036"/>
                </a:lnTo>
                <a:lnTo>
                  <a:pt x="78586" y="106626"/>
                </a:lnTo>
                <a:lnTo>
                  <a:pt x="73043" y="114578"/>
                </a:lnTo>
                <a:lnTo>
                  <a:pt x="71576" y="116385"/>
                </a:lnTo>
                <a:lnTo>
                  <a:pt x="69782" y="117831"/>
                </a:lnTo>
                <a:lnTo>
                  <a:pt x="67826" y="118554"/>
                </a:lnTo>
                <a:lnTo>
                  <a:pt x="65706" y="119277"/>
                </a:lnTo>
                <a:lnTo>
                  <a:pt x="63586" y="119999"/>
                </a:lnTo>
                <a:lnTo>
                  <a:pt x="61467" y="119277"/>
                </a:lnTo>
                <a:lnTo>
                  <a:pt x="59510" y="118915"/>
                </a:lnTo>
                <a:lnTo>
                  <a:pt x="57717" y="117831"/>
                </a:lnTo>
                <a:lnTo>
                  <a:pt x="50869" y="113493"/>
                </a:lnTo>
                <a:lnTo>
                  <a:pt x="44184" y="108795"/>
                </a:lnTo>
                <a:lnTo>
                  <a:pt x="37663" y="104096"/>
                </a:lnTo>
                <a:lnTo>
                  <a:pt x="30815" y="99397"/>
                </a:lnTo>
                <a:lnTo>
                  <a:pt x="24130" y="95060"/>
                </a:lnTo>
                <a:lnTo>
                  <a:pt x="17608" y="90361"/>
                </a:lnTo>
                <a:lnTo>
                  <a:pt x="10760" y="85662"/>
                </a:lnTo>
                <a:lnTo>
                  <a:pt x="4239" y="80963"/>
                </a:lnTo>
                <a:lnTo>
                  <a:pt x="2771" y="79879"/>
                </a:lnTo>
                <a:lnTo>
                  <a:pt x="1630" y="78072"/>
                </a:lnTo>
                <a:lnTo>
                  <a:pt x="652" y="76265"/>
                </a:lnTo>
                <a:lnTo>
                  <a:pt x="163" y="74096"/>
                </a:lnTo>
                <a:lnTo>
                  <a:pt x="0" y="73373"/>
                </a:lnTo>
                <a:lnTo>
                  <a:pt x="163" y="71927"/>
                </a:lnTo>
                <a:lnTo>
                  <a:pt x="163" y="71204"/>
                </a:lnTo>
                <a:lnTo>
                  <a:pt x="326" y="69759"/>
                </a:lnTo>
                <a:lnTo>
                  <a:pt x="1141" y="68313"/>
                </a:lnTo>
                <a:lnTo>
                  <a:pt x="2445" y="66144"/>
                </a:lnTo>
                <a:lnTo>
                  <a:pt x="8152" y="58192"/>
                </a:lnTo>
                <a:lnTo>
                  <a:pt x="13695" y="50602"/>
                </a:lnTo>
                <a:lnTo>
                  <a:pt x="19239" y="43012"/>
                </a:lnTo>
                <a:lnTo>
                  <a:pt x="25108" y="35421"/>
                </a:lnTo>
                <a:lnTo>
                  <a:pt x="30652" y="27469"/>
                </a:lnTo>
                <a:lnTo>
                  <a:pt x="36195" y="19879"/>
                </a:lnTo>
                <a:lnTo>
                  <a:pt x="41902" y="12289"/>
                </a:lnTo>
                <a:lnTo>
                  <a:pt x="47445" y="4698"/>
                </a:lnTo>
                <a:lnTo>
                  <a:pt x="48913" y="2891"/>
                </a:lnTo>
                <a:lnTo>
                  <a:pt x="50706" y="1445"/>
                </a:lnTo>
                <a:lnTo>
                  <a:pt x="52663" y="722"/>
                </a:lnTo>
                <a:lnTo>
                  <a:pt x="54619" y="0"/>
                </a:lnTo>
                <a:lnTo>
                  <a:pt x="56739" y="0"/>
                </a:lnTo>
                <a:lnTo>
                  <a:pt x="58858" y="0"/>
                </a:lnTo>
                <a:lnTo>
                  <a:pt x="60652" y="361"/>
                </a:lnTo>
                <a:lnTo>
                  <a:pt x="62608" y="108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2" name="Shape 42"/>
          <p:cNvSpPr/>
          <p:nvPr/>
        </p:nvSpPr>
        <p:spPr>
          <a:xfrm>
            <a:off x="5563800" y="4561919"/>
            <a:ext cx="210600" cy="95400"/>
          </a:xfrm>
          <a:custGeom>
            <a:pathLst>
              <a:path extrusionOk="0" h="120000" w="120000">
                <a:moveTo>
                  <a:pt x="61945" y="1775"/>
                </a:moveTo>
                <a:lnTo>
                  <a:pt x="68594" y="6390"/>
                </a:lnTo>
                <a:lnTo>
                  <a:pt x="75405" y="11005"/>
                </a:lnTo>
                <a:lnTo>
                  <a:pt x="82054" y="15266"/>
                </a:lnTo>
                <a:lnTo>
                  <a:pt x="88702" y="19881"/>
                </a:lnTo>
                <a:lnTo>
                  <a:pt x="95513" y="24497"/>
                </a:lnTo>
                <a:lnTo>
                  <a:pt x="102324" y="29112"/>
                </a:lnTo>
                <a:lnTo>
                  <a:pt x="109135" y="33017"/>
                </a:lnTo>
                <a:lnTo>
                  <a:pt x="115783" y="37633"/>
                </a:lnTo>
                <a:lnTo>
                  <a:pt x="117405" y="39053"/>
                </a:lnTo>
                <a:lnTo>
                  <a:pt x="118702" y="40828"/>
                </a:lnTo>
                <a:lnTo>
                  <a:pt x="119513" y="42958"/>
                </a:lnTo>
                <a:lnTo>
                  <a:pt x="120000" y="44378"/>
                </a:lnTo>
                <a:lnTo>
                  <a:pt x="120000" y="45798"/>
                </a:lnTo>
                <a:lnTo>
                  <a:pt x="120000" y="46508"/>
                </a:lnTo>
                <a:lnTo>
                  <a:pt x="119837" y="47928"/>
                </a:lnTo>
                <a:lnTo>
                  <a:pt x="119675" y="48639"/>
                </a:lnTo>
                <a:lnTo>
                  <a:pt x="119027" y="50769"/>
                </a:lnTo>
                <a:lnTo>
                  <a:pt x="117729" y="52899"/>
                </a:lnTo>
                <a:lnTo>
                  <a:pt x="112378" y="60355"/>
                </a:lnTo>
                <a:lnTo>
                  <a:pt x="106864" y="68520"/>
                </a:lnTo>
                <a:lnTo>
                  <a:pt x="101351" y="75976"/>
                </a:lnTo>
                <a:lnTo>
                  <a:pt x="95837" y="83786"/>
                </a:lnTo>
                <a:lnTo>
                  <a:pt x="90324" y="91597"/>
                </a:lnTo>
                <a:lnTo>
                  <a:pt x="84810" y="99408"/>
                </a:lnTo>
                <a:lnTo>
                  <a:pt x="79135" y="106863"/>
                </a:lnTo>
                <a:lnTo>
                  <a:pt x="73621" y="115029"/>
                </a:lnTo>
                <a:lnTo>
                  <a:pt x="72324" y="116804"/>
                </a:lnTo>
                <a:lnTo>
                  <a:pt x="70378" y="117869"/>
                </a:lnTo>
                <a:lnTo>
                  <a:pt x="68432" y="119289"/>
                </a:lnTo>
                <a:lnTo>
                  <a:pt x="66486" y="120000"/>
                </a:lnTo>
                <a:lnTo>
                  <a:pt x="64378" y="120000"/>
                </a:lnTo>
                <a:lnTo>
                  <a:pt x="62270" y="120000"/>
                </a:lnTo>
                <a:lnTo>
                  <a:pt x="60162" y="119644"/>
                </a:lnTo>
                <a:lnTo>
                  <a:pt x="58540" y="118224"/>
                </a:lnTo>
                <a:lnTo>
                  <a:pt x="51567" y="113609"/>
                </a:lnTo>
                <a:lnTo>
                  <a:pt x="44918" y="108994"/>
                </a:lnTo>
                <a:lnTo>
                  <a:pt x="37945" y="104378"/>
                </a:lnTo>
                <a:lnTo>
                  <a:pt x="31297" y="99763"/>
                </a:lnTo>
                <a:lnTo>
                  <a:pt x="24486" y="95147"/>
                </a:lnTo>
                <a:lnTo>
                  <a:pt x="17675" y="90532"/>
                </a:lnTo>
                <a:lnTo>
                  <a:pt x="11027" y="86627"/>
                </a:lnTo>
                <a:lnTo>
                  <a:pt x="4216" y="82011"/>
                </a:lnTo>
                <a:lnTo>
                  <a:pt x="2756" y="80236"/>
                </a:lnTo>
                <a:lnTo>
                  <a:pt x="1297" y="78461"/>
                </a:lnTo>
                <a:lnTo>
                  <a:pt x="648" y="76686"/>
                </a:lnTo>
                <a:lnTo>
                  <a:pt x="162" y="74556"/>
                </a:lnTo>
                <a:lnTo>
                  <a:pt x="0" y="73846"/>
                </a:lnTo>
                <a:lnTo>
                  <a:pt x="0" y="72781"/>
                </a:lnTo>
                <a:lnTo>
                  <a:pt x="162" y="71715"/>
                </a:lnTo>
                <a:lnTo>
                  <a:pt x="486" y="70650"/>
                </a:lnTo>
                <a:lnTo>
                  <a:pt x="1135" y="68520"/>
                </a:lnTo>
                <a:lnTo>
                  <a:pt x="2270" y="66745"/>
                </a:lnTo>
                <a:lnTo>
                  <a:pt x="7945" y="58934"/>
                </a:lnTo>
                <a:lnTo>
                  <a:pt x="13459" y="51124"/>
                </a:lnTo>
                <a:lnTo>
                  <a:pt x="18972" y="43668"/>
                </a:lnTo>
                <a:lnTo>
                  <a:pt x="24486" y="35857"/>
                </a:lnTo>
                <a:lnTo>
                  <a:pt x="30162" y="28047"/>
                </a:lnTo>
                <a:lnTo>
                  <a:pt x="35675" y="20591"/>
                </a:lnTo>
                <a:lnTo>
                  <a:pt x="41189" y="13136"/>
                </a:lnTo>
                <a:lnTo>
                  <a:pt x="46864" y="4970"/>
                </a:lnTo>
                <a:lnTo>
                  <a:pt x="48324" y="3550"/>
                </a:lnTo>
                <a:lnTo>
                  <a:pt x="50108" y="2130"/>
                </a:lnTo>
                <a:lnTo>
                  <a:pt x="52054" y="1420"/>
                </a:lnTo>
                <a:lnTo>
                  <a:pt x="53837" y="355"/>
                </a:lnTo>
                <a:lnTo>
                  <a:pt x="55945" y="0"/>
                </a:lnTo>
                <a:lnTo>
                  <a:pt x="58054" y="355"/>
                </a:lnTo>
                <a:lnTo>
                  <a:pt x="60000" y="710"/>
                </a:lnTo>
                <a:lnTo>
                  <a:pt x="61945" y="177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3" name="Shape 43"/>
          <p:cNvSpPr/>
          <p:nvPr/>
        </p:nvSpPr>
        <p:spPr>
          <a:xfrm>
            <a:off x="5731560" y="4613039"/>
            <a:ext cx="212039" cy="96840"/>
          </a:xfrm>
          <a:custGeom>
            <a:pathLst>
              <a:path extrusionOk="0" h="120000" w="120000">
                <a:moveTo>
                  <a:pt x="60965" y="1744"/>
                </a:moveTo>
                <a:lnTo>
                  <a:pt x="67882" y="6279"/>
                </a:lnTo>
                <a:lnTo>
                  <a:pt x="74638" y="10813"/>
                </a:lnTo>
                <a:lnTo>
                  <a:pt x="81394" y="15348"/>
                </a:lnTo>
                <a:lnTo>
                  <a:pt x="88150" y="19883"/>
                </a:lnTo>
                <a:lnTo>
                  <a:pt x="95067" y="24418"/>
                </a:lnTo>
                <a:lnTo>
                  <a:pt x="101662" y="28604"/>
                </a:lnTo>
                <a:lnTo>
                  <a:pt x="108579" y="33139"/>
                </a:lnTo>
                <a:lnTo>
                  <a:pt x="115335" y="37674"/>
                </a:lnTo>
                <a:lnTo>
                  <a:pt x="117104" y="39418"/>
                </a:lnTo>
                <a:lnTo>
                  <a:pt x="118391" y="40813"/>
                </a:lnTo>
                <a:lnTo>
                  <a:pt x="119195" y="42558"/>
                </a:lnTo>
                <a:lnTo>
                  <a:pt x="119678" y="44651"/>
                </a:lnTo>
                <a:lnTo>
                  <a:pt x="119999" y="46046"/>
                </a:lnTo>
                <a:lnTo>
                  <a:pt x="119999" y="46744"/>
                </a:lnTo>
                <a:lnTo>
                  <a:pt x="119999" y="47790"/>
                </a:lnTo>
                <a:lnTo>
                  <a:pt x="119678" y="48837"/>
                </a:lnTo>
                <a:lnTo>
                  <a:pt x="119034" y="50930"/>
                </a:lnTo>
                <a:lnTo>
                  <a:pt x="117908" y="53023"/>
                </a:lnTo>
                <a:lnTo>
                  <a:pt x="112439" y="60697"/>
                </a:lnTo>
                <a:lnTo>
                  <a:pt x="106970" y="68023"/>
                </a:lnTo>
                <a:lnTo>
                  <a:pt x="101662" y="76046"/>
                </a:lnTo>
                <a:lnTo>
                  <a:pt x="96193" y="83720"/>
                </a:lnTo>
                <a:lnTo>
                  <a:pt x="90723" y="91744"/>
                </a:lnTo>
                <a:lnTo>
                  <a:pt x="85254" y="99418"/>
                </a:lnTo>
                <a:lnTo>
                  <a:pt x="79785" y="107441"/>
                </a:lnTo>
                <a:lnTo>
                  <a:pt x="74316" y="114767"/>
                </a:lnTo>
                <a:lnTo>
                  <a:pt x="73029" y="116860"/>
                </a:lnTo>
                <a:lnTo>
                  <a:pt x="71099" y="117906"/>
                </a:lnTo>
                <a:lnTo>
                  <a:pt x="69168" y="119302"/>
                </a:lnTo>
                <a:lnTo>
                  <a:pt x="67238" y="119651"/>
                </a:lnTo>
                <a:lnTo>
                  <a:pt x="65147" y="120000"/>
                </a:lnTo>
                <a:lnTo>
                  <a:pt x="62895" y="120000"/>
                </a:lnTo>
                <a:lnTo>
                  <a:pt x="60965" y="119302"/>
                </a:lnTo>
                <a:lnTo>
                  <a:pt x="58873" y="118604"/>
                </a:lnTo>
                <a:lnTo>
                  <a:pt x="52117" y="114069"/>
                </a:lnTo>
                <a:lnTo>
                  <a:pt x="45201" y="108837"/>
                </a:lnTo>
                <a:lnTo>
                  <a:pt x="38445" y="104302"/>
                </a:lnTo>
                <a:lnTo>
                  <a:pt x="31528" y="99767"/>
                </a:lnTo>
                <a:lnTo>
                  <a:pt x="24932" y="95232"/>
                </a:lnTo>
                <a:lnTo>
                  <a:pt x="18016" y="90697"/>
                </a:lnTo>
                <a:lnTo>
                  <a:pt x="11099" y="86162"/>
                </a:lnTo>
                <a:lnTo>
                  <a:pt x="4343" y="81627"/>
                </a:lnTo>
                <a:lnTo>
                  <a:pt x="2734" y="80232"/>
                </a:lnTo>
                <a:lnTo>
                  <a:pt x="1447" y="78488"/>
                </a:lnTo>
                <a:lnTo>
                  <a:pt x="482" y="76744"/>
                </a:lnTo>
                <a:lnTo>
                  <a:pt x="160" y="74651"/>
                </a:lnTo>
                <a:lnTo>
                  <a:pt x="0" y="73604"/>
                </a:lnTo>
                <a:lnTo>
                  <a:pt x="0" y="72558"/>
                </a:lnTo>
                <a:lnTo>
                  <a:pt x="160" y="71511"/>
                </a:lnTo>
                <a:lnTo>
                  <a:pt x="321" y="70465"/>
                </a:lnTo>
                <a:lnTo>
                  <a:pt x="965" y="68720"/>
                </a:lnTo>
                <a:lnTo>
                  <a:pt x="2091" y="66627"/>
                </a:lnTo>
                <a:lnTo>
                  <a:pt x="7560" y="58604"/>
                </a:lnTo>
                <a:lnTo>
                  <a:pt x="13029" y="51279"/>
                </a:lnTo>
                <a:lnTo>
                  <a:pt x="18659" y="43255"/>
                </a:lnTo>
                <a:lnTo>
                  <a:pt x="24128" y="35581"/>
                </a:lnTo>
                <a:lnTo>
                  <a:pt x="29597" y="28255"/>
                </a:lnTo>
                <a:lnTo>
                  <a:pt x="34906" y="20232"/>
                </a:lnTo>
                <a:lnTo>
                  <a:pt x="40536" y="12906"/>
                </a:lnTo>
                <a:lnTo>
                  <a:pt x="46005" y="5232"/>
                </a:lnTo>
                <a:lnTo>
                  <a:pt x="47292" y="3488"/>
                </a:lnTo>
                <a:lnTo>
                  <a:pt x="49061" y="2093"/>
                </a:lnTo>
                <a:lnTo>
                  <a:pt x="50991" y="1046"/>
                </a:lnTo>
                <a:lnTo>
                  <a:pt x="53083" y="697"/>
                </a:lnTo>
                <a:lnTo>
                  <a:pt x="55174" y="0"/>
                </a:lnTo>
                <a:lnTo>
                  <a:pt x="57265" y="0"/>
                </a:lnTo>
                <a:lnTo>
                  <a:pt x="59034" y="1046"/>
                </a:lnTo>
                <a:lnTo>
                  <a:pt x="60965" y="174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4" name="Shape 44"/>
          <p:cNvSpPr/>
          <p:nvPr/>
        </p:nvSpPr>
        <p:spPr>
          <a:xfrm>
            <a:off x="5902560" y="4665600"/>
            <a:ext cx="210600" cy="96840"/>
          </a:xfrm>
          <a:custGeom>
            <a:pathLst>
              <a:path extrusionOk="0" h="120000" w="120000">
                <a:moveTo>
                  <a:pt x="60320" y="1714"/>
                </a:moveTo>
                <a:lnTo>
                  <a:pt x="67379" y="6514"/>
                </a:lnTo>
                <a:lnTo>
                  <a:pt x="74117" y="10971"/>
                </a:lnTo>
                <a:lnTo>
                  <a:pt x="81016" y="15428"/>
                </a:lnTo>
                <a:lnTo>
                  <a:pt x="88074" y="19885"/>
                </a:lnTo>
                <a:lnTo>
                  <a:pt x="94812" y="24342"/>
                </a:lnTo>
                <a:lnTo>
                  <a:pt x="101871" y="28799"/>
                </a:lnTo>
                <a:lnTo>
                  <a:pt x="108609" y="33257"/>
                </a:lnTo>
                <a:lnTo>
                  <a:pt x="115668" y="37714"/>
                </a:lnTo>
                <a:lnTo>
                  <a:pt x="117433" y="39428"/>
                </a:lnTo>
                <a:lnTo>
                  <a:pt x="118556" y="40800"/>
                </a:lnTo>
                <a:lnTo>
                  <a:pt x="119518" y="42514"/>
                </a:lnTo>
                <a:lnTo>
                  <a:pt x="120000" y="44571"/>
                </a:lnTo>
                <a:lnTo>
                  <a:pt x="120000" y="45942"/>
                </a:lnTo>
                <a:lnTo>
                  <a:pt x="120000" y="46628"/>
                </a:lnTo>
                <a:lnTo>
                  <a:pt x="120000" y="47657"/>
                </a:lnTo>
                <a:lnTo>
                  <a:pt x="119839" y="48685"/>
                </a:lnTo>
                <a:lnTo>
                  <a:pt x="119037" y="50742"/>
                </a:lnTo>
                <a:lnTo>
                  <a:pt x="118074" y="52799"/>
                </a:lnTo>
                <a:lnTo>
                  <a:pt x="112780" y="60342"/>
                </a:lnTo>
                <a:lnTo>
                  <a:pt x="107326" y="68228"/>
                </a:lnTo>
                <a:lnTo>
                  <a:pt x="102032" y="76114"/>
                </a:lnTo>
                <a:lnTo>
                  <a:pt x="96737" y="84000"/>
                </a:lnTo>
                <a:lnTo>
                  <a:pt x="91443" y="91542"/>
                </a:lnTo>
                <a:lnTo>
                  <a:pt x="85989" y="99428"/>
                </a:lnTo>
                <a:lnTo>
                  <a:pt x="80534" y="106971"/>
                </a:lnTo>
                <a:lnTo>
                  <a:pt x="75240" y="115199"/>
                </a:lnTo>
                <a:lnTo>
                  <a:pt x="73796" y="116571"/>
                </a:lnTo>
                <a:lnTo>
                  <a:pt x="72032" y="117942"/>
                </a:lnTo>
                <a:lnTo>
                  <a:pt x="70106" y="118971"/>
                </a:lnTo>
                <a:lnTo>
                  <a:pt x="68021" y="119999"/>
                </a:lnTo>
                <a:lnTo>
                  <a:pt x="65935" y="119999"/>
                </a:lnTo>
                <a:lnTo>
                  <a:pt x="63689" y="119999"/>
                </a:lnTo>
                <a:lnTo>
                  <a:pt x="61764" y="119657"/>
                </a:lnTo>
                <a:lnTo>
                  <a:pt x="59679" y="118285"/>
                </a:lnTo>
                <a:lnTo>
                  <a:pt x="52941" y="113828"/>
                </a:lnTo>
                <a:lnTo>
                  <a:pt x="45882" y="109028"/>
                </a:lnTo>
                <a:lnTo>
                  <a:pt x="39144" y="104571"/>
                </a:lnTo>
                <a:lnTo>
                  <a:pt x="32085" y="100114"/>
                </a:lnTo>
                <a:lnTo>
                  <a:pt x="25026" y="95314"/>
                </a:lnTo>
                <a:lnTo>
                  <a:pt x="18288" y="90857"/>
                </a:lnTo>
                <a:lnTo>
                  <a:pt x="11229" y="86057"/>
                </a:lnTo>
                <a:lnTo>
                  <a:pt x="4331" y="81600"/>
                </a:lnTo>
                <a:lnTo>
                  <a:pt x="2727" y="80228"/>
                </a:lnTo>
                <a:lnTo>
                  <a:pt x="1604" y="78514"/>
                </a:lnTo>
                <a:lnTo>
                  <a:pt x="641" y="76457"/>
                </a:lnTo>
                <a:lnTo>
                  <a:pt x="0" y="74400"/>
                </a:lnTo>
                <a:lnTo>
                  <a:pt x="0" y="73714"/>
                </a:lnTo>
                <a:lnTo>
                  <a:pt x="0" y="72685"/>
                </a:lnTo>
                <a:lnTo>
                  <a:pt x="0" y="71657"/>
                </a:lnTo>
                <a:lnTo>
                  <a:pt x="160" y="70628"/>
                </a:lnTo>
                <a:lnTo>
                  <a:pt x="962" y="68571"/>
                </a:lnTo>
                <a:lnTo>
                  <a:pt x="2085" y="66514"/>
                </a:lnTo>
                <a:lnTo>
                  <a:pt x="7379" y="58628"/>
                </a:lnTo>
                <a:lnTo>
                  <a:pt x="12834" y="51085"/>
                </a:lnTo>
                <a:lnTo>
                  <a:pt x="18449" y="43200"/>
                </a:lnTo>
                <a:lnTo>
                  <a:pt x="23743" y="35657"/>
                </a:lnTo>
                <a:lnTo>
                  <a:pt x="29197" y="28114"/>
                </a:lnTo>
                <a:lnTo>
                  <a:pt x="34491" y="20228"/>
                </a:lnTo>
                <a:lnTo>
                  <a:pt x="40106" y="13028"/>
                </a:lnTo>
                <a:lnTo>
                  <a:pt x="45401" y="5142"/>
                </a:lnTo>
                <a:lnTo>
                  <a:pt x="46844" y="3085"/>
                </a:lnTo>
                <a:lnTo>
                  <a:pt x="48609" y="2057"/>
                </a:lnTo>
                <a:lnTo>
                  <a:pt x="50534" y="1371"/>
                </a:lnTo>
                <a:lnTo>
                  <a:pt x="52299" y="342"/>
                </a:lnTo>
                <a:lnTo>
                  <a:pt x="54385" y="0"/>
                </a:lnTo>
                <a:lnTo>
                  <a:pt x="56470" y="342"/>
                </a:lnTo>
                <a:lnTo>
                  <a:pt x="58395" y="685"/>
                </a:lnTo>
                <a:lnTo>
                  <a:pt x="60320" y="171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5" name="Shape 45"/>
          <p:cNvSpPr/>
          <p:nvPr/>
        </p:nvSpPr>
        <p:spPr>
          <a:xfrm>
            <a:off x="6073919" y="4716719"/>
            <a:ext cx="215279" cy="101879"/>
          </a:xfrm>
          <a:custGeom>
            <a:pathLst>
              <a:path extrusionOk="0" h="120000" w="120000">
                <a:moveTo>
                  <a:pt x="59761" y="2022"/>
                </a:moveTo>
                <a:lnTo>
                  <a:pt x="66596" y="6404"/>
                </a:lnTo>
                <a:lnTo>
                  <a:pt x="73589" y="10786"/>
                </a:lnTo>
                <a:lnTo>
                  <a:pt x="80423" y="15168"/>
                </a:lnTo>
                <a:lnTo>
                  <a:pt x="87258" y="19887"/>
                </a:lnTo>
                <a:lnTo>
                  <a:pt x="94251" y="24269"/>
                </a:lnTo>
                <a:lnTo>
                  <a:pt x="101245" y="28651"/>
                </a:lnTo>
                <a:lnTo>
                  <a:pt x="108397" y="33370"/>
                </a:lnTo>
                <a:lnTo>
                  <a:pt x="115231" y="37752"/>
                </a:lnTo>
                <a:lnTo>
                  <a:pt x="116980" y="39101"/>
                </a:lnTo>
                <a:lnTo>
                  <a:pt x="118251" y="40786"/>
                </a:lnTo>
                <a:lnTo>
                  <a:pt x="119205" y="42808"/>
                </a:lnTo>
                <a:lnTo>
                  <a:pt x="119841" y="44831"/>
                </a:lnTo>
                <a:lnTo>
                  <a:pt x="120000" y="45842"/>
                </a:lnTo>
                <a:lnTo>
                  <a:pt x="120000" y="46516"/>
                </a:lnTo>
                <a:lnTo>
                  <a:pt x="120000" y="47865"/>
                </a:lnTo>
                <a:lnTo>
                  <a:pt x="119841" y="49213"/>
                </a:lnTo>
                <a:lnTo>
                  <a:pt x="119205" y="50898"/>
                </a:lnTo>
                <a:lnTo>
                  <a:pt x="118092" y="52921"/>
                </a:lnTo>
                <a:lnTo>
                  <a:pt x="112847" y="60674"/>
                </a:lnTo>
                <a:lnTo>
                  <a:pt x="107602" y="68089"/>
                </a:lnTo>
                <a:lnTo>
                  <a:pt x="102357" y="76179"/>
                </a:lnTo>
                <a:lnTo>
                  <a:pt x="97112" y="83595"/>
                </a:lnTo>
                <a:lnTo>
                  <a:pt x="91867" y="91685"/>
                </a:lnTo>
                <a:lnTo>
                  <a:pt x="86622" y="99101"/>
                </a:lnTo>
                <a:lnTo>
                  <a:pt x="81377" y="107191"/>
                </a:lnTo>
                <a:lnTo>
                  <a:pt x="75973" y="114943"/>
                </a:lnTo>
                <a:lnTo>
                  <a:pt x="74543" y="116629"/>
                </a:lnTo>
                <a:lnTo>
                  <a:pt x="72794" y="117977"/>
                </a:lnTo>
                <a:lnTo>
                  <a:pt x="71046" y="119325"/>
                </a:lnTo>
                <a:lnTo>
                  <a:pt x="68980" y="120000"/>
                </a:lnTo>
                <a:lnTo>
                  <a:pt x="66596" y="120000"/>
                </a:lnTo>
                <a:lnTo>
                  <a:pt x="64529" y="120000"/>
                </a:lnTo>
                <a:lnTo>
                  <a:pt x="62463" y="119662"/>
                </a:lnTo>
                <a:lnTo>
                  <a:pt x="60715" y="118314"/>
                </a:lnTo>
                <a:lnTo>
                  <a:pt x="53562" y="113595"/>
                </a:lnTo>
                <a:lnTo>
                  <a:pt x="46569" y="109213"/>
                </a:lnTo>
                <a:lnTo>
                  <a:pt x="39417" y="104494"/>
                </a:lnTo>
                <a:lnTo>
                  <a:pt x="32423" y="100112"/>
                </a:lnTo>
                <a:lnTo>
                  <a:pt x="25430" y="95393"/>
                </a:lnTo>
                <a:lnTo>
                  <a:pt x="18596" y="91011"/>
                </a:lnTo>
                <a:lnTo>
                  <a:pt x="11443" y="85955"/>
                </a:lnTo>
                <a:lnTo>
                  <a:pt x="4609" y="81573"/>
                </a:lnTo>
                <a:lnTo>
                  <a:pt x="3019" y="80224"/>
                </a:lnTo>
                <a:lnTo>
                  <a:pt x="1589" y="78539"/>
                </a:lnTo>
                <a:lnTo>
                  <a:pt x="635" y="76516"/>
                </a:lnTo>
                <a:lnTo>
                  <a:pt x="158" y="74494"/>
                </a:lnTo>
                <a:lnTo>
                  <a:pt x="0" y="73820"/>
                </a:lnTo>
                <a:lnTo>
                  <a:pt x="0" y="72471"/>
                </a:lnTo>
                <a:lnTo>
                  <a:pt x="0" y="71460"/>
                </a:lnTo>
                <a:lnTo>
                  <a:pt x="158" y="70449"/>
                </a:lnTo>
                <a:lnTo>
                  <a:pt x="953" y="68426"/>
                </a:lnTo>
                <a:lnTo>
                  <a:pt x="2066" y="66741"/>
                </a:lnTo>
                <a:lnTo>
                  <a:pt x="7311" y="58651"/>
                </a:lnTo>
                <a:lnTo>
                  <a:pt x="12556" y="50898"/>
                </a:lnTo>
                <a:lnTo>
                  <a:pt x="17960" y="43483"/>
                </a:lnTo>
                <a:lnTo>
                  <a:pt x="23205" y="35393"/>
                </a:lnTo>
                <a:lnTo>
                  <a:pt x="28450" y="27977"/>
                </a:lnTo>
                <a:lnTo>
                  <a:pt x="34013" y="20224"/>
                </a:lnTo>
                <a:lnTo>
                  <a:pt x="39258" y="12808"/>
                </a:lnTo>
                <a:lnTo>
                  <a:pt x="44503" y="5393"/>
                </a:lnTo>
                <a:lnTo>
                  <a:pt x="45933" y="3370"/>
                </a:lnTo>
                <a:lnTo>
                  <a:pt x="47682" y="2022"/>
                </a:lnTo>
                <a:lnTo>
                  <a:pt x="49589" y="1348"/>
                </a:lnTo>
                <a:lnTo>
                  <a:pt x="51496" y="337"/>
                </a:lnTo>
                <a:lnTo>
                  <a:pt x="53562" y="0"/>
                </a:lnTo>
                <a:lnTo>
                  <a:pt x="55788" y="337"/>
                </a:lnTo>
                <a:lnTo>
                  <a:pt x="57854" y="1011"/>
                </a:lnTo>
                <a:lnTo>
                  <a:pt x="59761" y="2022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6" name="Shape 46"/>
          <p:cNvSpPr/>
          <p:nvPr/>
        </p:nvSpPr>
        <p:spPr>
          <a:xfrm>
            <a:off x="6251400" y="4771439"/>
            <a:ext cx="217080" cy="101879"/>
          </a:xfrm>
          <a:custGeom>
            <a:pathLst>
              <a:path extrusionOk="0" h="120000" w="120000">
                <a:moveTo>
                  <a:pt x="58972" y="1657"/>
                </a:moveTo>
                <a:lnTo>
                  <a:pt x="66086" y="6298"/>
                </a:lnTo>
                <a:lnTo>
                  <a:pt x="73201" y="10607"/>
                </a:lnTo>
                <a:lnTo>
                  <a:pt x="80000" y="15248"/>
                </a:lnTo>
                <a:lnTo>
                  <a:pt x="87114" y="19558"/>
                </a:lnTo>
                <a:lnTo>
                  <a:pt x="94229" y="24198"/>
                </a:lnTo>
                <a:lnTo>
                  <a:pt x="101343" y="28508"/>
                </a:lnTo>
                <a:lnTo>
                  <a:pt x="108300" y="33149"/>
                </a:lnTo>
                <a:lnTo>
                  <a:pt x="115415" y="37458"/>
                </a:lnTo>
                <a:lnTo>
                  <a:pt x="116996" y="39116"/>
                </a:lnTo>
                <a:lnTo>
                  <a:pt x="118418" y="40773"/>
                </a:lnTo>
                <a:lnTo>
                  <a:pt x="119209" y="42762"/>
                </a:lnTo>
                <a:lnTo>
                  <a:pt x="119841" y="44751"/>
                </a:lnTo>
                <a:lnTo>
                  <a:pt x="120000" y="45414"/>
                </a:lnTo>
                <a:lnTo>
                  <a:pt x="120000" y="46740"/>
                </a:lnTo>
                <a:lnTo>
                  <a:pt x="120000" y="47734"/>
                </a:lnTo>
                <a:lnTo>
                  <a:pt x="119841" y="48397"/>
                </a:lnTo>
                <a:lnTo>
                  <a:pt x="119209" y="51049"/>
                </a:lnTo>
                <a:lnTo>
                  <a:pt x="118102" y="52707"/>
                </a:lnTo>
                <a:lnTo>
                  <a:pt x="112885" y="60331"/>
                </a:lnTo>
                <a:lnTo>
                  <a:pt x="107826" y="68287"/>
                </a:lnTo>
                <a:lnTo>
                  <a:pt x="102608" y="75911"/>
                </a:lnTo>
                <a:lnTo>
                  <a:pt x="97549" y="83867"/>
                </a:lnTo>
                <a:lnTo>
                  <a:pt x="92332" y="91491"/>
                </a:lnTo>
                <a:lnTo>
                  <a:pt x="87114" y="99447"/>
                </a:lnTo>
                <a:lnTo>
                  <a:pt x="81897" y="107071"/>
                </a:lnTo>
                <a:lnTo>
                  <a:pt x="76679" y="114696"/>
                </a:lnTo>
                <a:lnTo>
                  <a:pt x="75256" y="116685"/>
                </a:lnTo>
                <a:lnTo>
                  <a:pt x="73517" y="118011"/>
                </a:lnTo>
                <a:lnTo>
                  <a:pt x="71620" y="119005"/>
                </a:lnTo>
                <a:lnTo>
                  <a:pt x="69565" y="120000"/>
                </a:lnTo>
                <a:lnTo>
                  <a:pt x="67509" y="120000"/>
                </a:lnTo>
                <a:lnTo>
                  <a:pt x="65454" y="120000"/>
                </a:lnTo>
                <a:lnTo>
                  <a:pt x="63399" y="119337"/>
                </a:lnTo>
                <a:lnTo>
                  <a:pt x="61343" y="118342"/>
                </a:lnTo>
                <a:lnTo>
                  <a:pt x="54229" y="113701"/>
                </a:lnTo>
                <a:lnTo>
                  <a:pt x="47114" y="109392"/>
                </a:lnTo>
                <a:lnTo>
                  <a:pt x="40000" y="104419"/>
                </a:lnTo>
                <a:lnTo>
                  <a:pt x="32885" y="99779"/>
                </a:lnTo>
                <a:lnTo>
                  <a:pt x="25770" y="95138"/>
                </a:lnTo>
                <a:lnTo>
                  <a:pt x="18814" y="90497"/>
                </a:lnTo>
                <a:lnTo>
                  <a:pt x="11699" y="86187"/>
                </a:lnTo>
                <a:lnTo>
                  <a:pt x="4743" y="81546"/>
                </a:lnTo>
                <a:lnTo>
                  <a:pt x="3003" y="79889"/>
                </a:lnTo>
                <a:lnTo>
                  <a:pt x="1739" y="78232"/>
                </a:lnTo>
                <a:lnTo>
                  <a:pt x="790" y="76906"/>
                </a:lnTo>
                <a:lnTo>
                  <a:pt x="316" y="74254"/>
                </a:lnTo>
                <a:lnTo>
                  <a:pt x="0" y="73591"/>
                </a:lnTo>
                <a:lnTo>
                  <a:pt x="0" y="72596"/>
                </a:lnTo>
                <a:lnTo>
                  <a:pt x="0" y="71270"/>
                </a:lnTo>
                <a:lnTo>
                  <a:pt x="316" y="70607"/>
                </a:lnTo>
                <a:lnTo>
                  <a:pt x="948" y="68287"/>
                </a:lnTo>
                <a:lnTo>
                  <a:pt x="1897" y="66298"/>
                </a:lnTo>
                <a:lnTo>
                  <a:pt x="7272" y="58674"/>
                </a:lnTo>
                <a:lnTo>
                  <a:pt x="12648" y="51049"/>
                </a:lnTo>
                <a:lnTo>
                  <a:pt x="17865" y="43425"/>
                </a:lnTo>
                <a:lnTo>
                  <a:pt x="23083" y="35469"/>
                </a:lnTo>
                <a:lnTo>
                  <a:pt x="28300" y="27845"/>
                </a:lnTo>
                <a:lnTo>
                  <a:pt x="33517" y="20220"/>
                </a:lnTo>
                <a:lnTo>
                  <a:pt x="38735" y="12596"/>
                </a:lnTo>
                <a:lnTo>
                  <a:pt x="43952" y="4972"/>
                </a:lnTo>
                <a:lnTo>
                  <a:pt x="45217" y="3646"/>
                </a:lnTo>
                <a:lnTo>
                  <a:pt x="46956" y="1988"/>
                </a:lnTo>
                <a:lnTo>
                  <a:pt x="48853" y="994"/>
                </a:lnTo>
                <a:lnTo>
                  <a:pt x="50909" y="331"/>
                </a:lnTo>
                <a:lnTo>
                  <a:pt x="52964" y="0"/>
                </a:lnTo>
                <a:lnTo>
                  <a:pt x="55019" y="0"/>
                </a:lnTo>
                <a:lnTo>
                  <a:pt x="57075" y="662"/>
                </a:lnTo>
                <a:lnTo>
                  <a:pt x="58972" y="165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7" name="Shape 47"/>
          <p:cNvSpPr/>
          <p:nvPr/>
        </p:nvSpPr>
        <p:spPr>
          <a:xfrm>
            <a:off x="6430319" y="4825800"/>
            <a:ext cx="218519" cy="105119"/>
          </a:xfrm>
          <a:custGeom>
            <a:pathLst>
              <a:path extrusionOk="0" h="120000" w="120000">
                <a:moveTo>
                  <a:pt x="58276" y="1626"/>
                </a:moveTo>
                <a:lnTo>
                  <a:pt x="65326" y="6178"/>
                </a:lnTo>
                <a:lnTo>
                  <a:pt x="72219" y="10406"/>
                </a:lnTo>
                <a:lnTo>
                  <a:pt x="79268" y="14959"/>
                </a:lnTo>
                <a:lnTo>
                  <a:pt x="86475" y="19512"/>
                </a:lnTo>
                <a:lnTo>
                  <a:pt x="93524" y="24390"/>
                </a:lnTo>
                <a:lnTo>
                  <a:pt x="100731" y="28617"/>
                </a:lnTo>
                <a:lnTo>
                  <a:pt x="107780" y="33170"/>
                </a:lnTo>
                <a:lnTo>
                  <a:pt x="114986" y="37723"/>
                </a:lnTo>
                <a:lnTo>
                  <a:pt x="116710" y="39024"/>
                </a:lnTo>
                <a:lnTo>
                  <a:pt x="118276" y="40650"/>
                </a:lnTo>
                <a:lnTo>
                  <a:pt x="119216" y="42276"/>
                </a:lnTo>
                <a:lnTo>
                  <a:pt x="119843" y="44552"/>
                </a:lnTo>
                <a:lnTo>
                  <a:pt x="120000" y="45528"/>
                </a:lnTo>
                <a:lnTo>
                  <a:pt x="120000" y="46504"/>
                </a:lnTo>
                <a:lnTo>
                  <a:pt x="120000" y="47804"/>
                </a:lnTo>
                <a:lnTo>
                  <a:pt x="119843" y="48780"/>
                </a:lnTo>
                <a:lnTo>
                  <a:pt x="119373" y="50731"/>
                </a:lnTo>
                <a:lnTo>
                  <a:pt x="118276" y="52682"/>
                </a:lnTo>
                <a:lnTo>
                  <a:pt x="113263" y="60487"/>
                </a:lnTo>
                <a:lnTo>
                  <a:pt x="108250" y="67967"/>
                </a:lnTo>
                <a:lnTo>
                  <a:pt x="103080" y="75772"/>
                </a:lnTo>
                <a:lnTo>
                  <a:pt x="98067" y="83577"/>
                </a:lnTo>
                <a:lnTo>
                  <a:pt x="92898" y="91382"/>
                </a:lnTo>
                <a:lnTo>
                  <a:pt x="87728" y="99186"/>
                </a:lnTo>
                <a:lnTo>
                  <a:pt x="82715" y="106991"/>
                </a:lnTo>
                <a:lnTo>
                  <a:pt x="77545" y="114471"/>
                </a:lnTo>
                <a:lnTo>
                  <a:pt x="76135" y="116422"/>
                </a:lnTo>
                <a:lnTo>
                  <a:pt x="74569" y="117723"/>
                </a:lnTo>
                <a:lnTo>
                  <a:pt x="72532" y="118699"/>
                </a:lnTo>
                <a:lnTo>
                  <a:pt x="70496" y="119674"/>
                </a:lnTo>
                <a:lnTo>
                  <a:pt x="68459" y="120000"/>
                </a:lnTo>
                <a:lnTo>
                  <a:pt x="66109" y="119674"/>
                </a:lnTo>
                <a:lnTo>
                  <a:pt x="64073" y="119349"/>
                </a:lnTo>
                <a:lnTo>
                  <a:pt x="62036" y="118048"/>
                </a:lnTo>
                <a:lnTo>
                  <a:pt x="54830" y="113495"/>
                </a:lnTo>
                <a:lnTo>
                  <a:pt x="47624" y="108943"/>
                </a:lnTo>
                <a:lnTo>
                  <a:pt x="40574" y="104065"/>
                </a:lnTo>
                <a:lnTo>
                  <a:pt x="33368" y="99512"/>
                </a:lnTo>
                <a:lnTo>
                  <a:pt x="26318" y="94959"/>
                </a:lnTo>
                <a:lnTo>
                  <a:pt x="19112" y="90406"/>
                </a:lnTo>
                <a:lnTo>
                  <a:pt x="12062" y="85853"/>
                </a:lnTo>
                <a:lnTo>
                  <a:pt x="5013" y="81300"/>
                </a:lnTo>
                <a:lnTo>
                  <a:pt x="3289" y="80000"/>
                </a:lnTo>
                <a:lnTo>
                  <a:pt x="1879" y="78048"/>
                </a:lnTo>
                <a:lnTo>
                  <a:pt x="939" y="76422"/>
                </a:lnTo>
                <a:lnTo>
                  <a:pt x="313" y="74146"/>
                </a:lnTo>
                <a:lnTo>
                  <a:pt x="313" y="73495"/>
                </a:lnTo>
                <a:lnTo>
                  <a:pt x="0" y="72195"/>
                </a:lnTo>
                <a:lnTo>
                  <a:pt x="313" y="71219"/>
                </a:lnTo>
                <a:lnTo>
                  <a:pt x="313" y="69918"/>
                </a:lnTo>
                <a:lnTo>
                  <a:pt x="939" y="67967"/>
                </a:lnTo>
                <a:lnTo>
                  <a:pt x="2036" y="66016"/>
                </a:lnTo>
                <a:lnTo>
                  <a:pt x="7049" y="58536"/>
                </a:lnTo>
                <a:lnTo>
                  <a:pt x="12219" y="50731"/>
                </a:lnTo>
                <a:lnTo>
                  <a:pt x="17545" y="43252"/>
                </a:lnTo>
                <a:lnTo>
                  <a:pt x="22715" y="35447"/>
                </a:lnTo>
                <a:lnTo>
                  <a:pt x="27728" y="27642"/>
                </a:lnTo>
                <a:lnTo>
                  <a:pt x="32898" y="20162"/>
                </a:lnTo>
                <a:lnTo>
                  <a:pt x="37911" y="12357"/>
                </a:lnTo>
                <a:lnTo>
                  <a:pt x="43080" y="5203"/>
                </a:lnTo>
                <a:lnTo>
                  <a:pt x="44334" y="3252"/>
                </a:lnTo>
                <a:lnTo>
                  <a:pt x="46057" y="1951"/>
                </a:lnTo>
                <a:lnTo>
                  <a:pt x="47780" y="975"/>
                </a:lnTo>
                <a:lnTo>
                  <a:pt x="49817" y="0"/>
                </a:lnTo>
                <a:lnTo>
                  <a:pt x="52167" y="0"/>
                </a:lnTo>
                <a:lnTo>
                  <a:pt x="54203" y="0"/>
                </a:lnTo>
                <a:lnTo>
                  <a:pt x="56240" y="975"/>
                </a:lnTo>
                <a:lnTo>
                  <a:pt x="58276" y="162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8" name="Shape 48"/>
          <p:cNvSpPr/>
          <p:nvPr/>
        </p:nvSpPr>
        <p:spPr>
          <a:xfrm>
            <a:off x="6612839" y="4881600"/>
            <a:ext cx="219960" cy="106559"/>
          </a:xfrm>
          <a:custGeom>
            <a:pathLst>
              <a:path extrusionOk="0" h="120000" w="120000">
                <a:moveTo>
                  <a:pt x="57194" y="1914"/>
                </a:moveTo>
                <a:lnTo>
                  <a:pt x="64363" y="6382"/>
                </a:lnTo>
                <a:lnTo>
                  <a:pt x="71532" y="10851"/>
                </a:lnTo>
                <a:lnTo>
                  <a:pt x="78701" y="15319"/>
                </a:lnTo>
                <a:lnTo>
                  <a:pt x="86181" y="19468"/>
                </a:lnTo>
                <a:lnTo>
                  <a:pt x="93350" y="23936"/>
                </a:lnTo>
                <a:lnTo>
                  <a:pt x="100519" y="28723"/>
                </a:lnTo>
                <a:lnTo>
                  <a:pt x="107688" y="33191"/>
                </a:lnTo>
                <a:lnTo>
                  <a:pt x="115012" y="37659"/>
                </a:lnTo>
                <a:lnTo>
                  <a:pt x="116727" y="39255"/>
                </a:lnTo>
                <a:lnTo>
                  <a:pt x="117974" y="40531"/>
                </a:lnTo>
                <a:lnTo>
                  <a:pt x="119064" y="42446"/>
                </a:lnTo>
                <a:lnTo>
                  <a:pt x="119688" y="44361"/>
                </a:lnTo>
                <a:lnTo>
                  <a:pt x="119844" y="45638"/>
                </a:lnTo>
                <a:lnTo>
                  <a:pt x="120000" y="46595"/>
                </a:lnTo>
                <a:lnTo>
                  <a:pt x="120000" y="47553"/>
                </a:lnTo>
                <a:lnTo>
                  <a:pt x="119844" y="48510"/>
                </a:lnTo>
                <a:lnTo>
                  <a:pt x="119376" y="50744"/>
                </a:lnTo>
                <a:lnTo>
                  <a:pt x="118129" y="52659"/>
                </a:lnTo>
                <a:lnTo>
                  <a:pt x="113298" y="60319"/>
                </a:lnTo>
                <a:lnTo>
                  <a:pt x="108311" y="68297"/>
                </a:lnTo>
                <a:lnTo>
                  <a:pt x="103324" y="75638"/>
                </a:lnTo>
                <a:lnTo>
                  <a:pt x="98337" y="83617"/>
                </a:lnTo>
                <a:lnTo>
                  <a:pt x="93350" y="91276"/>
                </a:lnTo>
                <a:lnTo>
                  <a:pt x="88363" y="99255"/>
                </a:lnTo>
                <a:lnTo>
                  <a:pt x="83220" y="106914"/>
                </a:lnTo>
                <a:lnTo>
                  <a:pt x="78233" y="114574"/>
                </a:lnTo>
                <a:lnTo>
                  <a:pt x="76675" y="116489"/>
                </a:lnTo>
                <a:lnTo>
                  <a:pt x="75116" y="118085"/>
                </a:lnTo>
                <a:lnTo>
                  <a:pt x="73246" y="118723"/>
                </a:lnTo>
                <a:lnTo>
                  <a:pt x="71220" y="119361"/>
                </a:lnTo>
                <a:lnTo>
                  <a:pt x="69194" y="120000"/>
                </a:lnTo>
                <a:lnTo>
                  <a:pt x="67012" y="119361"/>
                </a:lnTo>
                <a:lnTo>
                  <a:pt x="64987" y="119042"/>
                </a:lnTo>
                <a:lnTo>
                  <a:pt x="62961" y="118085"/>
                </a:lnTo>
                <a:lnTo>
                  <a:pt x="55636" y="113617"/>
                </a:lnTo>
                <a:lnTo>
                  <a:pt x="48311" y="108829"/>
                </a:lnTo>
                <a:lnTo>
                  <a:pt x="40987" y="104361"/>
                </a:lnTo>
                <a:lnTo>
                  <a:pt x="33818" y="99574"/>
                </a:lnTo>
                <a:lnTo>
                  <a:pt x="26649" y="95106"/>
                </a:lnTo>
                <a:lnTo>
                  <a:pt x="19324" y="90319"/>
                </a:lnTo>
                <a:lnTo>
                  <a:pt x="12155" y="85851"/>
                </a:lnTo>
                <a:lnTo>
                  <a:pt x="4831" y="81382"/>
                </a:lnTo>
                <a:lnTo>
                  <a:pt x="3116" y="79787"/>
                </a:lnTo>
                <a:lnTo>
                  <a:pt x="1714" y="78510"/>
                </a:lnTo>
                <a:lnTo>
                  <a:pt x="779" y="76595"/>
                </a:lnTo>
                <a:lnTo>
                  <a:pt x="155" y="74361"/>
                </a:lnTo>
                <a:lnTo>
                  <a:pt x="0" y="73404"/>
                </a:lnTo>
                <a:lnTo>
                  <a:pt x="0" y="72446"/>
                </a:lnTo>
                <a:lnTo>
                  <a:pt x="0" y="71170"/>
                </a:lnTo>
                <a:lnTo>
                  <a:pt x="155" y="70212"/>
                </a:lnTo>
                <a:lnTo>
                  <a:pt x="623" y="68297"/>
                </a:lnTo>
                <a:lnTo>
                  <a:pt x="1714" y="66382"/>
                </a:lnTo>
                <a:lnTo>
                  <a:pt x="6701" y="58404"/>
                </a:lnTo>
                <a:lnTo>
                  <a:pt x="11844" y="50744"/>
                </a:lnTo>
                <a:lnTo>
                  <a:pt x="16831" y="43404"/>
                </a:lnTo>
                <a:lnTo>
                  <a:pt x="21974" y="35425"/>
                </a:lnTo>
                <a:lnTo>
                  <a:pt x="26961" y="27765"/>
                </a:lnTo>
                <a:lnTo>
                  <a:pt x="32103" y="20425"/>
                </a:lnTo>
                <a:lnTo>
                  <a:pt x="37090" y="12765"/>
                </a:lnTo>
                <a:lnTo>
                  <a:pt x="42077" y="5106"/>
                </a:lnTo>
                <a:lnTo>
                  <a:pt x="43636" y="3191"/>
                </a:lnTo>
                <a:lnTo>
                  <a:pt x="45194" y="2234"/>
                </a:lnTo>
                <a:lnTo>
                  <a:pt x="47064" y="957"/>
                </a:lnTo>
                <a:lnTo>
                  <a:pt x="49090" y="319"/>
                </a:lnTo>
                <a:lnTo>
                  <a:pt x="51116" y="0"/>
                </a:lnTo>
                <a:lnTo>
                  <a:pt x="53142" y="319"/>
                </a:lnTo>
                <a:lnTo>
                  <a:pt x="55324" y="638"/>
                </a:lnTo>
                <a:lnTo>
                  <a:pt x="57194" y="191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49" name="Shape 49"/>
          <p:cNvSpPr/>
          <p:nvPr/>
        </p:nvSpPr>
        <p:spPr>
          <a:xfrm>
            <a:off x="6800039" y="4937760"/>
            <a:ext cx="221759" cy="108360"/>
          </a:xfrm>
          <a:custGeom>
            <a:pathLst>
              <a:path extrusionOk="0" h="120000" w="120000">
                <a:moveTo>
                  <a:pt x="56679" y="1884"/>
                </a:moveTo>
                <a:lnTo>
                  <a:pt x="63783" y="6282"/>
                </a:lnTo>
                <a:lnTo>
                  <a:pt x="71042" y="10680"/>
                </a:lnTo>
                <a:lnTo>
                  <a:pt x="78146" y="15392"/>
                </a:lnTo>
                <a:lnTo>
                  <a:pt x="85405" y="19790"/>
                </a:lnTo>
                <a:lnTo>
                  <a:pt x="92818" y="24188"/>
                </a:lnTo>
                <a:lnTo>
                  <a:pt x="100077" y="28586"/>
                </a:lnTo>
                <a:lnTo>
                  <a:pt x="107335" y="33612"/>
                </a:lnTo>
                <a:lnTo>
                  <a:pt x="114749" y="38010"/>
                </a:lnTo>
                <a:lnTo>
                  <a:pt x="116447" y="38952"/>
                </a:lnTo>
                <a:lnTo>
                  <a:pt x="117992" y="40837"/>
                </a:lnTo>
                <a:lnTo>
                  <a:pt x="119073" y="42722"/>
                </a:lnTo>
                <a:lnTo>
                  <a:pt x="119845" y="44607"/>
                </a:lnTo>
                <a:lnTo>
                  <a:pt x="119999" y="45863"/>
                </a:lnTo>
                <a:lnTo>
                  <a:pt x="119999" y="46806"/>
                </a:lnTo>
                <a:lnTo>
                  <a:pt x="119999" y="48062"/>
                </a:lnTo>
                <a:lnTo>
                  <a:pt x="119999" y="49005"/>
                </a:lnTo>
                <a:lnTo>
                  <a:pt x="119845" y="49947"/>
                </a:lnTo>
                <a:lnTo>
                  <a:pt x="119382" y="50890"/>
                </a:lnTo>
                <a:lnTo>
                  <a:pt x="118918" y="52146"/>
                </a:lnTo>
                <a:lnTo>
                  <a:pt x="118455" y="52774"/>
                </a:lnTo>
                <a:lnTo>
                  <a:pt x="113667" y="60628"/>
                </a:lnTo>
                <a:lnTo>
                  <a:pt x="108725" y="68481"/>
                </a:lnTo>
                <a:lnTo>
                  <a:pt x="103783" y="76020"/>
                </a:lnTo>
                <a:lnTo>
                  <a:pt x="98841" y="83874"/>
                </a:lnTo>
                <a:lnTo>
                  <a:pt x="94054" y="91727"/>
                </a:lnTo>
                <a:lnTo>
                  <a:pt x="89111" y="99581"/>
                </a:lnTo>
                <a:lnTo>
                  <a:pt x="84169" y="107434"/>
                </a:lnTo>
                <a:lnTo>
                  <a:pt x="79227" y="115287"/>
                </a:lnTo>
                <a:lnTo>
                  <a:pt x="77837" y="116544"/>
                </a:lnTo>
                <a:lnTo>
                  <a:pt x="76138" y="118115"/>
                </a:lnTo>
                <a:lnTo>
                  <a:pt x="74285" y="119371"/>
                </a:lnTo>
                <a:lnTo>
                  <a:pt x="72123" y="120000"/>
                </a:lnTo>
                <a:lnTo>
                  <a:pt x="70115" y="120000"/>
                </a:lnTo>
                <a:lnTo>
                  <a:pt x="67953" y="120000"/>
                </a:lnTo>
                <a:lnTo>
                  <a:pt x="65791" y="119371"/>
                </a:lnTo>
                <a:lnTo>
                  <a:pt x="63783" y="118115"/>
                </a:lnTo>
                <a:lnTo>
                  <a:pt x="56525" y="113717"/>
                </a:lnTo>
                <a:lnTo>
                  <a:pt x="49111" y="109319"/>
                </a:lnTo>
                <a:lnTo>
                  <a:pt x="41853" y="104293"/>
                </a:lnTo>
                <a:lnTo>
                  <a:pt x="34440" y="99895"/>
                </a:lnTo>
                <a:lnTo>
                  <a:pt x="27027" y="95183"/>
                </a:lnTo>
                <a:lnTo>
                  <a:pt x="19768" y="90785"/>
                </a:lnTo>
                <a:lnTo>
                  <a:pt x="12664" y="85759"/>
                </a:lnTo>
                <a:lnTo>
                  <a:pt x="5405" y="81361"/>
                </a:lnTo>
                <a:lnTo>
                  <a:pt x="3552" y="79790"/>
                </a:lnTo>
                <a:lnTo>
                  <a:pt x="2007" y="78534"/>
                </a:lnTo>
                <a:lnTo>
                  <a:pt x="1081" y="76649"/>
                </a:lnTo>
                <a:lnTo>
                  <a:pt x="463" y="74764"/>
                </a:lnTo>
                <a:lnTo>
                  <a:pt x="154" y="73507"/>
                </a:lnTo>
                <a:lnTo>
                  <a:pt x="0" y="72565"/>
                </a:lnTo>
                <a:lnTo>
                  <a:pt x="154" y="71308"/>
                </a:lnTo>
                <a:lnTo>
                  <a:pt x="154" y="70366"/>
                </a:lnTo>
                <a:lnTo>
                  <a:pt x="463" y="69109"/>
                </a:lnTo>
                <a:lnTo>
                  <a:pt x="772" y="68481"/>
                </a:lnTo>
                <a:lnTo>
                  <a:pt x="1389" y="67225"/>
                </a:lnTo>
                <a:lnTo>
                  <a:pt x="1853" y="66282"/>
                </a:lnTo>
                <a:lnTo>
                  <a:pt x="6795" y="58743"/>
                </a:lnTo>
                <a:lnTo>
                  <a:pt x="11737" y="50890"/>
                </a:lnTo>
                <a:lnTo>
                  <a:pt x="16679" y="43036"/>
                </a:lnTo>
                <a:lnTo>
                  <a:pt x="21621" y="35811"/>
                </a:lnTo>
                <a:lnTo>
                  <a:pt x="26563" y="27958"/>
                </a:lnTo>
                <a:lnTo>
                  <a:pt x="31660" y="20104"/>
                </a:lnTo>
                <a:lnTo>
                  <a:pt x="36602" y="12565"/>
                </a:lnTo>
                <a:lnTo>
                  <a:pt x="41544" y="5026"/>
                </a:lnTo>
                <a:lnTo>
                  <a:pt x="42779" y="3455"/>
                </a:lnTo>
                <a:lnTo>
                  <a:pt x="44478" y="1884"/>
                </a:lnTo>
                <a:lnTo>
                  <a:pt x="46177" y="1256"/>
                </a:lnTo>
                <a:lnTo>
                  <a:pt x="48185" y="314"/>
                </a:lnTo>
                <a:lnTo>
                  <a:pt x="50501" y="0"/>
                </a:lnTo>
                <a:lnTo>
                  <a:pt x="52509" y="314"/>
                </a:lnTo>
                <a:lnTo>
                  <a:pt x="54671" y="942"/>
                </a:lnTo>
                <a:lnTo>
                  <a:pt x="56679" y="188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0" name="Shape 50"/>
          <p:cNvSpPr/>
          <p:nvPr/>
        </p:nvSpPr>
        <p:spPr>
          <a:xfrm>
            <a:off x="6991920" y="4996800"/>
            <a:ext cx="221759" cy="108360"/>
          </a:xfrm>
          <a:custGeom>
            <a:pathLst>
              <a:path extrusionOk="0" h="120000" w="120000">
                <a:moveTo>
                  <a:pt x="55846" y="1850"/>
                </a:moveTo>
                <a:lnTo>
                  <a:pt x="63076" y="6169"/>
                </a:lnTo>
                <a:lnTo>
                  <a:pt x="70615" y="10488"/>
                </a:lnTo>
                <a:lnTo>
                  <a:pt x="77846" y="15424"/>
                </a:lnTo>
                <a:lnTo>
                  <a:pt x="85076" y="19742"/>
                </a:lnTo>
                <a:lnTo>
                  <a:pt x="92615" y="24061"/>
                </a:lnTo>
                <a:lnTo>
                  <a:pt x="100000" y="28688"/>
                </a:lnTo>
                <a:lnTo>
                  <a:pt x="107384" y="33316"/>
                </a:lnTo>
                <a:lnTo>
                  <a:pt x="114769" y="37943"/>
                </a:lnTo>
                <a:lnTo>
                  <a:pt x="116615" y="39177"/>
                </a:lnTo>
                <a:lnTo>
                  <a:pt x="118000" y="40719"/>
                </a:lnTo>
                <a:lnTo>
                  <a:pt x="119076" y="42570"/>
                </a:lnTo>
                <a:lnTo>
                  <a:pt x="119846" y="44421"/>
                </a:lnTo>
                <a:lnTo>
                  <a:pt x="120000" y="45655"/>
                </a:lnTo>
                <a:lnTo>
                  <a:pt x="120000" y="46580"/>
                </a:lnTo>
                <a:lnTo>
                  <a:pt x="120000" y="47814"/>
                </a:lnTo>
                <a:lnTo>
                  <a:pt x="120000" y="48740"/>
                </a:lnTo>
                <a:lnTo>
                  <a:pt x="119846" y="49665"/>
                </a:lnTo>
                <a:lnTo>
                  <a:pt x="119538" y="50591"/>
                </a:lnTo>
                <a:lnTo>
                  <a:pt x="119076" y="51825"/>
                </a:lnTo>
                <a:lnTo>
                  <a:pt x="118615" y="52750"/>
                </a:lnTo>
                <a:lnTo>
                  <a:pt x="113692" y="60462"/>
                </a:lnTo>
                <a:lnTo>
                  <a:pt x="108923" y="68174"/>
                </a:lnTo>
                <a:lnTo>
                  <a:pt x="104000" y="75886"/>
                </a:lnTo>
                <a:lnTo>
                  <a:pt x="99384" y="83907"/>
                </a:lnTo>
                <a:lnTo>
                  <a:pt x="94461" y="91619"/>
                </a:lnTo>
                <a:lnTo>
                  <a:pt x="89692" y="99023"/>
                </a:lnTo>
                <a:lnTo>
                  <a:pt x="84769" y="107043"/>
                </a:lnTo>
                <a:lnTo>
                  <a:pt x="79846" y="114755"/>
                </a:lnTo>
                <a:lnTo>
                  <a:pt x="78615" y="116606"/>
                </a:lnTo>
                <a:lnTo>
                  <a:pt x="76923" y="118149"/>
                </a:lnTo>
                <a:lnTo>
                  <a:pt x="75076" y="118766"/>
                </a:lnTo>
                <a:lnTo>
                  <a:pt x="73076" y="119691"/>
                </a:lnTo>
                <a:lnTo>
                  <a:pt x="70923" y="120000"/>
                </a:lnTo>
                <a:lnTo>
                  <a:pt x="68769" y="120000"/>
                </a:lnTo>
                <a:lnTo>
                  <a:pt x="66769" y="119074"/>
                </a:lnTo>
                <a:lnTo>
                  <a:pt x="64615" y="118149"/>
                </a:lnTo>
                <a:lnTo>
                  <a:pt x="57076" y="113830"/>
                </a:lnTo>
                <a:lnTo>
                  <a:pt x="49692" y="108894"/>
                </a:lnTo>
                <a:lnTo>
                  <a:pt x="42153" y="104267"/>
                </a:lnTo>
                <a:lnTo>
                  <a:pt x="34769" y="99948"/>
                </a:lnTo>
                <a:lnTo>
                  <a:pt x="27538" y="95012"/>
                </a:lnTo>
                <a:lnTo>
                  <a:pt x="20000" y="90385"/>
                </a:lnTo>
                <a:lnTo>
                  <a:pt x="12615" y="86066"/>
                </a:lnTo>
                <a:lnTo>
                  <a:pt x="5384" y="81439"/>
                </a:lnTo>
                <a:lnTo>
                  <a:pt x="3538" y="79897"/>
                </a:lnTo>
                <a:lnTo>
                  <a:pt x="2000" y="78354"/>
                </a:lnTo>
                <a:lnTo>
                  <a:pt x="923" y="76503"/>
                </a:lnTo>
                <a:lnTo>
                  <a:pt x="153" y="74344"/>
                </a:lnTo>
                <a:lnTo>
                  <a:pt x="0" y="73419"/>
                </a:lnTo>
                <a:lnTo>
                  <a:pt x="0" y="72185"/>
                </a:lnTo>
                <a:lnTo>
                  <a:pt x="0" y="71259"/>
                </a:lnTo>
                <a:lnTo>
                  <a:pt x="0" y="70025"/>
                </a:lnTo>
                <a:lnTo>
                  <a:pt x="153" y="69408"/>
                </a:lnTo>
                <a:lnTo>
                  <a:pt x="615" y="68174"/>
                </a:lnTo>
                <a:lnTo>
                  <a:pt x="1076" y="67249"/>
                </a:lnTo>
                <a:lnTo>
                  <a:pt x="1692" y="66015"/>
                </a:lnTo>
                <a:lnTo>
                  <a:pt x="6615" y="58303"/>
                </a:lnTo>
                <a:lnTo>
                  <a:pt x="11538" y="50591"/>
                </a:lnTo>
                <a:lnTo>
                  <a:pt x="16153" y="43187"/>
                </a:lnTo>
                <a:lnTo>
                  <a:pt x="21076" y="35475"/>
                </a:lnTo>
                <a:lnTo>
                  <a:pt x="26000" y="27763"/>
                </a:lnTo>
                <a:lnTo>
                  <a:pt x="30923" y="20051"/>
                </a:lnTo>
                <a:lnTo>
                  <a:pt x="35692" y="12339"/>
                </a:lnTo>
                <a:lnTo>
                  <a:pt x="40615" y="4627"/>
                </a:lnTo>
                <a:lnTo>
                  <a:pt x="41846" y="3393"/>
                </a:lnTo>
                <a:lnTo>
                  <a:pt x="43538" y="1850"/>
                </a:lnTo>
                <a:lnTo>
                  <a:pt x="45538" y="616"/>
                </a:lnTo>
                <a:lnTo>
                  <a:pt x="47538" y="308"/>
                </a:lnTo>
                <a:lnTo>
                  <a:pt x="49538" y="0"/>
                </a:lnTo>
                <a:lnTo>
                  <a:pt x="51692" y="0"/>
                </a:lnTo>
                <a:lnTo>
                  <a:pt x="53846" y="616"/>
                </a:lnTo>
                <a:lnTo>
                  <a:pt x="55846" y="185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1" name="Shape 51"/>
          <p:cNvSpPr/>
          <p:nvPr/>
        </p:nvSpPr>
        <p:spPr>
          <a:xfrm>
            <a:off x="7185239" y="5055839"/>
            <a:ext cx="223200" cy="111240"/>
          </a:xfrm>
          <a:custGeom>
            <a:pathLst>
              <a:path extrusionOk="0" h="120000" w="120000">
                <a:moveTo>
                  <a:pt x="54739" y="1518"/>
                </a:moveTo>
                <a:lnTo>
                  <a:pt x="62210" y="6075"/>
                </a:lnTo>
                <a:lnTo>
                  <a:pt x="69682" y="10632"/>
                </a:lnTo>
                <a:lnTo>
                  <a:pt x="77153" y="14886"/>
                </a:lnTo>
                <a:lnTo>
                  <a:pt x="84472" y="19443"/>
                </a:lnTo>
                <a:lnTo>
                  <a:pt x="92096" y="24000"/>
                </a:lnTo>
                <a:lnTo>
                  <a:pt x="99415" y="28556"/>
                </a:lnTo>
                <a:lnTo>
                  <a:pt x="107039" y="33113"/>
                </a:lnTo>
                <a:lnTo>
                  <a:pt x="114358" y="37670"/>
                </a:lnTo>
                <a:lnTo>
                  <a:pt x="116340" y="38886"/>
                </a:lnTo>
                <a:lnTo>
                  <a:pt x="117865" y="40708"/>
                </a:lnTo>
                <a:lnTo>
                  <a:pt x="118932" y="42531"/>
                </a:lnTo>
                <a:lnTo>
                  <a:pt x="119695" y="44658"/>
                </a:lnTo>
                <a:lnTo>
                  <a:pt x="119847" y="45569"/>
                </a:lnTo>
                <a:lnTo>
                  <a:pt x="120000" y="46481"/>
                </a:lnTo>
                <a:lnTo>
                  <a:pt x="120000" y="47696"/>
                </a:lnTo>
                <a:lnTo>
                  <a:pt x="120000" y="48607"/>
                </a:lnTo>
                <a:lnTo>
                  <a:pt x="119847" y="49822"/>
                </a:lnTo>
                <a:lnTo>
                  <a:pt x="119390" y="50734"/>
                </a:lnTo>
                <a:lnTo>
                  <a:pt x="119085" y="51949"/>
                </a:lnTo>
                <a:lnTo>
                  <a:pt x="118627" y="52556"/>
                </a:lnTo>
                <a:lnTo>
                  <a:pt x="113900" y="60455"/>
                </a:lnTo>
                <a:lnTo>
                  <a:pt x="109174" y="68354"/>
                </a:lnTo>
                <a:lnTo>
                  <a:pt x="104447" y="75949"/>
                </a:lnTo>
                <a:lnTo>
                  <a:pt x="99872" y="83848"/>
                </a:lnTo>
                <a:lnTo>
                  <a:pt x="94993" y="91746"/>
                </a:lnTo>
                <a:lnTo>
                  <a:pt x="90266" y="99341"/>
                </a:lnTo>
                <a:lnTo>
                  <a:pt x="85540" y="107240"/>
                </a:lnTo>
                <a:lnTo>
                  <a:pt x="80660" y="115139"/>
                </a:lnTo>
                <a:lnTo>
                  <a:pt x="79440" y="116962"/>
                </a:lnTo>
                <a:lnTo>
                  <a:pt x="77763" y="118177"/>
                </a:lnTo>
                <a:lnTo>
                  <a:pt x="76086" y="119392"/>
                </a:lnTo>
                <a:lnTo>
                  <a:pt x="74104" y="119696"/>
                </a:lnTo>
                <a:lnTo>
                  <a:pt x="71817" y="120000"/>
                </a:lnTo>
                <a:lnTo>
                  <a:pt x="69682" y="120000"/>
                </a:lnTo>
                <a:lnTo>
                  <a:pt x="67547" y="119392"/>
                </a:lnTo>
                <a:lnTo>
                  <a:pt x="65412" y="118177"/>
                </a:lnTo>
                <a:lnTo>
                  <a:pt x="57789" y="113620"/>
                </a:lnTo>
                <a:lnTo>
                  <a:pt x="50470" y="109063"/>
                </a:lnTo>
                <a:lnTo>
                  <a:pt x="42846" y="104202"/>
                </a:lnTo>
                <a:lnTo>
                  <a:pt x="35222" y="99645"/>
                </a:lnTo>
                <a:lnTo>
                  <a:pt x="27903" y="95088"/>
                </a:lnTo>
                <a:lnTo>
                  <a:pt x="20279" y="90227"/>
                </a:lnTo>
                <a:lnTo>
                  <a:pt x="12960" y="85974"/>
                </a:lnTo>
                <a:lnTo>
                  <a:pt x="5489" y="81417"/>
                </a:lnTo>
                <a:lnTo>
                  <a:pt x="3811" y="79898"/>
                </a:lnTo>
                <a:lnTo>
                  <a:pt x="2134" y="78379"/>
                </a:lnTo>
                <a:lnTo>
                  <a:pt x="1067" y="76253"/>
                </a:lnTo>
                <a:lnTo>
                  <a:pt x="304" y="74430"/>
                </a:lnTo>
                <a:lnTo>
                  <a:pt x="152" y="73518"/>
                </a:lnTo>
                <a:lnTo>
                  <a:pt x="0" y="72303"/>
                </a:lnTo>
                <a:lnTo>
                  <a:pt x="0" y="71392"/>
                </a:lnTo>
                <a:lnTo>
                  <a:pt x="152" y="70177"/>
                </a:lnTo>
                <a:lnTo>
                  <a:pt x="304" y="69265"/>
                </a:lnTo>
                <a:lnTo>
                  <a:pt x="457" y="68050"/>
                </a:lnTo>
                <a:lnTo>
                  <a:pt x="1067" y="66835"/>
                </a:lnTo>
                <a:lnTo>
                  <a:pt x="1524" y="66227"/>
                </a:lnTo>
                <a:lnTo>
                  <a:pt x="6251" y="58329"/>
                </a:lnTo>
                <a:lnTo>
                  <a:pt x="11130" y="50734"/>
                </a:lnTo>
                <a:lnTo>
                  <a:pt x="15857" y="42835"/>
                </a:lnTo>
                <a:lnTo>
                  <a:pt x="20736" y="35240"/>
                </a:lnTo>
                <a:lnTo>
                  <a:pt x="25311" y="27341"/>
                </a:lnTo>
                <a:lnTo>
                  <a:pt x="30038" y="20050"/>
                </a:lnTo>
                <a:lnTo>
                  <a:pt x="34917" y="12455"/>
                </a:lnTo>
                <a:lnTo>
                  <a:pt x="39644" y="4860"/>
                </a:lnTo>
                <a:lnTo>
                  <a:pt x="40864" y="3037"/>
                </a:lnTo>
                <a:lnTo>
                  <a:pt x="42541" y="1518"/>
                </a:lnTo>
                <a:lnTo>
                  <a:pt x="44523" y="607"/>
                </a:lnTo>
                <a:lnTo>
                  <a:pt x="46505" y="303"/>
                </a:lnTo>
                <a:lnTo>
                  <a:pt x="48640" y="0"/>
                </a:lnTo>
                <a:lnTo>
                  <a:pt x="50775" y="0"/>
                </a:lnTo>
                <a:lnTo>
                  <a:pt x="52757" y="607"/>
                </a:lnTo>
                <a:lnTo>
                  <a:pt x="54739" y="151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2" name="Shape 52"/>
          <p:cNvSpPr/>
          <p:nvPr/>
        </p:nvSpPr>
        <p:spPr>
          <a:xfrm>
            <a:off x="7381800" y="5113439"/>
            <a:ext cx="226439" cy="116279"/>
          </a:xfrm>
          <a:custGeom>
            <a:pathLst>
              <a:path extrusionOk="0" h="120000" w="120000">
                <a:moveTo>
                  <a:pt x="53803" y="1777"/>
                </a:moveTo>
                <a:lnTo>
                  <a:pt x="61360" y="6518"/>
                </a:lnTo>
                <a:lnTo>
                  <a:pt x="68916" y="10962"/>
                </a:lnTo>
                <a:lnTo>
                  <a:pt x="76322" y="15111"/>
                </a:lnTo>
                <a:lnTo>
                  <a:pt x="83879" y="19851"/>
                </a:lnTo>
                <a:lnTo>
                  <a:pt x="91435" y="24296"/>
                </a:lnTo>
                <a:lnTo>
                  <a:pt x="99143" y="28740"/>
                </a:lnTo>
                <a:lnTo>
                  <a:pt x="106549" y="33481"/>
                </a:lnTo>
                <a:lnTo>
                  <a:pt x="114256" y="37925"/>
                </a:lnTo>
                <a:lnTo>
                  <a:pt x="116070" y="39407"/>
                </a:lnTo>
                <a:lnTo>
                  <a:pt x="117430" y="40888"/>
                </a:lnTo>
                <a:lnTo>
                  <a:pt x="118790" y="42370"/>
                </a:lnTo>
                <a:lnTo>
                  <a:pt x="119395" y="44740"/>
                </a:lnTo>
                <a:lnTo>
                  <a:pt x="119546" y="45629"/>
                </a:lnTo>
                <a:lnTo>
                  <a:pt x="119848" y="46814"/>
                </a:lnTo>
                <a:lnTo>
                  <a:pt x="120000" y="47703"/>
                </a:lnTo>
                <a:lnTo>
                  <a:pt x="119848" y="48888"/>
                </a:lnTo>
                <a:lnTo>
                  <a:pt x="119848" y="49777"/>
                </a:lnTo>
                <a:lnTo>
                  <a:pt x="119395" y="50962"/>
                </a:lnTo>
                <a:lnTo>
                  <a:pt x="119093" y="51851"/>
                </a:lnTo>
                <a:lnTo>
                  <a:pt x="118488" y="53037"/>
                </a:lnTo>
                <a:lnTo>
                  <a:pt x="113954" y="60740"/>
                </a:lnTo>
                <a:lnTo>
                  <a:pt x="109420" y="68444"/>
                </a:lnTo>
                <a:lnTo>
                  <a:pt x="104735" y="76148"/>
                </a:lnTo>
                <a:lnTo>
                  <a:pt x="100201" y="83851"/>
                </a:lnTo>
                <a:lnTo>
                  <a:pt x="95516" y="91555"/>
                </a:lnTo>
                <a:lnTo>
                  <a:pt x="90982" y="99259"/>
                </a:lnTo>
                <a:lnTo>
                  <a:pt x="86448" y="106962"/>
                </a:lnTo>
                <a:lnTo>
                  <a:pt x="81763" y="114666"/>
                </a:lnTo>
                <a:lnTo>
                  <a:pt x="80251" y="116444"/>
                </a:lnTo>
                <a:lnTo>
                  <a:pt x="78740" y="117925"/>
                </a:lnTo>
                <a:lnTo>
                  <a:pt x="76926" y="118814"/>
                </a:lnTo>
                <a:lnTo>
                  <a:pt x="74811" y="119407"/>
                </a:lnTo>
                <a:lnTo>
                  <a:pt x="72695" y="120000"/>
                </a:lnTo>
                <a:lnTo>
                  <a:pt x="70428" y="119407"/>
                </a:lnTo>
                <a:lnTo>
                  <a:pt x="68312" y="119111"/>
                </a:lnTo>
                <a:lnTo>
                  <a:pt x="66196" y="118222"/>
                </a:lnTo>
                <a:lnTo>
                  <a:pt x="58639" y="113481"/>
                </a:lnTo>
                <a:lnTo>
                  <a:pt x="51083" y="108740"/>
                </a:lnTo>
                <a:lnTo>
                  <a:pt x="43375" y="104000"/>
                </a:lnTo>
                <a:lnTo>
                  <a:pt x="35818" y="99555"/>
                </a:lnTo>
                <a:lnTo>
                  <a:pt x="28110" y="95111"/>
                </a:lnTo>
                <a:lnTo>
                  <a:pt x="20705" y="90370"/>
                </a:lnTo>
                <a:lnTo>
                  <a:pt x="13148" y="85925"/>
                </a:lnTo>
                <a:lnTo>
                  <a:pt x="5591" y="81481"/>
                </a:lnTo>
                <a:lnTo>
                  <a:pt x="3627" y="80000"/>
                </a:lnTo>
                <a:lnTo>
                  <a:pt x="2267" y="78222"/>
                </a:lnTo>
                <a:lnTo>
                  <a:pt x="1057" y="76444"/>
                </a:lnTo>
                <a:lnTo>
                  <a:pt x="302" y="74370"/>
                </a:lnTo>
                <a:lnTo>
                  <a:pt x="151" y="73185"/>
                </a:lnTo>
                <a:lnTo>
                  <a:pt x="0" y="72296"/>
                </a:lnTo>
                <a:lnTo>
                  <a:pt x="0" y="71111"/>
                </a:lnTo>
                <a:lnTo>
                  <a:pt x="151" y="70222"/>
                </a:lnTo>
                <a:lnTo>
                  <a:pt x="302" y="69037"/>
                </a:lnTo>
                <a:lnTo>
                  <a:pt x="453" y="68148"/>
                </a:lnTo>
                <a:lnTo>
                  <a:pt x="1057" y="66962"/>
                </a:lnTo>
                <a:lnTo>
                  <a:pt x="1511" y="66074"/>
                </a:lnTo>
                <a:lnTo>
                  <a:pt x="6196" y="58666"/>
                </a:lnTo>
                <a:lnTo>
                  <a:pt x="10881" y="50962"/>
                </a:lnTo>
                <a:lnTo>
                  <a:pt x="15415" y="43259"/>
                </a:lnTo>
                <a:lnTo>
                  <a:pt x="20100" y="35555"/>
                </a:lnTo>
                <a:lnTo>
                  <a:pt x="24785" y="27851"/>
                </a:lnTo>
                <a:lnTo>
                  <a:pt x="29471" y="20444"/>
                </a:lnTo>
                <a:lnTo>
                  <a:pt x="34005" y="12740"/>
                </a:lnTo>
                <a:lnTo>
                  <a:pt x="38690" y="5037"/>
                </a:lnTo>
                <a:lnTo>
                  <a:pt x="39899" y="3259"/>
                </a:lnTo>
                <a:lnTo>
                  <a:pt x="41561" y="2370"/>
                </a:lnTo>
                <a:lnTo>
                  <a:pt x="43375" y="1185"/>
                </a:lnTo>
                <a:lnTo>
                  <a:pt x="45491" y="592"/>
                </a:lnTo>
                <a:lnTo>
                  <a:pt x="47455" y="0"/>
                </a:lnTo>
                <a:lnTo>
                  <a:pt x="49571" y="592"/>
                </a:lnTo>
                <a:lnTo>
                  <a:pt x="51687" y="888"/>
                </a:lnTo>
                <a:lnTo>
                  <a:pt x="53803" y="177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3806096" dist="28173">
              <a:srgbClr val="FFFFCC">
                <a:alpha val="49803"/>
              </a:srgbClr>
            </a:outerShdw>
          </a:effectLst>
        </p:spPr>
      </p:sp>
      <p:sp>
        <p:nvSpPr>
          <p:cNvPr id="53" name="Shape 53"/>
          <p:cNvSpPr/>
          <p:nvPr/>
        </p:nvSpPr>
        <p:spPr>
          <a:xfrm>
            <a:off x="4789800" y="4441680"/>
            <a:ext cx="207359" cy="92159"/>
          </a:xfrm>
          <a:custGeom>
            <a:pathLst>
              <a:path extrusionOk="0" h="120000" w="120000">
                <a:moveTo>
                  <a:pt x="65006" y="1851"/>
                </a:moveTo>
                <a:lnTo>
                  <a:pt x="71409" y="6296"/>
                </a:lnTo>
                <a:lnTo>
                  <a:pt x="77647" y="10740"/>
                </a:lnTo>
                <a:lnTo>
                  <a:pt x="84049" y="15555"/>
                </a:lnTo>
                <a:lnTo>
                  <a:pt x="90451" y="19629"/>
                </a:lnTo>
                <a:lnTo>
                  <a:pt x="96853" y="24074"/>
                </a:lnTo>
                <a:lnTo>
                  <a:pt x="103255" y="28518"/>
                </a:lnTo>
                <a:lnTo>
                  <a:pt x="109658" y="33333"/>
                </a:lnTo>
                <a:lnTo>
                  <a:pt x="116060" y="37777"/>
                </a:lnTo>
                <a:lnTo>
                  <a:pt x="117537" y="38888"/>
                </a:lnTo>
                <a:lnTo>
                  <a:pt x="118850" y="40740"/>
                </a:lnTo>
                <a:lnTo>
                  <a:pt x="119507" y="42592"/>
                </a:lnTo>
                <a:lnTo>
                  <a:pt x="120000" y="44814"/>
                </a:lnTo>
                <a:lnTo>
                  <a:pt x="120000" y="47037"/>
                </a:lnTo>
                <a:lnTo>
                  <a:pt x="119507" y="48518"/>
                </a:lnTo>
                <a:lnTo>
                  <a:pt x="118850" y="50740"/>
                </a:lnTo>
                <a:lnTo>
                  <a:pt x="117373" y="52592"/>
                </a:lnTo>
                <a:lnTo>
                  <a:pt x="111627" y="60370"/>
                </a:lnTo>
                <a:lnTo>
                  <a:pt x="105718" y="68518"/>
                </a:lnTo>
                <a:lnTo>
                  <a:pt x="99808" y="76296"/>
                </a:lnTo>
                <a:lnTo>
                  <a:pt x="93898" y="83703"/>
                </a:lnTo>
                <a:lnTo>
                  <a:pt x="87989" y="91481"/>
                </a:lnTo>
                <a:lnTo>
                  <a:pt x="82079" y="99259"/>
                </a:lnTo>
                <a:lnTo>
                  <a:pt x="76333" y="107407"/>
                </a:lnTo>
                <a:lnTo>
                  <a:pt x="70259" y="115185"/>
                </a:lnTo>
                <a:lnTo>
                  <a:pt x="68782" y="117037"/>
                </a:lnTo>
                <a:lnTo>
                  <a:pt x="66976" y="118148"/>
                </a:lnTo>
                <a:lnTo>
                  <a:pt x="65006" y="119259"/>
                </a:lnTo>
                <a:lnTo>
                  <a:pt x="62872" y="120000"/>
                </a:lnTo>
                <a:lnTo>
                  <a:pt x="60738" y="120000"/>
                </a:lnTo>
                <a:lnTo>
                  <a:pt x="58604" y="120000"/>
                </a:lnTo>
                <a:lnTo>
                  <a:pt x="56634" y="119629"/>
                </a:lnTo>
                <a:lnTo>
                  <a:pt x="54993" y="118148"/>
                </a:lnTo>
                <a:lnTo>
                  <a:pt x="48262" y="113703"/>
                </a:lnTo>
                <a:lnTo>
                  <a:pt x="41860" y="108888"/>
                </a:lnTo>
                <a:lnTo>
                  <a:pt x="35458" y="104814"/>
                </a:lnTo>
                <a:lnTo>
                  <a:pt x="29056" y="100000"/>
                </a:lnTo>
                <a:lnTo>
                  <a:pt x="22653" y="95555"/>
                </a:lnTo>
                <a:lnTo>
                  <a:pt x="16580" y="90740"/>
                </a:lnTo>
                <a:lnTo>
                  <a:pt x="10177" y="86296"/>
                </a:lnTo>
                <a:lnTo>
                  <a:pt x="3775" y="81851"/>
                </a:lnTo>
                <a:lnTo>
                  <a:pt x="2134" y="80740"/>
                </a:lnTo>
                <a:lnTo>
                  <a:pt x="1149" y="78888"/>
                </a:lnTo>
                <a:lnTo>
                  <a:pt x="492" y="77037"/>
                </a:lnTo>
                <a:lnTo>
                  <a:pt x="0" y="74814"/>
                </a:lnTo>
                <a:lnTo>
                  <a:pt x="164" y="72592"/>
                </a:lnTo>
                <a:lnTo>
                  <a:pt x="656" y="71111"/>
                </a:lnTo>
                <a:lnTo>
                  <a:pt x="1313" y="68888"/>
                </a:lnTo>
                <a:lnTo>
                  <a:pt x="2790" y="66666"/>
                </a:lnTo>
                <a:lnTo>
                  <a:pt x="8536" y="59259"/>
                </a:lnTo>
                <a:lnTo>
                  <a:pt x="14610" y="51111"/>
                </a:lnTo>
                <a:lnTo>
                  <a:pt x="20355" y="43703"/>
                </a:lnTo>
                <a:lnTo>
                  <a:pt x="26429" y="35925"/>
                </a:lnTo>
                <a:lnTo>
                  <a:pt x="32175" y="28148"/>
                </a:lnTo>
                <a:lnTo>
                  <a:pt x="38248" y="20740"/>
                </a:lnTo>
                <a:lnTo>
                  <a:pt x="43994" y="12592"/>
                </a:lnTo>
                <a:lnTo>
                  <a:pt x="50068" y="5185"/>
                </a:lnTo>
                <a:lnTo>
                  <a:pt x="51709" y="3703"/>
                </a:lnTo>
                <a:lnTo>
                  <a:pt x="53351" y="2222"/>
                </a:lnTo>
                <a:lnTo>
                  <a:pt x="55321" y="1111"/>
                </a:lnTo>
                <a:lnTo>
                  <a:pt x="57291" y="370"/>
                </a:lnTo>
                <a:lnTo>
                  <a:pt x="59425" y="0"/>
                </a:lnTo>
                <a:lnTo>
                  <a:pt x="61395" y="370"/>
                </a:lnTo>
                <a:lnTo>
                  <a:pt x="63201" y="1111"/>
                </a:lnTo>
                <a:lnTo>
                  <a:pt x="65006" y="185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4" name="Shape 54"/>
          <p:cNvSpPr/>
          <p:nvPr/>
        </p:nvSpPr>
        <p:spPr>
          <a:xfrm>
            <a:off x="4946400" y="4491360"/>
            <a:ext cx="208800" cy="92159"/>
          </a:xfrm>
          <a:custGeom>
            <a:pathLst>
              <a:path extrusionOk="0" h="120000" w="120000">
                <a:moveTo>
                  <a:pt x="64653" y="1458"/>
                </a:moveTo>
                <a:lnTo>
                  <a:pt x="71020" y="6200"/>
                </a:lnTo>
                <a:lnTo>
                  <a:pt x="77387" y="10577"/>
                </a:lnTo>
                <a:lnTo>
                  <a:pt x="83918" y="15319"/>
                </a:lnTo>
                <a:lnTo>
                  <a:pt x="90285" y="19696"/>
                </a:lnTo>
                <a:lnTo>
                  <a:pt x="96816" y="23708"/>
                </a:lnTo>
                <a:lnTo>
                  <a:pt x="103183" y="28449"/>
                </a:lnTo>
                <a:lnTo>
                  <a:pt x="109877" y="32826"/>
                </a:lnTo>
                <a:lnTo>
                  <a:pt x="116408" y="37568"/>
                </a:lnTo>
                <a:lnTo>
                  <a:pt x="117714" y="39027"/>
                </a:lnTo>
                <a:lnTo>
                  <a:pt x="118857" y="40486"/>
                </a:lnTo>
                <a:lnTo>
                  <a:pt x="119673" y="42310"/>
                </a:lnTo>
                <a:lnTo>
                  <a:pt x="120000" y="44498"/>
                </a:lnTo>
                <a:lnTo>
                  <a:pt x="120000" y="46686"/>
                </a:lnTo>
                <a:lnTo>
                  <a:pt x="119673" y="48510"/>
                </a:lnTo>
                <a:lnTo>
                  <a:pt x="118857" y="50699"/>
                </a:lnTo>
                <a:lnTo>
                  <a:pt x="117714" y="52887"/>
                </a:lnTo>
                <a:lnTo>
                  <a:pt x="112000" y="60547"/>
                </a:lnTo>
                <a:lnTo>
                  <a:pt x="106122" y="68206"/>
                </a:lnTo>
                <a:lnTo>
                  <a:pt x="100408" y="75866"/>
                </a:lnTo>
                <a:lnTo>
                  <a:pt x="94530" y="83890"/>
                </a:lnTo>
                <a:lnTo>
                  <a:pt x="88816" y="91550"/>
                </a:lnTo>
                <a:lnTo>
                  <a:pt x="82938" y="99209"/>
                </a:lnTo>
                <a:lnTo>
                  <a:pt x="77061" y="106869"/>
                </a:lnTo>
                <a:lnTo>
                  <a:pt x="71183" y="115258"/>
                </a:lnTo>
                <a:lnTo>
                  <a:pt x="69714" y="117082"/>
                </a:lnTo>
                <a:lnTo>
                  <a:pt x="67755" y="118176"/>
                </a:lnTo>
                <a:lnTo>
                  <a:pt x="65795" y="118905"/>
                </a:lnTo>
                <a:lnTo>
                  <a:pt x="63673" y="120000"/>
                </a:lnTo>
                <a:lnTo>
                  <a:pt x="61714" y="120000"/>
                </a:lnTo>
                <a:lnTo>
                  <a:pt x="59591" y="120000"/>
                </a:lnTo>
                <a:lnTo>
                  <a:pt x="57632" y="119635"/>
                </a:lnTo>
                <a:lnTo>
                  <a:pt x="56000" y="118176"/>
                </a:lnTo>
                <a:lnTo>
                  <a:pt x="49469" y="113799"/>
                </a:lnTo>
                <a:lnTo>
                  <a:pt x="42775" y="109057"/>
                </a:lnTo>
                <a:lnTo>
                  <a:pt x="36244" y="104316"/>
                </a:lnTo>
                <a:lnTo>
                  <a:pt x="29714" y="99939"/>
                </a:lnTo>
                <a:lnTo>
                  <a:pt x="23346" y="95197"/>
                </a:lnTo>
                <a:lnTo>
                  <a:pt x="16816" y="90455"/>
                </a:lnTo>
                <a:lnTo>
                  <a:pt x="10448" y="86443"/>
                </a:lnTo>
                <a:lnTo>
                  <a:pt x="3918" y="81702"/>
                </a:lnTo>
                <a:lnTo>
                  <a:pt x="2285" y="80243"/>
                </a:lnTo>
                <a:lnTo>
                  <a:pt x="1142" y="78419"/>
                </a:lnTo>
                <a:lnTo>
                  <a:pt x="326" y="76960"/>
                </a:lnTo>
                <a:lnTo>
                  <a:pt x="0" y="74772"/>
                </a:lnTo>
                <a:lnTo>
                  <a:pt x="0" y="73677"/>
                </a:lnTo>
                <a:lnTo>
                  <a:pt x="163" y="72583"/>
                </a:lnTo>
                <a:lnTo>
                  <a:pt x="163" y="71489"/>
                </a:lnTo>
                <a:lnTo>
                  <a:pt x="653" y="70395"/>
                </a:lnTo>
                <a:lnTo>
                  <a:pt x="1306" y="68571"/>
                </a:lnTo>
                <a:lnTo>
                  <a:pt x="2448" y="66382"/>
                </a:lnTo>
                <a:lnTo>
                  <a:pt x="8489" y="58723"/>
                </a:lnTo>
                <a:lnTo>
                  <a:pt x="14367" y="51063"/>
                </a:lnTo>
                <a:lnTo>
                  <a:pt x="20081" y="43404"/>
                </a:lnTo>
                <a:lnTo>
                  <a:pt x="26122" y="35379"/>
                </a:lnTo>
                <a:lnTo>
                  <a:pt x="31836" y="28085"/>
                </a:lnTo>
                <a:lnTo>
                  <a:pt x="37714" y="20425"/>
                </a:lnTo>
                <a:lnTo>
                  <a:pt x="43428" y="12765"/>
                </a:lnTo>
                <a:lnTo>
                  <a:pt x="49142" y="4741"/>
                </a:lnTo>
                <a:lnTo>
                  <a:pt x="50775" y="3282"/>
                </a:lnTo>
                <a:lnTo>
                  <a:pt x="52571" y="1823"/>
                </a:lnTo>
                <a:lnTo>
                  <a:pt x="54693" y="1094"/>
                </a:lnTo>
                <a:lnTo>
                  <a:pt x="56489" y="0"/>
                </a:lnTo>
                <a:lnTo>
                  <a:pt x="58612" y="0"/>
                </a:lnTo>
                <a:lnTo>
                  <a:pt x="60734" y="0"/>
                </a:lnTo>
                <a:lnTo>
                  <a:pt x="62693" y="729"/>
                </a:lnTo>
                <a:lnTo>
                  <a:pt x="64653" y="145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5" name="Shape 55"/>
          <p:cNvSpPr/>
          <p:nvPr/>
        </p:nvSpPr>
        <p:spPr>
          <a:xfrm>
            <a:off x="5106239" y="4541039"/>
            <a:ext cx="210600" cy="93959"/>
          </a:xfrm>
          <a:custGeom>
            <a:pathLst>
              <a:path extrusionOk="0" h="120000" w="120000">
                <a:moveTo>
                  <a:pt x="63881" y="1432"/>
                </a:moveTo>
                <a:lnTo>
                  <a:pt x="70188" y="6089"/>
                </a:lnTo>
                <a:lnTo>
                  <a:pt x="76657" y="10388"/>
                </a:lnTo>
                <a:lnTo>
                  <a:pt x="83288" y="15044"/>
                </a:lnTo>
                <a:lnTo>
                  <a:pt x="89757" y="19343"/>
                </a:lnTo>
                <a:lnTo>
                  <a:pt x="96226" y="24000"/>
                </a:lnTo>
                <a:lnTo>
                  <a:pt x="102695" y="28656"/>
                </a:lnTo>
                <a:lnTo>
                  <a:pt x="109164" y="32955"/>
                </a:lnTo>
                <a:lnTo>
                  <a:pt x="115956" y="37611"/>
                </a:lnTo>
                <a:lnTo>
                  <a:pt x="117412" y="38686"/>
                </a:lnTo>
                <a:lnTo>
                  <a:pt x="118544" y="40477"/>
                </a:lnTo>
                <a:lnTo>
                  <a:pt x="119353" y="42626"/>
                </a:lnTo>
                <a:lnTo>
                  <a:pt x="119999" y="44417"/>
                </a:lnTo>
                <a:lnTo>
                  <a:pt x="119999" y="45492"/>
                </a:lnTo>
                <a:lnTo>
                  <a:pt x="119999" y="46567"/>
                </a:lnTo>
                <a:lnTo>
                  <a:pt x="119676" y="47641"/>
                </a:lnTo>
                <a:lnTo>
                  <a:pt x="119514" y="48716"/>
                </a:lnTo>
                <a:lnTo>
                  <a:pt x="118706" y="50507"/>
                </a:lnTo>
                <a:lnTo>
                  <a:pt x="117412" y="52656"/>
                </a:lnTo>
                <a:lnTo>
                  <a:pt x="111913" y="60537"/>
                </a:lnTo>
                <a:lnTo>
                  <a:pt x="106091" y="68059"/>
                </a:lnTo>
                <a:lnTo>
                  <a:pt x="100431" y="75940"/>
                </a:lnTo>
                <a:lnTo>
                  <a:pt x="94609" y="83820"/>
                </a:lnTo>
                <a:lnTo>
                  <a:pt x="88948" y="91343"/>
                </a:lnTo>
                <a:lnTo>
                  <a:pt x="83288" y="99223"/>
                </a:lnTo>
                <a:lnTo>
                  <a:pt x="77466" y="107104"/>
                </a:lnTo>
                <a:lnTo>
                  <a:pt x="71805" y="114985"/>
                </a:lnTo>
                <a:lnTo>
                  <a:pt x="70188" y="116776"/>
                </a:lnTo>
                <a:lnTo>
                  <a:pt x="68571" y="117850"/>
                </a:lnTo>
                <a:lnTo>
                  <a:pt x="66469" y="119283"/>
                </a:lnTo>
                <a:lnTo>
                  <a:pt x="64528" y="119641"/>
                </a:lnTo>
                <a:lnTo>
                  <a:pt x="62425" y="120000"/>
                </a:lnTo>
                <a:lnTo>
                  <a:pt x="60323" y="119641"/>
                </a:lnTo>
                <a:lnTo>
                  <a:pt x="58221" y="119283"/>
                </a:lnTo>
                <a:lnTo>
                  <a:pt x="56442" y="118567"/>
                </a:lnTo>
                <a:lnTo>
                  <a:pt x="49811" y="113910"/>
                </a:lnTo>
                <a:lnTo>
                  <a:pt x="43342" y="109253"/>
                </a:lnTo>
                <a:lnTo>
                  <a:pt x="36549" y="104597"/>
                </a:lnTo>
                <a:lnTo>
                  <a:pt x="30080" y="99940"/>
                </a:lnTo>
                <a:lnTo>
                  <a:pt x="23611" y="95283"/>
                </a:lnTo>
                <a:lnTo>
                  <a:pt x="17142" y="90626"/>
                </a:lnTo>
                <a:lnTo>
                  <a:pt x="10512" y="86328"/>
                </a:lnTo>
                <a:lnTo>
                  <a:pt x="4043" y="81671"/>
                </a:lnTo>
                <a:lnTo>
                  <a:pt x="2587" y="80238"/>
                </a:lnTo>
                <a:lnTo>
                  <a:pt x="1455" y="78447"/>
                </a:lnTo>
                <a:lnTo>
                  <a:pt x="646" y="77014"/>
                </a:lnTo>
                <a:lnTo>
                  <a:pt x="323" y="74865"/>
                </a:lnTo>
                <a:lnTo>
                  <a:pt x="0" y="73432"/>
                </a:lnTo>
                <a:lnTo>
                  <a:pt x="323" y="72716"/>
                </a:lnTo>
                <a:lnTo>
                  <a:pt x="323" y="71283"/>
                </a:lnTo>
                <a:lnTo>
                  <a:pt x="646" y="70567"/>
                </a:lnTo>
                <a:lnTo>
                  <a:pt x="1455" y="68417"/>
                </a:lnTo>
                <a:lnTo>
                  <a:pt x="2587" y="66268"/>
                </a:lnTo>
                <a:lnTo>
                  <a:pt x="8409" y="58746"/>
                </a:lnTo>
                <a:lnTo>
                  <a:pt x="14231" y="51223"/>
                </a:lnTo>
                <a:lnTo>
                  <a:pt x="19892" y="43343"/>
                </a:lnTo>
                <a:lnTo>
                  <a:pt x="25714" y="35820"/>
                </a:lnTo>
                <a:lnTo>
                  <a:pt x="31374" y="28298"/>
                </a:lnTo>
                <a:lnTo>
                  <a:pt x="37196" y="20059"/>
                </a:lnTo>
                <a:lnTo>
                  <a:pt x="42857" y="12537"/>
                </a:lnTo>
                <a:lnTo>
                  <a:pt x="48679" y="5014"/>
                </a:lnTo>
                <a:lnTo>
                  <a:pt x="50134" y="3223"/>
                </a:lnTo>
                <a:lnTo>
                  <a:pt x="51913" y="2149"/>
                </a:lnTo>
                <a:lnTo>
                  <a:pt x="54016" y="1074"/>
                </a:lnTo>
                <a:lnTo>
                  <a:pt x="55956" y="358"/>
                </a:lnTo>
                <a:lnTo>
                  <a:pt x="58059" y="0"/>
                </a:lnTo>
                <a:lnTo>
                  <a:pt x="60161" y="358"/>
                </a:lnTo>
                <a:lnTo>
                  <a:pt x="61940" y="716"/>
                </a:lnTo>
                <a:lnTo>
                  <a:pt x="63881" y="1432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6" name="Shape 56"/>
          <p:cNvSpPr/>
          <p:nvPr/>
        </p:nvSpPr>
        <p:spPr>
          <a:xfrm>
            <a:off x="5267880" y="4590719"/>
            <a:ext cx="212039" cy="96840"/>
          </a:xfrm>
          <a:custGeom>
            <a:pathLst>
              <a:path extrusionOk="0" h="120000" w="120000">
                <a:moveTo>
                  <a:pt x="63132" y="1411"/>
                </a:moveTo>
                <a:lnTo>
                  <a:pt x="69558" y="5647"/>
                </a:lnTo>
                <a:lnTo>
                  <a:pt x="75983" y="10235"/>
                </a:lnTo>
                <a:lnTo>
                  <a:pt x="82730" y="14823"/>
                </a:lnTo>
                <a:lnTo>
                  <a:pt x="89317" y="19411"/>
                </a:lnTo>
                <a:lnTo>
                  <a:pt x="95903" y="24000"/>
                </a:lnTo>
                <a:lnTo>
                  <a:pt x="102329" y="28235"/>
                </a:lnTo>
                <a:lnTo>
                  <a:pt x="109076" y="32823"/>
                </a:lnTo>
                <a:lnTo>
                  <a:pt x="115662" y="37411"/>
                </a:lnTo>
                <a:lnTo>
                  <a:pt x="117429" y="38823"/>
                </a:lnTo>
                <a:lnTo>
                  <a:pt x="118554" y="40235"/>
                </a:lnTo>
                <a:lnTo>
                  <a:pt x="119518" y="42352"/>
                </a:lnTo>
                <a:lnTo>
                  <a:pt x="119839" y="44470"/>
                </a:lnTo>
                <a:lnTo>
                  <a:pt x="120000" y="45529"/>
                </a:lnTo>
                <a:lnTo>
                  <a:pt x="119839" y="46588"/>
                </a:lnTo>
                <a:lnTo>
                  <a:pt x="119839" y="47294"/>
                </a:lnTo>
                <a:lnTo>
                  <a:pt x="119678" y="48705"/>
                </a:lnTo>
                <a:lnTo>
                  <a:pt x="118875" y="50823"/>
                </a:lnTo>
                <a:lnTo>
                  <a:pt x="117751" y="52588"/>
                </a:lnTo>
                <a:lnTo>
                  <a:pt x="112128" y="60352"/>
                </a:lnTo>
                <a:lnTo>
                  <a:pt x="106345" y="68470"/>
                </a:lnTo>
                <a:lnTo>
                  <a:pt x="100722" y="75882"/>
                </a:lnTo>
                <a:lnTo>
                  <a:pt x="95261" y="83647"/>
                </a:lnTo>
                <a:lnTo>
                  <a:pt x="89477" y="91764"/>
                </a:lnTo>
                <a:lnTo>
                  <a:pt x="83855" y="99176"/>
                </a:lnTo>
                <a:lnTo>
                  <a:pt x="78072" y="106941"/>
                </a:lnTo>
                <a:lnTo>
                  <a:pt x="72610" y="115058"/>
                </a:lnTo>
                <a:lnTo>
                  <a:pt x="70843" y="116823"/>
                </a:lnTo>
                <a:lnTo>
                  <a:pt x="69236" y="117882"/>
                </a:lnTo>
                <a:lnTo>
                  <a:pt x="67309" y="119294"/>
                </a:lnTo>
                <a:lnTo>
                  <a:pt x="65220" y="119647"/>
                </a:lnTo>
                <a:lnTo>
                  <a:pt x="63132" y="120000"/>
                </a:lnTo>
                <a:lnTo>
                  <a:pt x="61044" y="120000"/>
                </a:lnTo>
                <a:lnTo>
                  <a:pt x="58955" y="119294"/>
                </a:lnTo>
                <a:lnTo>
                  <a:pt x="57188" y="118235"/>
                </a:lnTo>
                <a:lnTo>
                  <a:pt x="50441" y="113647"/>
                </a:lnTo>
                <a:lnTo>
                  <a:pt x="43694" y="109058"/>
                </a:lnTo>
                <a:lnTo>
                  <a:pt x="37108" y="104470"/>
                </a:lnTo>
                <a:lnTo>
                  <a:pt x="30522" y="99529"/>
                </a:lnTo>
                <a:lnTo>
                  <a:pt x="23775" y="94941"/>
                </a:lnTo>
                <a:lnTo>
                  <a:pt x="17349" y="90352"/>
                </a:lnTo>
                <a:lnTo>
                  <a:pt x="10763" y="86117"/>
                </a:lnTo>
                <a:lnTo>
                  <a:pt x="4016" y="81529"/>
                </a:lnTo>
                <a:lnTo>
                  <a:pt x="2570" y="80117"/>
                </a:lnTo>
                <a:lnTo>
                  <a:pt x="1445" y="78352"/>
                </a:lnTo>
                <a:lnTo>
                  <a:pt x="642" y="76588"/>
                </a:lnTo>
                <a:lnTo>
                  <a:pt x="0" y="74470"/>
                </a:lnTo>
                <a:lnTo>
                  <a:pt x="0" y="73764"/>
                </a:lnTo>
                <a:lnTo>
                  <a:pt x="0" y="72352"/>
                </a:lnTo>
                <a:lnTo>
                  <a:pt x="321" y="71647"/>
                </a:lnTo>
                <a:lnTo>
                  <a:pt x="481" y="70235"/>
                </a:lnTo>
                <a:lnTo>
                  <a:pt x="1445" y="68470"/>
                </a:lnTo>
                <a:lnTo>
                  <a:pt x="2570" y="66352"/>
                </a:lnTo>
                <a:lnTo>
                  <a:pt x="8192" y="58588"/>
                </a:lnTo>
                <a:lnTo>
                  <a:pt x="13975" y="50823"/>
                </a:lnTo>
                <a:lnTo>
                  <a:pt x="19598" y="43411"/>
                </a:lnTo>
                <a:lnTo>
                  <a:pt x="25381" y="35294"/>
                </a:lnTo>
                <a:lnTo>
                  <a:pt x="31004" y="27882"/>
                </a:lnTo>
                <a:lnTo>
                  <a:pt x="36465" y="20470"/>
                </a:lnTo>
                <a:lnTo>
                  <a:pt x="42248" y="12352"/>
                </a:lnTo>
                <a:lnTo>
                  <a:pt x="47871" y="4941"/>
                </a:lnTo>
                <a:lnTo>
                  <a:pt x="49477" y="3176"/>
                </a:lnTo>
                <a:lnTo>
                  <a:pt x="51084" y="1411"/>
                </a:lnTo>
                <a:lnTo>
                  <a:pt x="53012" y="705"/>
                </a:lnTo>
                <a:lnTo>
                  <a:pt x="55100" y="0"/>
                </a:lnTo>
                <a:lnTo>
                  <a:pt x="57188" y="0"/>
                </a:lnTo>
                <a:lnTo>
                  <a:pt x="59116" y="0"/>
                </a:lnTo>
                <a:lnTo>
                  <a:pt x="61204" y="352"/>
                </a:lnTo>
                <a:lnTo>
                  <a:pt x="63132" y="141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7" name="Shape 57"/>
          <p:cNvSpPr/>
          <p:nvPr/>
        </p:nvSpPr>
        <p:spPr>
          <a:xfrm>
            <a:off x="5434200" y="4643280"/>
            <a:ext cx="213840" cy="96840"/>
          </a:xfrm>
          <a:custGeom>
            <a:pathLst>
              <a:path extrusionOk="0" h="120000" w="120000">
                <a:moveTo>
                  <a:pt x="62483" y="1387"/>
                </a:moveTo>
                <a:lnTo>
                  <a:pt x="69052" y="6242"/>
                </a:lnTo>
                <a:lnTo>
                  <a:pt x="75781" y="10751"/>
                </a:lnTo>
                <a:lnTo>
                  <a:pt x="82349" y="15260"/>
                </a:lnTo>
                <a:lnTo>
                  <a:pt x="89238" y="19768"/>
                </a:lnTo>
                <a:lnTo>
                  <a:pt x="95807" y="24277"/>
                </a:lnTo>
                <a:lnTo>
                  <a:pt x="102376" y="28786"/>
                </a:lnTo>
                <a:lnTo>
                  <a:pt x="109265" y="33294"/>
                </a:lnTo>
                <a:lnTo>
                  <a:pt x="115834" y="37803"/>
                </a:lnTo>
                <a:lnTo>
                  <a:pt x="117436" y="38843"/>
                </a:lnTo>
                <a:lnTo>
                  <a:pt x="118718" y="40578"/>
                </a:lnTo>
                <a:lnTo>
                  <a:pt x="119519" y="42312"/>
                </a:lnTo>
                <a:lnTo>
                  <a:pt x="119999" y="44393"/>
                </a:lnTo>
                <a:lnTo>
                  <a:pt x="119999" y="45433"/>
                </a:lnTo>
                <a:lnTo>
                  <a:pt x="119999" y="46473"/>
                </a:lnTo>
                <a:lnTo>
                  <a:pt x="119999" y="47514"/>
                </a:lnTo>
                <a:lnTo>
                  <a:pt x="119839" y="48901"/>
                </a:lnTo>
                <a:lnTo>
                  <a:pt x="119198" y="50982"/>
                </a:lnTo>
                <a:lnTo>
                  <a:pt x="117917" y="52369"/>
                </a:lnTo>
                <a:lnTo>
                  <a:pt x="112309" y="60346"/>
                </a:lnTo>
                <a:lnTo>
                  <a:pt x="106862" y="67976"/>
                </a:lnTo>
                <a:lnTo>
                  <a:pt x="101094" y="75953"/>
                </a:lnTo>
                <a:lnTo>
                  <a:pt x="95647" y="83583"/>
                </a:lnTo>
                <a:lnTo>
                  <a:pt x="89879" y="91560"/>
                </a:lnTo>
                <a:lnTo>
                  <a:pt x="84432" y="99190"/>
                </a:lnTo>
                <a:lnTo>
                  <a:pt x="78825" y="107167"/>
                </a:lnTo>
                <a:lnTo>
                  <a:pt x="73217" y="114797"/>
                </a:lnTo>
                <a:lnTo>
                  <a:pt x="71775" y="116878"/>
                </a:lnTo>
                <a:lnTo>
                  <a:pt x="69853" y="118265"/>
                </a:lnTo>
                <a:lnTo>
                  <a:pt x="67930" y="119306"/>
                </a:lnTo>
                <a:lnTo>
                  <a:pt x="65847" y="119653"/>
                </a:lnTo>
                <a:lnTo>
                  <a:pt x="63765" y="120000"/>
                </a:lnTo>
                <a:lnTo>
                  <a:pt x="61682" y="120000"/>
                </a:lnTo>
                <a:lnTo>
                  <a:pt x="59599" y="119306"/>
                </a:lnTo>
                <a:lnTo>
                  <a:pt x="57837" y="118612"/>
                </a:lnTo>
                <a:lnTo>
                  <a:pt x="51108" y="113757"/>
                </a:lnTo>
                <a:lnTo>
                  <a:pt x="44379" y="109248"/>
                </a:lnTo>
                <a:lnTo>
                  <a:pt x="37650" y="104739"/>
                </a:lnTo>
                <a:lnTo>
                  <a:pt x="30921" y="100231"/>
                </a:lnTo>
                <a:lnTo>
                  <a:pt x="24192" y="95028"/>
                </a:lnTo>
                <a:lnTo>
                  <a:pt x="17463" y="90520"/>
                </a:lnTo>
                <a:lnTo>
                  <a:pt x="10734" y="86011"/>
                </a:lnTo>
                <a:lnTo>
                  <a:pt x="4165" y="81502"/>
                </a:lnTo>
                <a:lnTo>
                  <a:pt x="2403" y="80115"/>
                </a:lnTo>
                <a:lnTo>
                  <a:pt x="1281" y="78381"/>
                </a:lnTo>
                <a:lnTo>
                  <a:pt x="320" y="76647"/>
                </a:lnTo>
                <a:lnTo>
                  <a:pt x="0" y="74566"/>
                </a:lnTo>
                <a:lnTo>
                  <a:pt x="0" y="73872"/>
                </a:lnTo>
                <a:lnTo>
                  <a:pt x="0" y="72485"/>
                </a:lnTo>
                <a:lnTo>
                  <a:pt x="160" y="71445"/>
                </a:lnTo>
                <a:lnTo>
                  <a:pt x="320" y="70404"/>
                </a:lnTo>
                <a:lnTo>
                  <a:pt x="1121" y="68670"/>
                </a:lnTo>
                <a:lnTo>
                  <a:pt x="2242" y="66589"/>
                </a:lnTo>
                <a:lnTo>
                  <a:pt x="8010" y="58612"/>
                </a:lnTo>
                <a:lnTo>
                  <a:pt x="13618" y="50982"/>
                </a:lnTo>
                <a:lnTo>
                  <a:pt x="19385" y="43005"/>
                </a:lnTo>
                <a:lnTo>
                  <a:pt x="24833" y="35722"/>
                </a:lnTo>
                <a:lnTo>
                  <a:pt x="30440" y="28092"/>
                </a:lnTo>
                <a:lnTo>
                  <a:pt x="36208" y="20115"/>
                </a:lnTo>
                <a:lnTo>
                  <a:pt x="41655" y="12832"/>
                </a:lnTo>
                <a:lnTo>
                  <a:pt x="47423" y="4855"/>
                </a:lnTo>
                <a:lnTo>
                  <a:pt x="48865" y="3468"/>
                </a:lnTo>
                <a:lnTo>
                  <a:pt x="50627" y="1734"/>
                </a:lnTo>
                <a:lnTo>
                  <a:pt x="52389" y="1040"/>
                </a:lnTo>
                <a:lnTo>
                  <a:pt x="54472" y="0"/>
                </a:lnTo>
                <a:lnTo>
                  <a:pt x="56555" y="0"/>
                </a:lnTo>
                <a:lnTo>
                  <a:pt x="58638" y="0"/>
                </a:lnTo>
                <a:lnTo>
                  <a:pt x="60560" y="346"/>
                </a:lnTo>
                <a:lnTo>
                  <a:pt x="62483" y="138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8" name="Shape 58"/>
          <p:cNvSpPr/>
          <p:nvPr/>
        </p:nvSpPr>
        <p:spPr>
          <a:xfrm>
            <a:off x="5601960" y="4694400"/>
            <a:ext cx="215279" cy="100080"/>
          </a:xfrm>
          <a:custGeom>
            <a:pathLst>
              <a:path extrusionOk="0" h="120000" w="120000">
                <a:moveTo>
                  <a:pt x="61746" y="1699"/>
                </a:moveTo>
                <a:lnTo>
                  <a:pt x="68412" y="6458"/>
                </a:lnTo>
                <a:lnTo>
                  <a:pt x="75238" y="10878"/>
                </a:lnTo>
                <a:lnTo>
                  <a:pt x="81746" y="15297"/>
                </a:lnTo>
                <a:lnTo>
                  <a:pt x="88571" y="19716"/>
                </a:lnTo>
                <a:lnTo>
                  <a:pt x="95238" y="24135"/>
                </a:lnTo>
                <a:lnTo>
                  <a:pt x="102063" y="28555"/>
                </a:lnTo>
                <a:lnTo>
                  <a:pt x="108888" y="33314"/>
                </a:lnTo>
                <a:lnTo>
                  <a:pt x="115714" y="37733"/>
                </a:lnTo>
                <a:lnTo>
                  <a:pt x="117301" y="39093"/>
                </a:lnTo>
                <a:lnTo>
                  <a:pt x="118571" y="40453"/>
                </a:lnTo>
                <a:lnTo>
                  <a:pt x="119523" y="42492"/>
                </a:lnTo>
                <a:lnTo>
                  <a:pt x="120000" y="44532"/>
                </a:lnTo>
                <a:lnTo>
                  <a:pt x="120000" y="45892"/>
                </a:lnTo>
                <a:lnTo>
                  <a:pt x="120000" y="46572"/>
                </a:lnTo>
                <a:lnTo>
                  <a:pt x="120000" y="47932"/>
                </a:lnTo>
                <a:lnTo>
                  <a:pt x="119841" y="48611"/>
                </a:lnTo>
                <a:lnTo>
                  <a:pt x="119206" y="50651"/>
                </a:lnTo>
                <a:lnTo>
                  <a:pt x="117936" y="52691"/>
                </a:lnTo>
                <a:lnTo>
                  <a:pt x="112539" y="60509"/>
                </a:lnTo>
                <a:lnTo>
                  <a:pt x="107142" y="68328"/>
                </a:lnTo>
                <a:lnTo>
                  <a:pt x="101428" y="75807"/>
                </a:lnTo>
                <a:lnTo>
                  <a:pt x="96031" y="83966"/>
                </a:lnTo>
                <a:lnTo>
                  <a:pt x="90634" y="91444"/>
                </a:lnTo>
                <a:lnTo>
                  <a:pt x="85238" y="99263"/>
                </a:lnTo>
                <a:lnTo>
                  <a:pt x="79523" y="107422"/>
                </a:lnTo>
                <a:lnTo>
                  <a:pt x="74126" y="114900"/>
                </a:lnTo>
                <a:lnTo>
                  <a:pt x="72539" y="116600"/>
                </a:lnTo>
                <a:lnTo>
                  <a:pt x="70793" y="117960"/>
                </a:lnTo>
                <a:lnTo>
                  <a:pt x="68888" y="119320"/>
                </a:lnTo>
                <a:lnTo>
                  <a:pt x="66825" y="119660"/>
                </a:lnTo>
                <a:lnTo>
                  <a:pt x="64761" y="120000"/>
                </a:lnTo>
                <a:lnTo>
                  <a:pt x="62698" y="119660"/>
                </a:lnTo>
                <a:lnTo>
                  <a:pt x="60634" y="119320"/>
                </a:lnTo>
                <a:lnTo>
                  <a:pt x="58571" y="117960"/>
                </a:lnTo>
                <a:lnTo>
                  <a:pt x="51746" y="113541"/>
                </a:lnTo>
                <a:lnTo>
                  <a:pt x="45079" y="108781"/>
                </a:lnTo>
                <a:lnTo>
                  <a:pt x="38253" y="104362"/>
                </a:lnTo>
                <a:lnTo>
                  <a:pt x="31269" y="99603"/>
                </a:lnTo>
                <a:lnTo>
                  <a:pt x="24603" y="95184"/>
                </a:lnTo>
                <a:lnTo>
                  <a:pt x="17777" y="90764"/>
                </a:lnTo>
                <a:lnTo>
                  <a:pt x="11111" y="86005"/>
                </a:lnTo>
                <a:lnTo>
                  <a:pt x="4285" y="81586"/>
                </a:lnTo>
                <a:lnTo>
                  <a:pt x="2857" y="79886"/>
                </a:lnTo>
                <a:lnTo>
                  <a:pt x="1428" y="78186"/>
                </a:lnTo>
                <a:lnTo>
                  <a:pt x="476" y="76827"/>
                </a:lnTo>
                <a:lnTo>
                  <a:pt x="158" y="74787"/>
                </a:lnTo>
                <a:lnTo>
                  <a:pt x="0" y="73427"/>
                </a:lnTo>
                <a:lnTo>
                  <a:pt x="0" y="72747"/>
                </a:lnTo>
                <a:lnTo>
                  <a:pt x="158" y="71388"/>
                </a:lnTo>
                <a:lnTo>
                  <a:pt x="317" y="70368"/>
                </a:lnTo>
                <a:lnTo>
                  <a:pt x="1111" y="68328"/>
                </a:lnTo>
                <a:lnTo>
                  <a:pt x="2380" y="66288"/>
                </a:lnTo>
                <a:lnTo>
                  <a:pt x="7936" y="58810"/>
                </a:lnTo>
                <a:lnTo>
                  <a:pt x="13333" y="50991"/>
                </a:lnTo>
                <a:lnTo>
                  <a:pt x="18888" y="43512"/>
                </a:lnTo>
                <a:lnTo>
                  <a:pt x="24444" y="35694"/>
                </a:lnTo>
                <a:lnTo>
                  <a:pt x="30000" y="28215"/>
                </a:lnTo>
                <a:lnTo>
                  <a:pt x="35396" y="20396"/>
                </a:lnTo>
                <a:lnTo>
                  <a:pt x="41111" y="12917"/>
                </a:lnTo>
                <a:lnTo>
                  <a:pt x="46507" y="5099"/>
                </a:lnTo>
                <a:lnTo>
                  <a:pt x="48095" y="3059"/>
                </a:lnTo>
                <a:lnTo>
                  <a:pt x="49682" y="2039"/>
                </a:lnTo>
                <a:lnTo>
                  <a:pt x="51587" y="679"/>
                </a:lnTo>
                <a:lnTo>
                  <a:pt x="53650" y="339"/>
                </a:lnTo>
                <a:lnTo>
                  <a:pt x="55714" y="0"/>
                </a:lnTo>
                <a:lnTo>
                  <a:pt x="57777" y="339"/>
                </a:lnTo>
                <a:lnTo>
                  <a:pt x="59841" y="679"/>
                </a:lnTo>
                <a:lnTo>
                  <a:pt x="61746" y="169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59" name="Shape 59"/>
          <p:cNvSpPr/>
          <p:nvPr/>
        </p:nvSpPr>
        <p:spPr>
          <a:xfrm>
            <a:off x="5774760" y="4747319"/>
            <a:ext cx="215279" cy="101879"/>
          </a:xfrm>
          <a:custGeom>
            <a:pathLst>
              <a:path extrusionOk="0" h="120000" w="120000">
                <a:moveTo>
                  <a:pt x="60789" y="1340"/>
                </a:moveTo>
                <a:lnTo>
                  <a:pt x="67736" y="5698"/>
                </a:lnTo>
                <a:lnTo>
                  <a:pt x="74368" y="10055"/>
                </a:lnTo>
                <a:lnTo>
                  <a:pt x="81315" y="14748"/>
                </a:lnTo>
                <a:lnTo>
                  <a:pt x="88263" y="19106"/>
                </a:lnTo>
                <a:lnTo>
                  <a:pt x="94894" y="24134"/>
                </a:lnTo>
                <a:lnTo>
                  <a:pt x="101842" y="28491"/>
                </a:lnTo>
                <a:lnTo>
                  <a:pt x="108789" y="33184"/>
                </a:lnTo>
                <a:lnTo>
                  <a:pt x="115736" y="37541"/>
                </a:lnTo>
                <a:lnTo>
                  <a:pt x="117157" y="38547"/>
                </a:lnTo>
                <a:lnTo>
                  <a:pt x="118421" y="40558"/>
                </a:lnTo>
                <a:lnTo>
                  <a:pt x="119368" y="42234"/>
                </a:lnTo>
                <a:lnTo>
                  <a:pt x="119842" y="44245"/>
                </a:lnTo>
                <a:lnTo>
                  <a:pt x="120000" y="45251"/>
                </a:lnTo>
                <a:lnTo>
                  <a:pt x="120000" y="46256"/>
                </a:lnTo>
                <a:lnTo>
                  <a:pt x="120000" y="47262"/>
                </a:lnTo>
                <a:lnTo>
                  <a:pt x="119842" y="48603"/>
                </a:lnTo>
                <a:lnTo>
                  <a:pt x="119052" y="50614"/>
                </a:lnTo>
                <a:lnTo>
                  <a:pt x="117947" y="52625"/>
                </a:lnTo>
                <a:lnTo>
                  <a:pt x="112578" y="60335"/>
                </a:lnTo>
                <a:lnTo>
                  <a:pt x="107052" y="68044"/>
                </a:lnTo>
                <a:lnTo>
                  <a:pt x="101684" y="75754"/>
                </a:lnTo>
                <a:lnTo>
                  <a:pt x="96315" y="83463"/>
                </a:lnTo>
                <a:lnTo>
                  <a:pt x="90789" y="91508"/>
                </a:lnTo>
                <a:lnTo>
                  <a:pt x="85421" y="99217"/>
                </a:lnTo>
                <a:lnTo>
                  <a:pt x="79894" y="106927"/>
                </a:lnTo>
                <a:lnTo>
                  <a:pt x="74368" y="114636"/>
                </a:lnTo>
                <a:lnTo>
                  <a:pt x="72947" y="116648"/>
                </a:lnTo>
                <a:lnTo>
                  <a:pt x="71210" y="117988"/>
                </a:lnTo>
                <a:lnTo>
                  <a:pt x="69473" y="118994"/>
                </a:lnTo>
                <a:lnTo>
                  <a:pt x="67421" y="120000"/>
                </a:lnTo>
                <a:lnTo>
                  <a:pt x="65368" y="120000"/>
                </a:lnTo>
                <a:lnTo>
                  <a:pt x="63315" y="120000"/>
                </a:lnTo>
                <a:lnTo>
                  <a:pt x="61263" y="118994"/>
                </a:lnTo>
                <a:lnTo>
                  <a:pt x="59368" y="118324"/>
                </a:lnTo>
                <a:lnTo>
                  <a:pt x="52421" y="113631"/>
                </a:lnTo>
                <a:lnTo>
                  <a:pt x="45473" y="109273"/>
                </a:lnTo>
                <a:lnTo>
                  <a:pt x="38684" y="104581"/>
                </a:lnTo>
                <a:lnTo>
                  <a:pt x="31736" y="99553"/>
                </a:lnTo>
                <a:lnTo>
                  <a:pt x="24789" y="95195"/>
                </a:lnTo>
                <a:lnTo>
                  <a:pt x="18157" y="90502"/>
                </a:lnTo>
                <a:lnTo>
                  <a:pt x="11210" y="85810"/>
                </a:lnTo>
                <a:lnTo>
                  <a:pt x="4263" y="81452"/>
                </a:lnTo>
                <a:lnTo>
                  <a:pt x="2526" y="79776"/>
                </a:lnTo>
                <a:lnTo>
                  <a:pt x="1421" y="78435"/>
                </a:lnTo>
                <a:lnTo>
                  <a:pt x="473" y="76424"/>
                </a:lnTo>
                <a:lnTo>
                  <a:pt x="0" y="74413"/>
                </a:lnTo>
                <a:lnTo>
                  <a:pt x="0" y="73407"/>
                </a:lnTo>
                <a:lnTo>
                  <a:pt x="0" y="72402"/>
                </a:lnTo>
                <a:lnTo>
                  <a:pt x="0" y="71061"/>
                </a:lnTo>
                <a:lnTo>
                  <a:pt x="315" y="70391"/>
                </a:lnTo>
                <a:lnTo>
                  <a:pt x="947" y="68044"/>
                </a:lnTo>
                <a:lnTo>
                  <a:pt x="2052" y="66033"/>
                </a:lnTo>
                <a:lnTo>
                  <a:pt x="7578" y="58324"/>
                </a:lnTo>
                <a:lnTo>
                  <a:pt x="13105" y="50949"/>
                </a:lnTo>
                <a:lnTo>
                  <a:pt x="18473" y="42905"/>
                </a:lnTo>
                <a:lnTo>
                  <a:pt x="24000" y="35530"/>
                </a:lnTo>
                <a:lnTo>
                  <a:pt x="29526" y="27486"/>
                </a:lnTo>
                <a:lnTo>
                  <a:pt x="34894" y="20111"/>
                </a:lnTo>
                <a:lnTo>
                  <a:pt x="40263" y="12402"/>
                </a:lnTo>
                <a:lnTo>
                  <a:pt x="45947" y="4692"/>
                </a:lnTo>
                <a:lnTo>
                  <a:pt x="47210" y="3016"/>
                </a:lnTo>
                <a:lnTo>
                  <a:pt x="49105" y="1340"/>
                </a:lnTo>
                <a:lnTo>
                  <a:pt x="51000" y="670"/>
                </a:lnTo>
                <a:lnTo>
                  <a:pt x="52736" y="0"/>
                </a:lnTo>
                <a:lnTo>
                  <a:pt x="54789" y="0"/>
                </a:lnTo>
                <a:lnTo>
                  <a:pt x="56842" y="0"/>
                </a:lnTo>
                <a:lnTo>
                  <a:pt x="58894" y="335"/>
                </a:lnTo>
                <a:lnTo>
                  <a:pt x="60789" y="134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0" name="Shape 60"/>
          <p:cNvSpPr/>
          <p:nvPr/>
        </p:nvSpPr>
        <p:spPr>
          <a:xfrm>
            <a:off x="5949000" y="4801680"/>
            <a:ext cx="217080" cy="103319"/>
          </a:xfrm>
          <a:custGeom>
            <a:pathLst>
              <a:path extrusionOk="0" h="120000" w="120000">
                <a:moveTo>
                  <a:pt x="60156" y="1639"/>
                </a:moveTo>
                <a:lnTo>
                  <a:pt x="67049" y="6229"/>
                </a:lnTo>
                <a:lnTo>
                  <a:pt x="73942" y="10491"/>
                </a:lnTo>
                <a:lnTo>
                  <a:pt x="80835" y="15409"/>
                </a:lnTo>
                <a:lnTo>
                  <a:pt x="87728" y="19672"/>
                </a:lnTo>
                <a:lnTo>
                  <a:pt x="94621" y="24262"/>
                </a:lnTo>
                <a:lnTo>
                  <a:pt x="101514" y="28852"/>
                </a:lnTo>
                <a:lnTo>
                  <a:pt x="108563" y="33114"/>
                </a:lnTo>
                <a:lnTo>
                  <a:pt x="115456" y="37704"/>
                </a:lnTo>
                <a:lnTo>
                  <a:pt x="117023" y="39016"/>
                </a:lnTo>
                <a:lnTo>
                  <a:pt x="118433" y="40983"/>
                </a:lnTo>
                <a:lnTo>
                  <a:pt x="119216" y="42295"/>
                </a:lnTo>
                <a:lnTo>
                  <a:pt x="119843" y="44590"/>
                </a:lnTo>
                <a:lnTo>
                  <a:pt x="120000" y="45573"/>
                </a:lnTo>
                <a:lnTo>
                  <a:pt x="120000" y="46557"/>
                </a:lnTo>
                <a:lnTo>
                  <a:pt x="120000" y="47868"/>
                </a:lnTo>
                <a:lnTo>
                  <a:pt x="119843" y="48524"/>
                </a:lnTo>
                <a:lnTo>
                  <a:pt x="119060" y="50819"/>
                </a:lnTo>
                <a:lnTo>
                  <a:pt x="118120" y="52786"/>
                </a:lnTo>
                <a:lnTo>
                  <a:pt x="112793" y="60655"/>
                </a:lnTo>
                <a:lnTo>
                  <a:pt x="107467" y="68196"/>
                </a:lnTo>
                <a:lnTo>
                  <a:pt x="102140" y="76065"/>
                </a:lnTo>
                <a:lnTo>
                  <a:pt x="96814" y="83934"/>
                </a:lnTo>
                <a:lnTo>
                  <a:pt x="91488" y="91475"/>
                </a:lnTo>
                <a:lnTo>
                  <a:pt x="86161" y="99344"/>
                </a:lnTo>
                <a:lnTo>
                  <a:pt x="80835" y="107213"/>
                </a:lnTo>
                <a:lnTo>
                  <a:pt x="75352" y="114754"/>
                </a:lnTo>
                <a:lnTo>
                  <a:pt x="73942" y="116393"/>
                </a:lnTo>
                <a:lnTo>
                  <a:pt x="72219" y="118032"/>
                </a:lnTo>
                <a:lnTo>
                  <a:pt x="70182" y="119016"/>
                </a:lnTo>
                <a:lnTo>
                  <a:pt x="68146" y="119344"/>
                </a:lnTo>
                <a:lnTo>
                  <a:pt x="66109" y="120000"/>
                </a:lnTo>
                <a:lnTo>
                  <a:pt x="63916" y="119344"/>
                </a:lnTo>
                <a:lnTo>
                  <a:pt x="61879" y="119016"/>
                </a:lnTo>
                <a:lnTo>
                  <a:pt x="59843" y="118032"/>
                </a:lnTo>
                <a:lnTo>
                  <a:pt x="52950" y="113442"/>
                </a:lnTo>
                <a:lnTo>
                  <a:pt x="46214" y="109180"/>
                </a:lnTo>
                <a:lnTo>
                  <a:pt x="39164" y="104262"/>
                </a:lnTo>
                <a:lnTo>
                  <a:pt x="32271" y="99672"/>
                </a:lnTo>
                <a:lnTo>
                  <a:pt x="25221" y="95081"/>
                </a:lnTo>
                <a:lnTo>
                  <a:pt x="18328" y="90491"/>
                </a:lnTo>
                <a:lnTo>
                  <a:pt x="11279" y="85901"/>
                </a:lnTo>
                <a:lnTo>
                  <a:pt x="4543" y="80983"/>
                </a:lnTo>
                <a:lnTo>
                  <a:pt x="2819" y="80000"/>
                </a:lnTo>
                <a:lnTo>
                  <a:pt x="1566" y="78360"/>
                </a:lnTo>
                <a:lnTo>
                  <a:pt x="626" y="76393"/>
                </a:lnTo>
                <a:lnTo>
                  <a:pt x="0" y="74426"/>
                </a:lnTo>
                <a:lnTo>
                  <a:pt x="0" y="73442"/>
                </a:lnTo>
                <a:lnTo>
                  <a:pt x="0" y="72131"/>
                </a:lnTo>
                <a:lnTo>
                  <a:pt x="0" y="71475"/>
                </a:lnTo>
                <a:lnTo>
                  <a:pt x="156" y="70163"/>
                </a:lnTo>
                <a:lnTo>
                  <a:pt x="939" y="68196"/>
                </a:lnTo>
                <a:lnTo>
                  <a:pt x="2036" y="65901"/>
                </a:lnTo>
                <a:lnTo>
                  <a:pt x="7362" y="58688"/>
                </a:lnTo>
                <a:lnTo>
                  <a:pt x="12845" y="50819"/>
                </a:lnTo>
                <a:lnTo>
                  <a:pt x="18172" y="43278"/>
                </a:lnTo>
                <a:lnTo>
                  <a:pt x="23498" y="35409"/>
                </a:lnTo>
                <a:lnTo>
                  <a:pt x="28981" y="28196"/>
                </a:lnTo>
                <a:lnTo>
                  <a:pt x="34308" y="20327"/>
                </a:lnTo>
                <a:lnTo>
                  <a:pt x="39634" y="12459"/>
                </a:lnTo>
                <a:lnTo>
                  <a:pt x="44960" y="5245"/>
                </a:lnTo>
                <a:lnTo>
                  <a:pt x="46527" y="3278"/>
                </a:lnTo>
                <a:lnTo>
                  <a:pt x="48250" y="1967"/>
                </a:lnTo>
                <a:lnTo>
                  <a:pt x="49973" y="983"/>
                </a:lnTo>
                <a:lnTo>
                  <a:pt x="52010" y="0"/>
                </a:lnTo>
                <a:lnTo>
                  <a:pt x="54046" y="0"/>
                </a:lnTo>
                <a:lnTo>
                  <a:pt x="56396" y="0"/>
                </a:lnTo>
                <a:lnTo>
                  <a:pt x="58433" y="983"/>
                </a:lnTo>
                <a:lnTo>
                  <a:pt x="60156" y="163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1" name="Shape 61"/>
          <p:cNvSpPr/>
          <p:nvPr/>
        </p:nvSpPr>
        <p:spPr>
          <a:xfrm>
            <a:off x="6126480" y="4856039"/>
            <a:ext cx="218519" cy="105119"/>
          </a:xfrm>
          <a:custGeom>
            <a:pathLst>
              <a:path extrusionOk="0" h="120000" w="120000">
                <a:moveTo>
                  <a:pt x="59299" y="1617"/>
                </a:moveTo>
                <a:lnTo>
                  <a:pt x="66303" y="6145"/>
                </a:lnTo>
                <a:lnTo>
                  <a:pt x="73307" y="10673"/>
                </a:lnTo>
                <a:lnTo>
                  <a:pt x="80311" y="15202"/>
                </a:lnTo>
                <a:lnTo>
                  <a:pt x="87315" y="19407"/>
                </a:lnTo>
                <a:lnTo>
                  <a:pt x="94319" y="23935"/>
                </a:lnTo>
                <a:lnTo>
                  <a:pt x="101322" y="28787"/>
                </a:lnTo>
                <a:lnTo>
                  <a:pt x="108171" y="33315"/>
                </a:lnTo>
                <a:lnTo>
                  <a:pt x="115175" y="37843"/>
                </a:lnTo>
                <a:lnTo>
                  <a:pt x="116887" y="38814"/>
                </a:lnTo>
                <a:lnTo>
                  <a:pt x="118132" y="40754"/>
                </a:lnTo>
                <a:lnTo>
                  <a:pt x="119221" y="42371"/>
                </a:lnTo>
                <a:lnTo>
                  <a:pt x="119844" y="44636"/>
                </a:lnTo>
                <a:lnTo>
                  <a:pt x="119844" y="45606"/>
                </a:lnTo>
                <a:lnTo>
                  <a:pt x="119999" y="46576"/>
                </a:lnTo>
                <a:lnTo>
                  <a:pt x="119844" y="47870"/>
                </a:lnTo>
                <a:lnTo>
                  <a:pt x="119688" y="48840"/>
                </a:lnTo>
                <a:lnTo>
                  <a:pt x="119066" y="50781"/>
                </a:lnTo>
                <a:lnTo>
                  <a:pt x="117976" y="52722"/>
                </a:lnTo>
                <a:lnTo>
                  <a:pt x="112840" y="60485"/>
                </a:lnTo>
                <a:lnTo>
                  <a:pt x="107548" y="68247"/>
                </a:lnTo>
                <a:lnTo>
                  <a:pt x="102412" y="76010"/>
                </a:lnTo>
                <a:lnTo>
                  <a:pt x="96964" y="83773"/>
                </a:lnTo>
                <a:lnTo>
                  <a:pt x="91673" y="91859"/>
                </a:lnTo>
                <a:lnTo>
                  <a:pt x="86536" y="99299"/>
                </a:lnTo>
                <a:lnTo>
                  <a:pt x="81245" y="107385"/>
                </a:lnTo>
                <a:lnTo>
                  <a:pt x="76108" y="115148"/>
                </a:lnTo>
                <a:lnTo>
                  <a:pt x="74552" y="117088"/>
                </a:lnTo>
                <a:lnTo>
                  <a:pt x="72840" y="118059"/>
                </a:lnTo>
                <a:lnTo>
                  <a:pt x="70817" y="119353"/>
                </a:lnTo>
                <a:lnTo>
                  <a:pt x="68793" y="119999"/>
                </a:lnTo>
                <a:lnTo>
                  <a:pt x="66770" y="119999"/>
                </a:lnTo>
                <a:lnTo>
                  <a:pt x="64747" y="119999"/>
                </a:lnTo>
                <a:lnTo>
                  <a:pt x="62723" y="119676"/>
                </a:lnTo>
                <a:lnTo>
                  <a:pt x="60700" y="118382"/>
                </a:lnTo>
                <a:lnTo>
                  <a:pt x="53852" y="113854"/>
                </a:lnTo>
                <a:lnTo>
                  <a:pt x="46848" y="109326"/>
                </a:lnTo>
                <a:lnTo>
                  <a:pt x="39688" y="104797"/>
                </a:lnTo>
                <a:lnTo>
                  <a:pt x="32684" y="99622"/>
                </a:lnTo>
                <a:lnTo>
                  <a:pt x="25680" y="95094"/>
                </a:lnTo>
                <a:lnTo>
                  <a:pt x="18677" y="90566"/>
                </a:lnTo>
                <a:lnTo>
                  <a:pt x="11673" y="86037"/>
                </a:lnTo>
                <a:lnTo>
                  <a:pt x="4669" y="81509"/>
                </a:lnTo>
                <a:lnTo>
                  <a:pt x="2957" y="80215"/>
                </a:lnTo>
                <a:lnTo>
                  <a:pt x="1556" y="78274"/>
                </a:lnTo>
                <a:lnTo>
                  <a:pt x="622" y="76657"/>
                </a:lnTo>
                <a:lnTo>
                  <a:pt x="0" y="74393"/>
                </a:lnTo>
                <a:lnTo>
                  <a:pt x="0" y="73746"/>
                </a:lnTo>
                <a:lnTo>
                  <a:pt x="0" y="72452"/>
                </a:lnTo>
                <a:lnTo>
                  <a:pt x="0" y="71482"/>
                </a:lnTo>
                <a:lnTo>
                  <a:pt x="311" y="70188"/>
                </a:lnTo>
                <a:lnTo>
                  <a:pt x="933" y="68247"/>
                </a:lnTo>
                <a:lnTo>
                  <a:pt x="2023" y="66630"/>
                </a:lnTo>
                <a:lnTo>
                  <a:pt x="7470" y="58867"/>
                </a:lnTo>
                <a:lnTo>
                  <a:pt x="12607" y="51105"/>
                </a:lnTo>
                <a:lnTo>
                  <a:pt x="17898" y="43018"/>
                </a:lnTo>
                <a:lnTo>
                  <a:pt x="23190" y="35579"/>
                </a:lnTo>
                <a:lnTo>
                  <a:pt x="28326" y="27816"/>
                </a:lnTo>
                <a:lnTo>
                  <a:pt x="33774" y="20377"/>
                </a:lnTo>
                <a:lnTo>
                  <a:pt x="38910" y="12614"/>
                </a:lnTo>
                <a:lnTo>
                  <a:pt x="44202" y="4851"/>
                </a:lnTo>
                <a:lnTo>
                  <a:pt x="45758" y="2911"/>
                </a:lnTo>
                <a:lnTo>
                  <a:pt x="47315" y="1940"/>
                </a:lnTo>
                <a:lnTo>
                  <a:pt x="49338" y="646"/>
                </a:lnTo>
                <a:lnTo>
                  <a:pt x="51361" y="323"/>
                </a:lnTo>
                <a:lnTo>
                  <a:pt x="53385" y="0"/>
                </a:lnTo>
                <a:lnTo>
                  <a:pt x="55408" y="0"/>
                </a:lnTo>
                <a:lnTo>
                  <a:pt x="57431" y="646"/>
                </a:lnTo>
                <a:lnTo>
                  <a:pt x="59299" y="161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2" name="Shape 62"/>
          <p:cNvSpPr/>
          <p:nvPr/>
        </p:nvSpPr>
        <p:spPr>
          <a:xfrm>
            <a:off x="6307200" y="4913639"/>
            <a:ext cx="219960" cy="106559"/>
          </a:xfrm>
          <a:custGeom>
            <a:pathLst>
              <a:path extrusionOk="0" h="120000" w="120000">
                <a:moveTo>
                  <a:pt x="58687" y="1904"/>
                </a:moveTo>
                <a:lnTo>
                  <a:pt x="65637" y="6031"/>
                </a:lnTo>
                <a:lnTo>
                  <a:pt x="72741" y="10476"/>
                </a:lnTo>
                <a:lnTo>
                  <a:pt x="79691" y="14920"/>
                </a:lnTo>
                <a:lnTo>
                  <a:pt x="86795" y="19365"/>
                </a:lnTo>
                <a:lnTo>
                  <a:pt x="93899" y="24126"/>
                </a:lnTo>
                <a:lnTo>
                  <a:pt x="100849" y="28571"/>
                </a:lnTo>
                <a:lnTo>
                  <a:pt x="107953" y="33333"/>
                </a:lnTo>
                <a:lnTo>
                  <a:pt x="115057" y="37777"/>
                </a:lnTo>
                <a:lnTo>
                  <a:pt x="116911" y="39047"/>
                </a:lnTo>
                <a:lnTo>
                  <a:pt x="118146" y="40952"/>
                </a:lnTo>
                <a:lnTo>
                  <a:pt x="119073" y="42857"/>
                </a:lnTo>
                <a:lnTo>
                  <a:pt x="119845" y="44761"/>
                </a:lnTo>
                <a:lnTo>
                  <a:pt x="119999" y="45714"/>
                </a:lnTo>
                <a:lnTo>
                  <a:pt x="119999" y="46984"/>
                </a:lnTo>
                <a:lnTo>
                  <a:pt x="119999" y="47619"/>
                </a:lnTo>
                <a:lnTo>
                  <a:pt x="119845" y="48888"/>
                </a:lnTo>
                <a:lnTo>
                  <a:pt x="119227" y="51111"/>
                </a:lnTo>
                <a:lnTo>
                  <a:pt x="118146" y="53015"/>
                </a:lnTo>
                <a:lnTo>
                  <a:pt x="113050" y="60634"/>
                </a:lnTo>
                <a:lnTo>
                  <a:pt x="107953" y="68253"/>
                </a:lnTo>
                <a:lnTo>
                  <a:pt x="102702" y="76190"/>
                </a:lnTo>
                <a:lnTo>
                  <a:pt x="97451" y="84126"/>
                </a:lnTo>
                <a:lnTo>
                  <a:pt x="92355" y="91428"/>
                </a:lnTo>
                <a:lnTo>
                  <a:pt x="87258" y="99365"/>
                </a:lnTo>
                <a:lnTo>
                  <a:pt x="82007" y="107301"/>
                </a:lnTo>
                <a:lnTo>
                  <a:pt x="76911" y="115238"/>
                </a:lnTo>
                <a:lnTo>
                  <a:pt x="75366" y="116507"/>
                </a:lnTo>
                <a:lnTo>
                  <a:pt x="73822" y="118095"/>
                </a:lnTo>
                <a:lnTo>
                  <a:pt x="71814" y="119365"/>
                </a:lnTo>
                <a:lnTo>
                  <a:pt x="69806" y="120000"/>
                </a:lnTo>
                <a:lnTo>
                  <a:pt x="67799" y="120000"/>
                </a:lnTo>
                <a:lnTo>
                  <a:pt x="65637" y="120000"/>
                </a:lnTo>
                <a:lnTo>
                  <a:pt x="63320" y="119365"/>
                </a:lnTo>
                <a:lnTo>
                  <a:pt x="61312" y="118095"/>
                </a:lnTo>
                <a:lnTo>
                  <a:pt x="54208" y="113650"/>
                </a:lnTo>
                <a:lnTo>
                  <a:pt x="47258" y="109206"/>
                </a:lnTo>
                <a:lnTo>
                  <a:pt x="40154" y="104761"/>
                </a:lnTo>
                <a:lnTo>
                  <a:pt x="33050" y="99682"/>
                </a:lnTo>
                <a:lnTo>
                  <a:pt x="25945" y="95238"/>
                </a:lnTo>
                <a:lnTo>
                  <a:pt x="18841" y="90793"/>
                </a:lnTo>
                <a:lnTo>
                  <a:pt x="11891" y="86031"/>
                </a:lnTo>
                <a:lnTo>
                  <a:pt x="4787" y="81269"/>
                </a:lnTo>
                <a:lnTo>
                  <a:pt x="3088" y="80317"/>
                </a:lnTo>
                <a:lnTo>
                  <a:pt x="1698" y="78412"/>
                </a:lnTo>
                <a:lnTo>
                  <a:pt x="772" y="76507"/>
                </a:lnTo>
                <a:lnTo>
                  <a:pt x="154" y="74603"/>
                </a:lnTo>
                <a:lnTo>
                  <a:pt x="0" y="73650"/>
                </a:lnTo>
                <a:lnTo>
                  <a:pt x="0" y="72380"/>
                </a:lnTo>
                <a:lnTo>
                  <a:pt x="0" y="71111"/>
                </a:lnTo>
                <a:lnTo>
                  <a:pt x="154" y="70476"/>
                </a:lnTo>
                <a:lnTo>
                  <a:pt x="926" y="68253"/>
                </a:lnTo>
                <a:lnTo>
                  <a:pt x="1853" y="66349"/>
                </a:lnTo>
                <a:lnTo>
                  <a:pt x="7104" y="58412"/>
                </a:lnTo>
                <a:lnTo>
                  <a:pt x="12509" y="51111"/>
                </a:lnTo>
                <a:lnTo>
                  <a:pt x="17606" y="43174"/>
                </a:lnTo>
                <a:lnTo>
                  <a:pt x="22702" y="35555"/>
                </a:lnTo>
                <a:lnTo>
                  <a:pt x="27953" y="27619"/>
                </a:lnTo>
                <a:lnTo>
                  <a:pt x="33050" y="20317"/>
                </a:lnTo>
                <a:lnTo>
                  <a:pt x="38146" y="12698"/>
                </a:lnTo>
                <a:lnTo>
                  <a:pt x="43552" y="4761"/>
                </a:lnTo>
                <a:lnTo>
                  <a:pt x="44787" y="3492"/>
                </a:lnTo>
                <a:lnTo>
                  <a:pt x="46332" y="1904"/>
                </a:lnTo>
                <a:lnTo>
                  <a:pt x="48339" y="634"/>
                </a:lnTo>
                <a:lnTo>
                  <a:pt x="50347" y="317"/>
                </a:lnTo>
                <a:lnTo>
                  <a:pt x="52355" y="0"/>
                </a:lnTo>
                <a:lnTo>
                  <a:pt x="54671" y="0"/>
                </a:lnTo>
                <a:lnTo>
                  <a:pt x="56679" y="634"/>
                </a:lnTo>
                <a:lnTo>
                  <a:pt x="58687" y="190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3" name="Shape 63"/>
          <p:cNvSpPr/>
          <p:nvPr/>
        </p:nvSpPr>
        <p:spPr>
          <a:xfrm>
            <a:off x="6491160" y="4971239"/>
            <a:ext cx="223200" cy="108360"/>
          </a:xfrm>
          <a:custGeom>
            <a:pathLst>
              <a:path extrusionOk="0" h="120000" w="120000">
                <a:moveTo>
                  <a:pt x="57851" y="1865"/>
                </a:moveTo>
                <a:lnTo>
                  <a:pt x="64910" y="6528"/>
                </a:lnTo>
                <a:lnTo>
                  <a:pt x="71969" y="10880"/>
                </a:lnTo>
                <a:lnTo>
                  <a:pt x="79181" y="15233"/>
                </a:lnTo>
                <a:lnTo>
                  <a:pt x="86393" y="19896"/>
                </a:lnTo>
                <a:lnTo>
                  <a:pt x="93606" y="24248"/>
                </a:lnTo>
                <a:lnTo>
                  <a:pt x="100664" y="28911"/>
                </a:lnTo>
                <a:lnTo>
                  <a:pt x="107877" y="33575"/>
                </a:lnTo>
                <a:lnTo>
                  <a:pt x="114936" y="37927"/>
                </a:lnTo>
                <a:lnTo>
                  <a:pt x="116777" y="39481"/>
                </a:lnTo>
                <a:lnTo>
                  <a:pt x="118005" y="41036"/>
                </a:lnTo>
                <a:lnTo>
                  <a:pt x="119079" y="42901"/>
                </a:lnTo>
                <a:lnTo>
                  <a:pt x="119693" y="44455"/>
                </a:lnTo>
                <a:lnTo>
                  <a:pt x="119846" y="45699"/>
                </a:lnTo>
                <a:lnTo>
                  <a:pt x="120000" y="46943"/>
                </a:lnTo>
                <a:lnTo>
                  <a:pt x="120000" y="47875"/>
                </a:lnTo>
                <a:lnTo>
                  <a:pt x="119846" y="49119"/>
                </a:lnTo>
                <a:lnTo>
                  <a:pt x="119693" y="50051"/>
                </a:lnTo>
                <a:lnTo>
                  <a:pt x="119386" y="50984"/>
                </a:lnTo>
                <a:lnTo>
                  <a:pt x="118772" y="51917"/>
                </a:lnTo>
                <a:lnTo>
                  <a:pt x="118312" y="53160"/>
                </a:lnTo>
                <a:lnTo>
                  <a:pt x="113094" y="60621"/>
                </a:lnTo>
                <a:lnTo>
                  <a:pt x="108030" y="68393"/>
                </a:lnTo>
                <a:lnTo>
                  <a:pt x="102966" y="76165"/>
                </a:lnTo>
                <a:lnTo>
                  <a:pt x="97902" y="83937"/>
                </a:lnTo>
                <a:lnTo>
                  <a:pt x="92838" y="91709"/>
                </a:lnTo>
                <a:lnTo>
                  <a:pt x="87774" y="99481"/>
                </a:lnTo>
                <a:lnTo>
                  <a:pt x="82710" y="106943"/>
                </a:lnTo>
                <a:lnTo>
                  <a:pt x="77647" y="114715"/>
                </a:lnTo>
                <a:lnTo>
                  <a:pt x="76112" y="116580"/>
                </a:lnTo>
                <a:lnTo>
                  <a:pt x="74578" y="118134"/>
                </a:lnTo>
                <a:lnTo>
                  <a:pt x="72736" y="119067"/>
                </a:lnTo>
                <a:lnTo>
                  <a:pt x="70741" y="119378"/>
                </a:lnTo>
                <a:lnTo>
                  <a:pt x="68593" y="120000"/>
                </a:lnTo>
                <a:lnTo>
                  <a:pt x="66291" y="120000"/>
                </a:lnTo>
                <a:lnTo>
                  <a:pt x="64296" y="119067"/>
                </a:lnTo>
                <a:lnTo>
                  <a:pt x="62301" y="118445"/>
                </a:lnTo>
                <a:lnTo>
                  <a:pt x="55089" y="113782"/>
                </a:lnTo>
                <a:lnTo>
                  <a:pt x="48030" y="108808"/>
                </a:lnTo>
                <a:lnTo>
                  <a:pt x="40818" y="104455"/>
                </a:lnTo>
                <a:lnTo>
                  <a:pt x="33606" y="99792"/>
                </a:lnTo>
                <a:lnTo>
                  <a:pt x="26393" y="95440"/>
                </a:lnTo>
                <a:lnTo>
                  <a:pt x="19181" y="90466"/>
                </a:lnTo>
                <a:lnTo>
                  <a:pt x="11969" y="86113"/>
                </a:lnTo>
                <a:lnTo>
                  <a:pt x="4910" y="81450"/>
                </a:lnTo>
                <a:lnTo>
                  <a:pt x="3222" y="79896"/>
                </a:lnTo>
                <a:lnTo>
                  <a:pt x="1841" y="78341"/>
                </a:lnTo>
                <a:lnTo>
                  <a:pt x="920" y="76476"/>
                </a:lnTo>
                <a:lnTo>
                  <a:pt x="153" y="74611"/>
                </a:lnTo>
                <a:lnTo>
                  <a:pt x="0" y="73678"/>
                </a:lnTo>
                <a:lnTo>
                  <a:pt x="0" y="72435"/>
                </a:lnTo>
                <a:lnTo>
                  <a:pt x="0" y="71502"/>
                </a:lnTo>
                <a:lnTo>
                  <a:pt x="153" y="70259"/>
                </a:lnTo>
                <a:lnTo>
                  <a:pt x="767" y="68393"/>
                </a:lnTo>
                <a:lnTo>
                  <a:pt x="1841" y="66217"/>
                </a:lnTo>
                <a:lnTo>
                  <a:pt x="6905" y="58445"/>
                </a:lnTo>
                <a:lnTo>
                  <a:pt x="12122" y="50984"/>
                </a:lnTo>
                <a:lnTo>
                  <a:pt x="17186" y="43523"/>
                </a:lnTo>
                <a:lnTo>
                  <a:pt x="22250" y="35751"/>
                </a:lnTo>
                <a:lnTo>
                  <a:pt x="27314" y="27979"/>
                </a:lnTo>
                <a:lnTo>
                  <a:pt x="32685" y="20207"/>
                </a:lnTo>
                <a:lnTo>
                  <a:pt x="37749" y="12746"/>
                </a:lnTo>
                <a:lnTo>
                  <a:pt x="42813" y="5284"/>
                </a:lnTo>
                <a:lnTo>
                  <a:pt x="44194" y="3419"/>
                </a:lnTo>
                <a:lnTo>
                  <a:pt x="45882" y="1865"/>
                </a:lnTo>
                <a:lnTo>
                  <a:pt x="47723" y="1243"/>
                </a:lnTo>
                <a:lnTo>
                  <a:pt x="49718" y="621"/>
                </a:lnTo>
                <a:lnTo>
                  <a:pt x="51867" y="0"/>
                </a:lnTo>
                <a:lnTo>
                  <a:pt x="53861" y="621"/>
                </a:lnTo>
                <a:lnTo>
                  <a:pt x="55856" y="932"/>
                </a:lnTo>
                <a:lnTo>
                  <a:pt x="57851" y="186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4" name="Shape 64"/>
          <p:cNvSpPr/>
          <p:nvPr/>
        </p:nvSpPr>
        <p:spPr>
          <a:xfrm>
            <a:off x="6678360" y="5028839"/>
            <a:ext cx="225000" cy="111240"/>
          </a:xfrm>
          <a:custGeom>
            <a:pathLst>
              <a:path extrusionOk="0" h="120000" w="120000">
                <a:moveTo>
                  <a:pt x="57186" y="1224"/>
                </a:moveTo>
                <a:lnTo>
                  <a:pt x="64182" y="6122"/>
                </a:lnTo>
                <a:lnTo>
                  <a:pt x="71482" y="10408"/>
                </a:lnTo>
                <a:lnTo>
                  <a:pt x="78631" y="14693"/>
                </a:lnTo>
                <a:lnTo>
                  <a:pt x="85779" y="19591"/>
                </a:lnTo>
                <a:lnTo>
                  <a:pt x="92927" y="23877"/>
                </a:lnTo>
                <a:lnTo>
                  <a:pt x="100380" y="28469"/>
                </a:lnTo>
                <a:lnTo>
                  <a:pt x="107528" y="32755"/>
                </a:lnTo>
                <a:lnTo>
                  <a:pt x="114676" y="37653"/>
                </a:lnTo>
                <a:lnTo>
                  <a:pt x="116501" y="38877"/>
                </a:lnTo>
                <a:lnTo>
                  <a:pt x="118022" y="40408"/>
                </a:lnTo>
                <a:lnTo>
                  <a:pt x="119087" y="42551"/>
                </a:lnTo>
                <a:lnTo>
                  <a:pt x="119847" y="44387"/>
                </a:lnTo>
                <a:lnTo>
                  <a:pt x="120000" y="45612"/>
                </a:lnTo>
                <a:lnTo>
                  <a:pt x="120000" y="46530"/>
                </a:lnTo>
                <a:lnTo>
                  <a:pt x="120000" y="47755"/>
                </a:lnTo>
                <a:lnTo>
                  <a:pt x="120000" y="48673"/>
                </a:lnTo>
                <a:lnTo>
                  <a:pt x="119543" y="49897"/>
                </a:lnTo>
                <a:lnTo>
                  <a:pt x="119391" y="50510"/>
                </a:lnTo>
                <a:lnTo>
                  <a:pt x="118935" y="51734"/>
                </a:lnTo>
                <a:lnTo>
                  <a:pt x="118326" y="52653"/>
                </a:lnTo>
                <a:lnTo>
                  <a:pt x="113460" y="60306"/>
                </a:lnTo>
                <a:lnTo>
                  <a:pt x="108441" y="68265"/>
                </a:lnTo>
                <a:lnTo>
                  <a:pt x="103574" y="75918"/>
                </a:lnTo>
                <a:lnTo>
                  <a:pt x="98555" y="83571"/>
                </a:lnTo>
                <a:lnTo>
                  <a:pt x="93536" y="91530"/>
                </a:lnTo>
                <a:lnTo>
                  <a:pt x="88669" y="98877"/>
                </a:lnTo>
                <a:lnTo>
                  <a:pt x="83650" y="106836"/>
                </a:lnTo>
                <a:lnTo>
                  <a:pt x="78631" y="114795"/>
                </a:lnTo>
                <a:lnTo>
                  <a:pt x="77414" y="116326"/>
                </a:lnTo>
                <a:lnTo>
                  <a:pt x="75589" y="117857"/>
                </a:lnTo>
                <a:lnTo>
                  <a:pt x="73764" y="118775"/>
                </a:lnTo>
                <a:lnTo>
                  <a:pt x="71634" y="119693"/>
                </a:lnTo>
                <a:lnTo>
                  <a:pt x="69657" y="119999"/>
                </a:lnTo>
                <a:lnTo>
                  <a:pt x="67528" y="119693"/>
                </a:lnTo>
                <a:lnTo>
                  <a:pt x="65247" y="119387"/>
                </a:lnTo>
                <a:lnTo>
                  <a:pt x="63269" y="118163"/>
                </a:lnTo>
                <a:lnTo>
                  <a:pt x="55969" y="113571"/>
                </a:lnTo>
                <a:lnTo>
                  <a:pt x="48517" y="108673"/>
                </a:lnTo>
                <a:lnTo>
                  <a:pt x="41368" y="104081"/>
                </a:lnTo>
                <a:lnTo>
                  <a:pt x="34068" y="99489"/>
                </a:lnTo>
                <a:lnTo>
                  <a:pt x="26768" y="94897"/>
                </a:lnTo>
                <a:lnTo>
                  <a:pt x="19619" y="90306"/>
                </a:lnTo>
                <a:lnTo>
                  <a:pt x="12471" y="85714"/>
                </a:lnTo>
                <a:lnTo>
                  <a:pt x="5323" y="80816"/>
                </a:lnTo>
                <a:lnTo>
                  <a:pt x="3498" y="79897"/>
                </a:lnTo>
                <a:lnTo>
                  <a:pt x="1977" y="78061"/>
                </a:lnTo>
                <a:lnTo>
                  <a:pt x="1064" y="76224"/>
                </a:lnTo>
                <a:lnTo>
                  <a:pt x="456" y="74387"/>
                </a:lnTo>
                <a:lnTo>
                  <a:pt x="304" y="73469"/>
                </a:lnTo>
                <a:lnTo>
                  <a:pt x="0" y="72244"/>
                </a:lnTo>
                <a:lnTo>
                  <a:pt x="0" y="71020"/>
                </a:lnTo>
                <a:lnTo>
                  <a:pt x="304" y="70102"/>
                </a:lnTo>
                <a:lnTo>
                  <a:pt x="456" y="68877"/>
                </a:lnTo>
                <a:lnTo>
                  <a:pt x="760" y="67959"/>
                </a:lnTo>
                <a:lnTo>
                  <a:pt x="1368" y="66734"/>
                </a:lnTo>
                <a:lnTo>
                  <a:pt x="1825" y="66122"/>
                </a:lnTo>
                <a:lnTo>
                  <a:pt x="6844" y="58163"/>
                </a:lnTo>
                <a:lnTo>
                  <a:pt x="11863" y="50510"/>
                </a:lnTo>
                <a:lnTo>
                  <a:pt x="16882" y="42857"/>
                </a:lnTo>
                <a:lnTo>
                  <a:pt x="22053" y="35510"/>
                </a:lnTo>
                <a:lnTo>
                  <a:pt x="27072" y="27857"/>
                </a:lnTo>
                <a:lnTo>
                  <a:pt x="32091" y="19897"/>
                </a:lnTo>
                <a:lnTo>
                  <a:pt x="36958" y="12244"/>
                </a:lnTo>
                <a:lnTo>
                  <a:pt x="41977" y="4591"/>
                </a:lnTo>
                <a:lnTo>
                  <a:pt x="43346" y="2755"/>
                </a:lnTo>
                <a:lnTo>
                  <a:pt x="45019" y="1836"/>
                </a:lnTo>
                <a:lnTo>
                  <a:pt x="46996" y="612"/>
                </a:lnTo>
                <a:lnTo>
                  <a:pt x="48973" y="0"/>
                </a:lnTo>
                <a:lnTo>
                  <a:pt x="50950" y="0"/>
                </a:lnTo>
                <a:lnTo>
                  <a:pt x="53079" y="0"/>
                </a:lnTo>
                <a:lnTo>
                  <a:pt x="55209" y="306"/>
                </a:lnTo>
                <a:lnTo>
                  <a:pt x="57186" y="122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5" name="Shape 65"/>
          <p:cNvSpPr/>
          <p:nvPr/>
        </p:nvSpPr>
        <p:spPr>
          <a:xfrm>
            <a:off x="6870239" y="5087880"/>
            <a:ext cx="226439" cy="113040"/>
          </a:xfrm>
          <a:custGeom>
            <a:pathLst>
              <a:path extrusionOk="0" h="120000" w="120000">
                <a:moveTo>
                  <a:pt x="56292" y="1800"/>
                </a:moveTo>
                <a:lnTo>
                  <a:pt x="63556" y="6600"/>
                </a:lnTo>
                <a:lnTo>
                  <a:pt x="70819" y="10800"/>
                </a:lnTo>
                <a:lnTo>
                  <a:pt x="78234" y="15300"/>
                </a:lnTo>
                <a:lnTo>
                  <a:pt x="85498" y="19800"/>
                </a:lnTo>
                <a:lnTo>
                  <a:pt x="92610" y="24300"/>
                </a:lnTo>
                <a:lnTo>
                  <a:pt x="100176" y="28800"/>
                </a:lnTo>
                <a:lnTo>
                  <a:pt x="107440" y="33300"/>
                </a:lnTo>
                <a:lnTo>
                  <a:pt x="114854" y="38100"/>
                </a:lnTo>
                <a:lnTo>
                  <a:pt x="116670" y="39300"/>
                </a:lnTo>
                <a:lnTo>
                  <a:pt x="118032" y="40800"/>
                </a:lnTo>
                <a:lnTo>
                  <a:pt x="118940" y="42600"/>
                </a:lnTo>
                <a:lnTo>
                  <a:pt x="119697" y="44700"/>
                </a:lnTo>
                <a:lnTo>
                  <a:pt x="119848" y="45900"/>
                </a:lnTo>
                <a:lnTo>
                  <a:pt x="119999" y="46800"/>
                </a:lnTo>
                <a:lnTo>
                  <a:pt x="119999" y="48000"/>
                </a:lnTo>
                <a:lnTo>
                  <a:pt x="119848" y="48900"/>
                </a:lnTo>
                <a:lnTo>
                  <a:pt x="119697" y="50100"/>
                </a:lnTo>
                <a:lnTo>
                  <a:pt x="119243" y="50700"/>
                </a:lnTo>
                <a:lnTo>
                  <a:pt x="118940" y="51900"/>
                </a:lnTo>
                <a:lnTo>
                  <a:pt x="118335" y="52800"/>
                </a:lnTo>
                <a:lnTo>
                  <a:pt x="113644" y="60600"/>
                </a:lnTo>
                <a:lnTo>
                  <a:pt x="108802" y="68400"/>
                </a:lnTo>
                <a:lnTo>
                  <a:pt x="103808" y="75900"/>
                </a:lnTo>
                <a:lnTo>
                  <a:pt x="98965" y="83700"/>
                </a:lnTo>
                <a:lnTo>
                  <a:pt x="94123" y="91500"/>
                </a:lnTo>
                <a:lnTo>
                  <a:pt x="89129" y="99300"/>
                </a:lnTo>
                <a:lnTo>
                  <a:pt x="84287" y="107100"/>
                </a:lnTo>
                <a:lnTo>
                  <a:pt x="79445" y="114900"/>
                </a:lnTo>
                <a:lnTo>
                  <a:pt x="77931" y="116700"/>
                </a:lnTo>
                <a:lnTo>
                  <a:pt x="76418" y="118200"/>
                </a:lnTo>
                <a:lnTo>
                  <a:pt x="74451" y="119100"/>
                </a:lnTo>
                <a:lnTo>
                  <a:pt x="72484" y="120000"/>
                </a:lnTo>
                <a:lnTo>
                  <a:pt x="70365" y="120000"/>
                </a:lnTo>
                <a:lnTo>
                  <a:pt x="68095" y="120000"/>
                </a:lnTo>
                <a:lnTo>
                  <a:pt x="66128" y="119100"/>
                </a:lnTo>
                <a:lnTo>
                  <a:pt x="64010" y="118200"/>
                </a:lnTo>
                <a:lnTo>
                  <a:pt x="56746" y="113400"/>
                </a:lnTo>
                <a:lnTo>
                  <a:pt x="49331" y="108900"/>
                </a:lnTo>
                <a:lnTo>
                  <a:pt x="41916" y="104400"/>
                </a:lnTo>
                <a:lnTo>
                  <a:pt x="34501" y="99600"/>
                </a:lnTo>
                <a:lnTo>
                  <a:pt x="27238" y="95100"/>
                </a:lnTo>
                <a:lnTo>
                  <a:pt x="19823" y="90600"/>
                </a:lnTo>
                <a:lnTo>
                  <a:pt x="12559" y="85800"/>
                </a:lnTo>
                <a:lnTo>
                  <a:pt x="5296" y="81300"/>
                </a:lnTo>
                <a:lnTo>
                  <a:pt x="3631" y="79800"/>
                </a:lnTo>
                <a:lnTo>
                  <a:pt x="1967" y="78300"/>
                </a:lnTo>
                <a:lnTo>
                  <a:pt x="907" y="76200"/>
                </a:lnTo>
                <a:lnTo>
                  <a:pt x="151" y="74400"/>
                </a:lnTo>
                <a:lnTo>
                  <a:pt x="0" y="73500"/>
                </a:lnTo>
                <a:lnTo>
                  <a:pt x="0" y="72300"/>
                </a:lnTo>
                <a:lnTo>
                  <a:pt x="0" y="71400"/>
                </a:lnTo>
                <a:lnTo>
                  <a:pt x="151" y="70200"/>
                </a:lnTo>
                <a:lnTo>
                  <a:pt x="302" y="69300"/>
                </a:lnTo>
                <a:lnTo>
                  <a:pt x="756" y="68100"/>
                </a:lnTo>
                <a:lnTo>
                  <a:pt x="1059" y="67200"/>
                </a:lnTo>
                <a:lnTo>
                  <a:pt x="1664" y="66300"/>
                </a:lnTo>
                <a:lnTo>
                  <a:pt x="6658" y="58500"/>
                </a:lnTo>
                <a:lnTo>
                  <a:pt x="11651" y="50700"/>
                </a:lnTo>
                <a:lnTo>
                  <a:pt x="16494" y="43200"/>
                </a:lnTo>
                <a:lnTo>
                  <a:pt x="21488" y="35400"/>
                </a:lnTo>
                <a:lnTo>
                  <a:pt x="26330" y="28200"/>
                </a:lnTo>
                <a:lnTo>
                  <a:pt x="31324" y="20400"/>
                </a:lnTo>
                <a:lnTo>
                  <a:pt x="36166" y="12900"/>
                </a:lnTo>
                <a:lnTo>
                  <a:pt x="41160" y="5100"/>
                </a:lnTo>
                <a:lnTo>
                  <a:pt x="42370" y="3300"/>
                </a:lnTo>
                <a:lnTo>
                  <a:pt x="44035" y="1800"/>
                </a:lnTo>
                <a:lnTo>
                  <a:pt x="46002" y="1200"/>
                </a:lnTo>
                <a:lnTo>
                  <a:pt x="47969" y="300"/>
                </a:lnTo>
                <a:lnTo>
                  <a:pt x="50088" y="0"/>
                </a:lnTo>
                <a:lnTo>
                  <a:pt x="52206" y="300"/>
                </a:lnTo>
                <a:lnTo>
                  <a:pt x="54325" y="900"/>
                </a:lnTo>
                <a:lnTo>
                  <a:pt x="56292" y="18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6" name="Shape 66"/>
          <p:cNvSpPr/>
          <p:nvPr/>
        </p:nvSpPr>
        <p:spPr>
          <a:xfrm>
            <a:off x="7065360" y="5148719"/>
            <a:ext cx="228240" cy="114479"/>
          </a:xfrm>
          <a:custGeom>
            <a:pathLst>
              <a:path extrusionOk="0" h="120000" w="120000">
                <a:moveTo>
                  <a:pt x="55419" y="1769"/>
                </a:moveTo>
                <a:lnTo>
                  <a:pt x="62778" y="6191"/>
                </a:lnTo>
                <a:lnTo>
                  <a:pt x="70137" y="10614"/>
                </a:lnTo>
                <a:lnTo>
                  <a:pt x="77496" y="15331"/>
                </a:lnTo>
                <a:lnTo>
                  <a:pt x="84856" y="19754"/>
                </a:lnTo>
                <a:lnTo>
                  <a:pt x="92365" y="24176"/>
                </a:lnTo>
                <a:lnTo>
                  <a:pt x="99874" y="28894"/>
                </a:lnTo>
                <a:lnTo>
                  <a:pt x="107083" y="33316"/>
                </a:lnTo>
                <a:lnTo>
                  <a:pt x="114743" y="37739"/>
                </a:lnTo>
                <a:lnTo>
                  <a:pt x="116545" y="39213"/>
                </a:lnTo>
                <a:lnTo>
                  <a:pt x="117897" y="40687"/>
                </a:lnTo>
                <a:lnTo>
                  <a:pt x="118948" y="42751"/>
                </a:lnTo>
                <a:lnTo>
                  <a:pt x="119699" y="44520"/>
                </a:lnTo>
                <a:lnTo>
                  <a:pt x="120000" y="45405"/>
                </a:lnTo>
                <a:lnTo>
                  <a:pt x="120000" y="46584"/>
                </a:lnTo>
                <a:lnTo>
                  <a:pt x="120000" y="47764"/>
                </a:lnTo>
                <a:lnTo>
                  <a:pt x="120000" y="48648"/>
                </a:lnTo>
                <a:lnTo>
                  <a:pt x="119849" y="49828"/>
                </a:lnTo>
                <a:lnTo>
                  <a:pt x="119549" y="50712"/>
                </a:lnTo>
                <a:lnTo>
                  <a:pt x="119249" y="51891"/>
                </a:lnTo>
                <a:lnTo>
                  <a:pt x="118648" y="52776"/>
                </a:lnTo>
                <a:lnTo>
                  <a:pt x="113842" y="60442"/>
                </a:lnTo>
                <a:lnTo>
                  <a:pt x="109036" y="68108"/>
                </a:lnTo>
                <a:lnTo>
                  <a:pt x="104230" y="75773"/>
                </a:lnTo>
                <a:lnTo>
                  <a:pt x="99424" y="83734"/>
                </a:lnTo>
                <a:lnTo>
                  <a:pt x="94618" y="91400"/>
                </a:lnTo>
                <a:lnTo>
                  <a:pt x="89962" y="99066"/>
                </a:lnTo>
                <a:lnTo>
                  <a:pt x="85156" y="107321"/>
                </a:lnTo>
                <a:lnTo>
                  <a:pt x="80350" y="114987"/>
                </a:lnTo>
                <a:lnTo>
                  <a:pt x="78998" y="116756"/>
                </a:lnTo>
                <a:lnTo>
                  <a:pt x="77346" y="117936"/>
                </a:lnTo>
                <a:lnTo>
                  <a:pt x="75544" y="119115"/>
                </a:lnTo>
                <a:lnTo>
                  <a:pt x="73591" y="119705"/>
                </a:lnTo>
                <a:lnTo>
                  <a:pt x="71489" y="120000"/>
                </a:lnTo>
                <a:lnTo>
                  <a:pt x="69236" y="119705"/>
                </a:lnTo>
                <a:lnTo>
                  <a:pt x="67133" y="119115"/>
                </a:lnTo>
                <a:lnTo>
                  <a:pt x="65031" y="118230"/>
                </a:lnTo>
                <a:lnTo>
                  <a:pt x="57521" y="113513"/>
                </a:lnTo>
                <a:lnTo>
                  <a:pt x="50012" y="109090"/>
                </a:lnTo>
                <a:lnTo>
                  <a:pt x="42503" y="104373"/>
                </a:lnTo>
                <a:lnTo>
                  <a:pt x="34993" y="99656"/>
                </a:lnTo>
                <a:lnTo>
                  <a:pt x="27634" y="94938"/>
                </a:lnTo>
                <a:lnTo>
                  <a:pt x="20125" y="90515"/>
                </a:lnTo>
                <a:lnTo>
                  <a:pt x="12916" y="86093"/>
                </a:lnTo>
                <a:lnTo>
                  <a:pt x="5406" y="81081"/>
                </a:lnTo>
                <a:lnTo>
                  <a:pt x="3604" y="79606"/>
                </a:lnTo>
                <a:lnTo>
                  <a:pt x="2252" y="78427"/>
                </a:lnTo>
                <a:lnTo>
                  <a:pt x="1201" y="76068"/>
                </a:lnTo>
                <a:lnTo>
                  <a:pt x="450" y="74594"/>
                </a:lnTo>
                <a:lnTo>
                  <a:pt x="0" y="73415"/>
                </a:lnTo>
                <a:lnTo>
                  <a:pt x="0" y="72235"/>
                </a:lnTo>
                <a:lnTo>
                  <a:pt x="0" y="71351"/>
                </a:lnTo>
                <a:lnTo>
                  <a:pt x="0" y="70171"/>
                </a:lnTo>
                <a:lnTo>
                  <a:pt x="300" y="69287"/>
                </a:lnTo>
                <a:lnTo>
                  <a:pt x="600" y="68108"/>
                </a:lnTo>
                <a:lnTo>
                  <a:pt x="1201" y="67223"/>
                </a:lnTo>
                <a:lnTo>
                  <a:pt x="1652" y="66044"/>
                </a:lnTo>
                <a:lnTo>
                  <a:pt x="6458" y="58378"/>
                </a:lnTo>
                <a:lnTo>
                  <a:pt x="11264" y="50712"/>
                </a:lnTo>
                <a:lnTo>
                  <a:pt x="16220" y="43046"/>
                </a:lnTo>
                <a:lnTo>
                  <a:pt x="21026" y="35380"/>
                </a:lnTo>
                <a:lnTo>
                  <a:pt x="25832" y="27714"/>
                </a:lnTo>
                <a:lnTo>
                  <a:pt x="30638" y="20049"/>
                </a:lnTo>
                <a:lnTo>
                  <a:pt x="35444" y="12383"/>
                </a:lnTo>
                <a:lnTo>
                  <a:pt x="40250" y="4717"/>
                </a:lnTo>
                <a:lnTo>
                  <a:pt x="41451" y="2948"/>
                </a:lnTo>
                <a:lnTo>
                  <a:pt x="43254" y="1769"/>
                </a:lnTo>
                <a:lnTo>
                  <a:pt x="44906" y="884"/>
                </a:lnTo>
                <a:lnTo>
                  <a:pt x="47158" y="294"/>
                </a:lnTo>
                <a:lnTo>
                  <a:pt x="49261" y="0"/>
                </a:lnTo>
                <a:lnTo>
                  <a:pt x="51364" y="294"/>
                </a:lnTo>
                <a:lnTo>
                  <a:pt x="53466" y="589"/>
                </a:lnTo>
                <a:lnTo>
                  <a:pt x="55419" y="176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7" name="Shape 67"/>
          <p:cNvSpPr/>
          <p:nvPr/>
        </p:nvSpPr>
        <p:spPr>
          <a:xfrm>
            <a:off x="7265160" y="5211000"/>
            <a:ext cx="229679" cy="116279"/>
          </a:xfrm>
          <a:custGeom>
            <a:pathLst>
              <a:path extrusionOk="0" h="120000" w="120000">
                <a:moveTo>
                  <a:pt x="54409" y="1449"/>
                </a:moveTo>
                <a:lnTo>
                  <a:pt x="61863" y="6086"/>
                </a:lnTo>
                <a:lnTo>
                  <a:pt x="69465" y="10724"/>
                </a:lnTo>
                <a:lnTo>
                  <a:pt x="76770" y="15362"/>
                </a:lnTo>
                <a:lnTo>
                  <a:pt x="84223" y="19710"/>
                </a:lnTo>
                <a:lnTo>
                  <a:pt x="91826" y="24057"/>
                </a:lnTo>
                <a:lnTo>
                  <a:pt x="99428" y="28985"/>
                </a:lnTo>
                <a:lnTo>
                  <a:pt x="106732" y="33333"/>
                </a:lnTo>
                <a:lnTo>
                  <a:pt x="114335" y="37971"/>
                </a:lnTo>
                <a:lnTo>
                  <a:pt x="116273" y="39130"/>
                </a:lnTo>
                <a:lnTo>
                  <a:pt x="117763" y="40869"/>
                </a:lnTo>
                <a:lnTo>
                  <a:pt x="118807" y="42608"/>
                </a:lnTo>
                <a:lnTo>
                  <a:pt x="119701" y="44637"/>
                </a:lnTo>
                <a:lnTo>
                  <a:pt x="119850" y="45797"/>
                </a:lnTo>
                <a:lnTo>
                  <a:pt x="120000" y="46666"/>
                </a:lnTo>
                <a:lnTo>
                  <a:pt x="120000" y="47826"/>
                </a:lnTo>
                <a:lnTo>
                  <a:pt x="120000" y="48985"/>
                </a:lnTo>
                <a:lnTo>
                  <a:pt x="119850" y="50144"/>
                </a:lnTo>
                <a:lnTo>
                  <a:pt x="119701" y="51304"/>
                </a:lnTo>
                <a:lnTo>
                  <a:pt x="119105" y="51884"/>
                </a:lnTo>
                <a:lnTo>
                  <a:pt x="118658" y="53043"/>
                </a:lnTo>
                <a:lnTo>
                  <a:pt x="114037" y="60869"/>
                </a:lnTo>
                <a:lnTo>
                  <a:pt x="109416" y="68405"/>
                </a:lnTo>
                <a:lnTo>
                  <a:pt x="104645" y="76231"/>
                </a:lnTo>
                <a:lnTo>
                  <a:pt x="100024" y="84057"/>
                </a:lnTo>
                <a:lnTo>
                  <a:pt x="95403" y="91884"/>
                </a:lnTo>
                <a:lnTo>
                  <a:pt x="90633" y="99420"/>
                </a:lnTo>
                <a:lnTo>
                  <a:pt x="86012" y="107536"/>
                </a:lnTo>
                <a:lnTo>
                  <a:pt x="81242" y="115362"/>
                </a:lnTo>
                <a:lnTo>
                  <a:pt x="80049" y="117101"/>
                </a:lnTo>
                <a:lnTo>
                  <a:pt x="78260" y="118260"/>
                </a:lnTo>
                <a:lnTo>
                  <a:pt x="76472" y="119420"/>
                </a:lnTo>
                <a:lnTo>
                  <a:pt x="74385" y="120000"/>
                </a:lnTo>
                <a:lnTo>
                  <a:pt x="72298" y="120000"/>
                </a:lnTo>
                <a:lnTo>
                  <a:pt x="69913" y="120000"/>
                </a:lnTo>
                <a:lnTo>
                  <a:pt x="67826" y="119420"/>
                </a:lnTo>
                <a:lnTo>
                  <a:pt x="65888" y="118260"/>
                </a:lnTo>
                <a:lnTo>
                  <a:pt x="58285" y="113913"/>
                </a:lnTo>
                <a:lnTo>
                  <a:pt x="50534" y="109275"/>
                </a:lnTo>
                <a:lnTo>
                  <a:pt x="43080" y="104637"/>
                </a:lnTo>
                <a:lnTo>
                  <a:pt x="35627" y="100000"/>
                </a:lnTo>
                <a:lnTo>
                  <a:pt x="28024" y="95362"/>
                </a:lnTo>
                <a:lnTo>
                  <a:pt x="20422" y="90724"/>
                </a:lnTo>
                <a:lnTo>
                  <a:pt x="13118" y="86086"/>
                </a:lnTo>
                <a:lnTo>
                  <a:pt x="5515" y="81449"/>
                </a:lnTo>
                <a:lnTo>
                  <a:pt x="3726" y="80000"/>
                </a:lnTo>
                <a:lnTo>
                  <a:pt x="2086" y="78260"/>
                </a:lnTo>
                <a:lnTo>
                  <a:pt x="1043" y="76521"/>
                </a:lnTo>
                <a:lnTo>
                  <a:pt x="298" y="74492"/>
                </a:lnTo>
                <a:lnTo>
                  <a:pt x="0" y="73623"/>
                </a:lnTo>
                <a:lnTo>
                  <a:pt x="0" y="72463"/>
                </a:lnTo>
                <a:lnTo>
                  <a:pt x="0" y="71594"/>
                </a:lnTo>
                <a:lnTo>
                  <a:pt x="0" y="70434"/>
                </a:lnTo>
                <a:lnTo>
                  <a:pt x="149" y="69275"/>
                </a:lnTo>
                <a:lnTo>
                  <a:pt x="596" y="68405"/>
                </a:lnTo>
                <a:lnTo>
                  <a:pt x="894" y="67246"/>
                </a:lnTo>
                <a:lnTo>
                  <a:pt x="1490" y="66376"/>
                </a:lnTo>
                <a:lnTo>
                  <a:pt x="6111" y="58840"/>
                </a:lnTo>
                <a:lnTo>
                  <a:pt x="10881" y="51014"/>
                </a:lnTo>
                <a:lnTo>
                  <a:pt x="15652" y="43478"/>
                </a:lnTo>
                <a:lnTo>
                  <a:pt x="20422" y="35362"/>
                </a:lnTo>
                <a:lnTo>
                  <a:pt x="25192" y="27826"/>
                </a:lnTo>
                <a:lnTo>
                  <a:pt x="29813" y="20289"/>
                </a:lnTo>
                <a:lnTo>
                  <a:pt x="34583" y="12463"/>
                </a:lnTo>
                <a:lnTo>
                  <a:pt x="39354" y="4927"/>
                </a:lnTo>
                <a:lnTo>
                  <a:pt x="40695" y="3188"/>
                </a:lnTo>
                <a:lnTo>
                  <a:pt x="42335" y="2028"/>
                </a:lnTo>
                <a:lnTo>
                  <a:pt x="44124" y="869"/>
                </a:lnTo>
                <a:lnTo>
                  <a:pt x="46062" y="289"/>
                </a:lnTo>
                <a:lnTo>
                  <a:pt x="48149" y="0"/>
                </a:lnTo>
                <a:lnTo>
                  <a:pt x="50236" y="289"/>
                </a:lnTo>
                <a:lnTo>
                  <a:pt x="52472" y="579"/>
                </a:lnTo>
                <a:lnTo>
                  <a:pt x="54409" y="144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3806096" dist="28173">
              <a:srgbClr val="FFFFCC">
                <a:alpha val="49803"/>
              </a:srgbClr>
            </a:outerShdw>
          </a:effectLst>
        </p:spPr>
      </p:sp>
      <p:sp>
        <p:nvSpPr>
          <p:cNvPr id="68" name="Shape 68"/>
          <p:cNvSpPr/>
          <p:nvPr/>
        </p:nvSpPr>
        <p:spPr>
          <a:xfrm>
            <a:off x="4653719" y="4520160"/>
            <a:ext cx="210600" cy="92159"/>
          </a:xfrm>
          <a:custGeom>
            <a:pathLst>
              <a:path extrusionOk="0" h="120000" w="120000">
                <a:moveTo>
                  <a:pt x="65837" y="1807"/>
                </a:moveTo>
                <a:lnTo>
                  <a:pt x="72000" y="6144"/>
                </a:lnTo>
                <a:lnTo>
                  <a:pt x="78324" y="10843"/>
                </a:lnTo>
                <a:lnTo>
                  <a:pt x="84648" y="15180"/>
                </a:lnTo>
                <a:lnTo>
                  <a:pt x="90972" y="19879"/>
                </a:lnTo>
                <a:lnTo>
                  <a:pt x="97297" y="24216"/>
                </a:lnTo>
                <a:lnTo>
                  <a:pt x="103621" y="28915"/>
                </a:lnTo>
                <a:lnTo>
                  <a:pt x="109945" y="32891"/>
                </a:lnTo>
                <a:lnTo>
                  <a:pt x="116270" y="37590"/>
                </a:lnTo>
                <a:lnTo>
                  <a:pt x="117729" y="39036"/>
                </a:lnTo>
                <a:lnTo>
                  <a:pt x="118864" y="40843"/>
                </a:lnTo>
                <a:lnTo>
                  <a:pt x="119675" y="42289"/>
                </a:lnTo>
                <a:lnTo>
                  <a:pt x="120000" y="44457"/>
                </a:lnTo>
                <a:lnTo>
                  <a:pt x="120000" y="46626"/>
                </a:lnTo>
                <a:lnTo>
                  <a:pt x="119675" y="48795"/>
                </a:lnTo>
                <a:lnTo>
                  <a:pt x="118864" y="50963"/>
                </a:lnTo>
                <a:lnTo>
                  <a:pt x="117567" y="52771"/>
                </a:lnTo>
                <a:lnTo>
                  <a:pt x="111567" y="60361"/>
                </a:lnTo>
                <a:lnTo>
                  <a:pt x="105729" y="68313"/>
                </a:lnTo>
                <a:lnTo>
                  <a:pt x="99729" y="76265"/>
                </a:lnTo>
                <a:lnTo>
                  <a:pt x="93729" y="83855"/>
                </a:lnTo>
                <a:lnTo>
                  <a:pt x="87891" y="91445"/>
                </a:lnTo>
                <a:lnTo>
                  <a:pt x="81891" y="99759"/>
                </a:lnTo>
                <a:lnTo>
                  <a:pt x="75891" y="107349"/>
                </a:lnTo>
                <a:lnTo>
                  <a:pt x="70054" y="114939"/>
                </a:lnTo>
                <a:lnTo>
                  <a:pt x="68270" y="116746"/>
                </a:lnTo>
                <a:lnTo>
                  <a:pt x="66486" y="118192"/>
                </a:lnTo>
                <a:lnTo>
                  <a:pt x="64378" y="119277"/>
                </a:lnTo>
                <a:lnTo>
                  <a:pt x="62594" y="119638"/>
                </a:lnTo>
                <a:lnTo>
                  <a:pt x="60486" y="119999"/>
                </a:lnTo>
                <a:lnTo>
                  <a:pt x="58378" y="119638"/>
                </a:lnTo>
                <a:lnTo>
                  <a:pt x="56432" y="119277"/>
                </a:lnTo>
                <a:lnTo>
                  <a:pt x="54486" y="118554"/>
                </a:lnTo>
                <a:lnTo>
                  <a:pt x="48162" y="113855"/>
                </a:lnTo>
                <a:lnTo>
                  <a:pt x="41675" y="109156"/>
                </a:lnTo>
                <a:lnTo>
                  <a:pt x="35351" y="104457"/>
                </a:lnTo>
                <a:lnTo>
                  <a:pt x="29027" y="99759"/>
                </a:lnTo>
                <a:lnTo>
                  <a:pt x="22540" y="95421"/>
                </a:lnTo>
                <a:lnTo>
                  <a:pt x="16216" y="90722"/>
                </a:lnTo>
                <a:lnTo>
                  <a:pt x="10054" y="86024"/>
                </a:lnTo>
                <a:lnTo>
                  <a:pt x="3729" y="81686"/>
                </a:lnTo>
                <a:lnTo>
                  <a:pt x="2108" y="80602"/>
                </a:lnTo>
                <a:lnTo>
                  <a:pt x="972" y="78795"/>
                </a:lnTo>
                <a:lnTo>
                  <a:pt x="486" y="76626"/>
                </a:lnTo>
                <a:lnTo>
                  <a:pt x="0" y="74819"/>
                </a:lnTo>
                <a:lnTo>
                  <a:pt x="0" y="72650"/>
                </a:lnTo>
                <a:lnTo>
                  <a:pt x="648" y="70481"/>
                </a:lnTo>
                <a:lnTo>
                  <a:pt x="1459" y="68313"/>
                </a:lnTo>
                <a:lnTo>
                  <a:pt x="2756" y="66867"/>
                </a:lnTo>
                <a:lnTo>
                  <a:pt x="8756" y="58915"/>
                </a:lnTo>
                <a:lnTo>
                  <a:pt x="14756" y="51325"/>
                </a:lnTo>
                <a:lnTo>
                  <a:pt x="20756" y="43734"/>
                </a:lnTo>
                <a:lnTo>
                  <a:pt x="26756" y="36144"/>
                </a:lnTo>
                <a:lnTo>
                  <a:pt x="32756" y="28192"/>
                </a:lnTo>
                <a:lnTo>
                  <a:pt x="38756" y="20602"/>
                </a:lnTo>
                <a:lnTo>
                  <a:pt x="44756" y="13012"/>
                </a:lnTo>
                <a:lnTo>
                  <a:pt x="50594" y="5421"/>
                </a:lnTo>
                <a:lnTo>
                  <a:pt x="52216" y="3614"/>
                </a:lnTo>
                <a:lnTo>
                  <a:pt x="54162" y="1807"/>
                </a:lnTo>
                <a:lnTo>
                  <a:pt x="55945" y="1084"/>
                </a:lnTo>
                <a:lnTo>
                  <a:pt x="57891" y="722"/>
                </a:lnTo>
                <a:lnTo>
                  <a:pt x="60000" y="0"/>
                </a:lnTo>
                <a:lnTo>
                  <a:pt x="61945" y="0"/>
                </a:lnTo>
                <a:lnTo>
                  <a:pt x="63891" y="1084"/>
                </a:lnTo>
                <a:lnTo>
                  <a:pt x="65837" y="180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69" name="Shape 69"/>
          <p:cNvSpPr/>
          <p:nvPr/>
        </p:nvSpPr>
        <p:spPr>
          <a:xfrm>
            <a:off x="4810319" y="4569839"/>
            <a:ext cx="212039" cy="95400"/>
          </a:xfrm>
          <a:custGeom>
            <a:pathLst>
              <a:path extrusionOk="0" h="120000" w="120000">
                <a:moveTo>
                  <a:pt x="64899" y="1775"/>
                </a:moveTo>
                <a:lnTo>
                  <a:pt x="71325" y="6390"/>
                </a:lnTo>
                <a:lnTo>
                  <a:pt x="77590" y="10650"/>
                </a:lnTo>
                <a:lnTo>
                  <a:pt x="84016" y="15266"/>
                </a:lnTo>
                <a:lnTo>
                  <a:pt x="90281" y="19881"/>
                </a:lnTo>
                <a:lnTo>
                  <a:pt x="96706" y="23786"/>
                </a:lnTo>
                <a:lnTo>
                  <a:pt x="103293" y="28402"/>
                </a:lnTo>
                <a:lnTo>
                  <a:pt x="109558" y="33017"/>
                </a:lnTo>
                <a:lnTo>
                  <a:pt x="115983" y="37633"/>
                </a:lnTo>
                <a:lnTo>
                  <a:pt x="117429" y="39053"/>
                </a:lnTo>
                <a:lnTo>
                  <a:pt x="118554" y="40828"/>
                </a:lnTo>
                <a:lnTo>
                  <a:pt x="119357" y="42248"/>
                </a:lnTo>
                <a:lnTo>
                  <a:pt x="120000" y="44378"/>
                </a:lnTo>
                <a:lnTo>
                  <a:pt x="120000" y="45443"/>
                </a:lnTo>
                <a:lnTo>
                  <a:pt x="120000" y="46508"/>
                </a:lnTo>
                <a:lnTo>
                  <a:pt x="119678" y="47573"/>
                </a:lnTo>
                <a:lnTo>
                  <a:pt x="119518" y="48639"/>
                </a:lnTo>
                <a:lnTo>
                  <a:pt x="118554" y="50769"/>
                </a:lnTo>
                <a:lnTo>
                  <a:pt x="117429" y="52544"/>
                </a:lnTo>
                <a:lnTo>
                  <a:pt x="111646" y="60355"/>
                </a:lnTo>
                <a:lnTo>
                  <a:pt x="105702" y="68165"/>
                </a:lnTo>
                <a:lnTo>
                  <a:pt x="99759" y="75976"/>
                </a:lnTo>
                <a:lnTo>
                  <a:pt x="93975" y="83431"/>
                </a:lnTo>
                <a:lnTo>
                  <a:pt x="88032" y="91597"/>
                </a:lnTo>
                <a:lnTo>
                  <a:pt x="82409" y="99408"/>
                </a:lnTo>
                <a:lnTo>
                  <a:pt x="76465" y="106863"/>
                </a:lnTo>
                <a:lnTo>
                  <a:pt x="70522" y="115029"/>
                </a:lnTo>
                <a:lnTo>
                  <a:pt x="68915" y="116804"/>
                </a:lnTo>
                <a:lnTo>
                  <a:pt x="67148" y="117869"/>
                </a:lnTo>
                <a:lnTo>
                  <a:pt x="65060" y="119289"/>
                </a:lnTo>
                <a:lnTo>
                  <a:pt x="63132" y="119644"/>
                </a:lnTo>
                <a:lnTo>
                  <a:pt x="60883" y="120000"/>
                </a:lnTo>
                <a:lnTo>
                  <a:pt x="58795" y="119644"/>
                </a:lnTo>
                <a:lnTo>
                  <a:pt x="56867" y="119289"/>
                </a:lnTo>
                <a:lnTo>
                  <a:pt x="54939" y="117869"/>
                </a:lnTo>
                <a:lnTo>
                  <a:pt x="48674" y="113609"/>
                </a:lnTo>
                <a:lnTo>
                  <a:pt x="42248" y="108994"/>
                </a:lnTo>
                <a:lnTo>
                  <a:pt x="35823" y="104378"/>
                </a:lnTo>
                <a:lnTo>
                  <a:pt x="29397" y="99763"/>
                </a:lnTo>
                <a:lnTo>
                  <a:pt x="22971" y="95147"/>
                </a:lnTo>
                <a:lnTo>
                  <a:pt x="16706" y="90532"/>
                </a:lnTo>
                <a:lnTo>
                  <a:pt x="10120" y="85917"/>
                </a:lnTo>
                <a:lnTo>
                  <a:pt x="3694" y="81301"/>
                </a:lnTo>
                <a:lnTo>
                  <a:pt x="2248" y="80236"/>
                </a:lnTo>
                <a:lnTo>
                  <a:pt x="1124" y="78461"/>
                </a:lnTo>
                <a:lnTo>
                  <a:pt x="321" y="76331"/>
                </a:lnTo>
                <a:lnTo>
                  <a:pt x="0" y="74556"/>
                </a:lnTo>
                <a:lnTo>
                  <a:pt x="0" y="73491"/>
                </a:lnTo>
                <a:lnTo>
                  <a:pt x="160" y="72781"/>
                </a:lnTo>
                <a:lnTo>
                  <a:pt x="160" y="71360"/>
                </a:lnTo>
                <a:lnTo>
                  <a:pt x="481" y="70650"/>
                </a:lnTo>
                <a:lnTo>
                  <a:pt x="1285" y="68520"/>
                </a:lnTo>
                <a:lnTo>
                  <a:pt x="2570" y="66390"/>
                </a:lnTo>
                <a:lnTo>
                  <a:pt x="8514" y="58934"/>
                </a:lnTo>
                <a:lnTo>
                  <a:pt x="14297" y="51124"/>
                </a:lnTo>
                <a:lnTo>
                  <a:pt x="20240" y="43313"/>
                </a:lnTo>
                <a:lnTo>
                  <a:pt x="26184" y="35857"/>
                </a:lnTo>
                <a:lnTo>
                  <a:pt x="31967" y="28047"/>
                </a:lnTo>
                <a:lnTo>
                  <a:pt x="37911" y="20236"/>
                </a:lnTo>
                <a:lnTo>
                  <a:pt x="43855" y="12781"/>
                </a:lnTo>
                <a:lnTo>
                  <a:pt x="49638" y="4970"/>
                </a:lnTo>
                <a:lnTo>
                  <a:pt x="51244" y="3550"/>
                </a:lnTo>
                <a:lnTo>
                  <a:pt x="52851" y="1775"/>
                </a:lnTo>
                <a:lnTo>
                  <a:pt x="54939" y="710"/>
                </a:lnTo>
                <a:lnTo>
                  <a:pt x="56867" y="0"/>
                </a:lnTo>
                <a:lnTo>
                  <a:pt x="58955" y="0"/>
                </a:lnTo>
                <a:lnTo>
                  <a:pt x="61044" y="0"/>
                </a:lnTo>
                <a:lnTo>
                  <a:pt x="63132" y="710"/>
                </a:lnTo>
                <a:lnTo>
                  <a:pt x="64899" y="177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0" name="Shape 70"/>
          <p:cNvSpPr/>
          <p:nvPr/>
        </p:nvSpPr>
        <p:spPr>
          <a:xfrm>
            <a:off x="4971960" y="4620960"/>
            <a:ext cx="213840" cy="95400"/>
          </a:xfrm>
          <a:custGeom>
            <a:pathLst>
              <a:path extrusionOk="0" h="120000" w="120000">
                <a:moveTo>
                  <a:pt x="64160" y="1749"/>
                </a:moveTo>
                <a:lnTo>
                  <a:pt x="70720" y="5947"/>
                </a:lnTo>
                <a:lnTo>
                  <a:pt x="77120" y="10495"/>
                </a:lnTo>
                <a:lnTo>
                  <a:pt x="83520" y="15043"/>
                </a:lnTo>
                <a:lnTo>
                  <a:pt x="90080" y="19591"/>
                </a:lnTo>
                <a:lnTo>
                  <a:pt x="96640" y="24139"/>
                </a:lnTo>
                <a:lnTo>
                  <a:pt x="103040" y="28688"/>
                </a:lnTo>
                <a:lnTo>
                  <a:pt x="109600" y="33236"/>
                </a:lnTo>
                <a:lnTo>
                  <a:pt x="116000" y="37784"/>
                </a:lnTo>
                <a:lnTo>
                  <a:pt x="117600" y="38833"/>
                </a:lnTo>
                <a:lnTo>
                  <a:pt x="118880" y="40583"/>
                </a:lnTo>
                <a:lnTo>
                  <a:pt x="119680" y="42332"/>
                </a:lnTo>
                <a:lnTo>
                  <a:pt x="120000" y="44431"/>
                </a:lnTo>
                <a:lnTo>
                  <a:pt x="120000" y="45481"/>
                </a:lnTo>
                <a:lnTo>
                  <a:pt x="120000" y="46530"/>
                </a:lnTo>
                <a:lnTo>
                  <a:pt x="119840" y="47580"/>
                </a:lnTo>
                <a:lnTo>
                  <a:pt x="119680" y="48629"/>
                </a:lnTo>
                <a:lnTo>
                  <a:pt x="118880" y="50728"/>
                </a:lnTo>
                <a:lnTo>
                  <a:pt x="117760" y="52478"/>
                </a:lnTo>
                <a:lnTo>
                  <a:pt x="111840" y="60524"/>
                </a:lnTo>
                <a:lnTo>
                  <a:pt x="106080" y="68221"/>
                </a:lnTo>
                <a:lnTo>
                  <a:pt x="100320" y="75918"/>
                </a:lnTo>
                <a:lnTo>
                  <a:pt x="94560" y="83615"/>
                </a:lnTo>
                <a:lnTo>
                  <a:pt x="88640" y="91661"/>
                </a:lnTo>
                <a:lnTo>
                  <a:pt x="82720" y="99358"/>
                </a:lnTo>
                <a:lnTo>
                  <a:pt x="76960" y="107055"/>
                </a:lnTo>
                <a:lnTo>
                  <a:pt x="71200" y="115102"/>
                </a:lnTo>
                <a:lnTo>
                  <a:pt x="69440" y="116851"/>
                </a:lnTo>
                <a:lnTo>
                  <a:pt x="67840" y="117900"/>
                </a:lnTo>
                <a:lnTo>
                  <a:pt x="65760" y="119300"/>
                </a:lnTo>
                <a:lnTo>
                  <a:pt x="63840" y="119650"/>
                </a:lnTo>
                <a:lnTo>
                  <a:pt x="61600" y="120000"/>
                </a:lnTo>
                <a:lnTo>
                  <a:pt x="59680" y="120000"/>
                </a:lnTo>
                <a:lnTo>
                  <a:pt x="57600" y="119300"/>
                </a:lnTo>
                <a:lnTo>
                  <a:pt x="55840" y="118250"/>
                </a:lnTo>
                <a:lnTo>
                  <a:pt x="49280" y="113702"/>
                </a:lnTo>
                <a:lnTo>
                  <a:pt x="42720" y="108804"/>
                </a:lnTo>
                <a:lnTo>
                  <a:pt x="36160" y="104256"/>
                </a:lnTo>
                <a:lnTo>
                  <a:pt x="29600" y="99708"/>
                </a:lnTo>
                <a:lnTo>
                  <a:pt x="23200" y="95160"/>
                </a:lnTo>
                <a:lnTo>
                  <a:pt x="16640" y="90612"/>
                </a:lnTo>
                <a:lnTo>
                  <a:pt x="10080" y="86064"/>
                </a:lnTo>
                <a:lnTo>
                  <a:pt x="3680" y="81516"/>
                </a:lnTo>
                <a:lnTo>
                  <a:pt x="2240" y="80466"/>
                </a:lnTo>
                <a:lnTo>
                  <a:pt x="1120" y="78717"/>
                </a:lnTo>
                <a:lnTo>
                  <a:pt x="320" y="76618"/>
                </a:lnTo>
                <a:lnTo>
                  <a:pt x="0" y="74518"/>
                </a:lnTo>
                <a:lnTo>
                  <a:pt x="0" y="73819"/>
                </a:lnTo>
                <a:lnTo>
                  <a:pt x="0" y="72419"/>
                </a:lnTo>
                <a:lnTo>
                  <a:pt x="160" y="71720"/>
                </a:lnTo>
                <a:lnTo>
                  <a:pt x="320" y="70320"/>
                </a:lnTo>
                <a:lnTo>
                  <a:pt x="1280" y="68221"/>
                </a:lnTo>
                <a:lnTo>
                  <a:pt x="2400" y="66122"/>
                </a:lnTo>
                <a:lnTo>
                  <a:pt x="8320" y="58775"/>
                </a:lnTo>
                <a:lnTo>
                  <a:pt x="14080" y="51078"/>
                </a:lnTo>
                <a:lnTo>
                  <a:pt x="20000" y="43381"/>
                </a:lnTo>
                <a:lnTo>
                  <a:pt x="25760" y="35685"/>
                </a:lnTo>
                <a:lnTo>
                  <a:pt x="31680" y="27988"/>
                </a:lnTo>
                <a:lnTo>
                  <a:pt x="37600" y="20291"/>
                </a:lnTo>
                <a:lnTo>
                  <a:pt x="43360" y="12594"/>
                </a:lnTo>
                <a:lnTo>
                  <a:pt x="49280" y="5247"/>
                </a:lnTo>
                <a:lnTo>
                  <a:pt x="50720" y="3498"/>
                </a:lnTo>
                <a:lnTo>
                  <a:pt x="52480" y="1749"/>
                </a:lnTo>
                <a:lnTo>
                  <a:pt x="54400" y="1049"/>
                </a:lnTo>
                <a:lnTo>
                  <a:pt x="56480" y="0"/>
                </a:lnTo>
                <a:lnTo>
                  <a:pt x="58560" y="0"/>
                </a:lnTo>
                <a:lnTo>
                  <a:pt x="60640" y="0"/>
                </a:lnTo>
                <a:lnTo>
                  <a:pt x="62560" y="699"/>
                </a:lnTo>
                <a:lnTo>
                  <a:pt x="64160" y="174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1" name="Shape 71"/>
          <p:cNvSpPr/>
          <p:nvPr/>
        </p:nvSpPr>
        <p:spPr>
          <a:xfrm>
            <a:off x="5133600" y="4672080"/>
            <a:ext cx="217080" cy="98640"/>
          </a:xfrm>
          <a:custGeom>
            <a:pathLst>
              <a:path extrusionOk="0" h="120000" w="120000">
                <a:moveTo>
                  <a:pt x="63641" y="1719"/>
                </a:moveTo>
                <a:lnTo>
                  <a:pt x="69973" y="6189"/>
                </a:lnTo>
                <a:lnTo>
                  <a:pt x="76464" y="10659"/>
                </a:lnTo>
                <a:lnTo>
                  <a:pt x="83113" y="15128"/>
                </a:lnTo>
                <a:lnTo>
                  <a:pt x="89445" y="19598"/>
                </a:lnTo>
                <a:lnTo>
                  <a:pt x="95936" y="24068"/>
                </a:lnTo>
                <a:lnTo>
                  <a:pt x="102585" y="28538"/>
                </a:lnTo>
                <a:lnTo>
                  <a:pt x="109076" y="33352"/>
                </a:lnTo>
                <a:lnTo>
                  <a:pt x="115567" y="37822"/>
                </a:lnTo>
                <a:lnTo>
                  <a:pt x="117308" y="38853"/>
                </a:lnTo>
                <a:lnTo>
                  <a:pt x="118416" y="40573"/>
                </a:lnTo>
                <a:lnTo>
                  <a:pt x="119366" y="42636"/>
                </a:lnTo>
                <a:lnTo>
                  <a:pt x="119683" y="44699"/>
                </a:lnTo>
                <a:lnTo>
                  <a:pt x="120000" y="45386"/>
                </a:lnTo>
                <a:lnTo>
                  <a:pt x="120000" y="46762"/>
                </a:lnTo>
                <a:lnTo>
                  <a:pt x="119683" y="47449"/>
                </a:lnTo>
                <a:lnTo>
                  <a:pt x="119525" y="48825"/>
                </a:lnTo>
                <a:lnTo>
                  <a:pt x="118733" y="50888"/>
                </a:lnTo>
                <a:lnTo>
                  <a:pt x="117467" y="52951"/>
                </a:lnTo>
                <a:lnTo>
                  <a:pt x="111926" y="60515"/>
                </a:lnTo>
                <a:lnTo>
                  <a:pt x="106068" y="68424"/>
                </a:lnTo>
                <a:lnTo>
                  <a:pt x="100527" y="75988"/>
                </a:lnTo>
                <a:lnTo>
                  <a:pt x="94670" y="83553"/>
                </a:lnTo>
                <a:lnTo>
                  <a:pt x="89129" y="91461"/>
                </a:lnTo>
                <a:lnTo>
                  <a:pt x="83271" y="99713"/>
                </a:lnTo>
                <a:lnTo>
                  <a:pt x="77572" y="107277"/>
                </a:lnTo>
                <a:lnTo>
                  <a:pt x="71873" y="114842"/>
                </a:lnTo>
                <a:lnTo>
                  <a:pt x="70290" y="116561"/>
                </a:lnTo>
                <a:lnTo>
                  <a:pt x="68390" y="118280"/>
                </a:lnTo>
                <a:lnTo>
                  <a:pt x="66649" y="118968"/>
                </a:lnTo>
                <a:lnTo>
                  <a:pt x="64591" y="120000"/>
                </a:lnTo>
                <a:lnTo>
                  <a:pt x="62532" y="120000"/>
                </a:lnTo>
                <a:lnTo>
                  <a:pt x="60474" y="120000"/>
                </a:lnTo>
                <a:lnTo>
                  <a:pt x="58416" y="119312"/>
                </a:lnTo>
                <a:lnTo>
                  <a:pt x="56517" y="118280"/>
                </a:lnTo>
                <a:lnTo>
                  <a:pt x="49868" y="113810"/>
                </a:lnTo>
                <a:lnTo>
                  <a:pt x="43218" y="108997"/>
                </a:lnTo>
                <a:lnTo>
                  <a:pt x="36728" y="104527"/>
                </a:lnTo>
                <a:lnTo>
                  <a:pt x="30079" y="100057"/>
                </a:lnTo>
                <a:lnTo>
                  <a:pt x="23588" y="95243"/>
                </a:lnTo>
                <a:lnTo>
                  <a:pt x="16939" y="90773"/>
                </a:lnTo>
                <a:lnTo>
                  <a:pt x="10448" y="86303"/>
                </a:lnTo>
                <a:lnTo>
                  <a:pt x="4116" y="81833"/>
                </a:lnTo>
                <a:lnTo>
                  <a:pt x="2374" y="80114"/>
                </a:lnTo>
                <a:lnTo>
                  <a:pt x="1266" y="78395"/>
                </a:lnTo>
                <a:lnTo>
                  <a:pt x="474" y="76332"/>
                </a:lnTo>
                <a:lnTo>
                  <a:pt x="0" y="74613"/>
                </a:lnTo>
                <a:lnTo>
                  <a:pt x="0" y="73581"/>
                </a:lnTo>
                <a:lnTo>
                  <a:pt x="0" y="72206"/>
                </a:lnTo>
                <a:lnTo>
                  <a:pt x="158" y="71518"/>
                </a:lnTo>
                <a:lnTo>
                  <a:pt x="316" y="70143"/>
                </a:lnTo>
                <a:lnTo>
                  <a:pt x="1266" y="68424"/>
                </a:lnTo>
                <a:lnTo>
                  <a:pt x="2374" y="66361"/>
                </a:lnTo>
                <a:lnTo>
                  <a:pt x="8232" y="58452"/>
                </a:lnTo>
                <a:lnTo>
                  <a:pt x="14089" y="50888"/>
                </a:lnTo>
                <a:lnTo>
                  <a:pt x="19630" y="43323"/>
                </a:lnTo>
                <a:lnTo>
                  <a:pt x="25488" y="35759"/>
                </a:lnTo>
                <a:lnTo>
                  <a:pt x="31187" y="28194"/>
                </a:lnTo>
                <a:lnTo>
                  <a:pt x="36886" y="20286"/>
                </a:lnTo>
                <a:lnTo>
                  <a:pt x="42585" y="12722"/>
                </a:lnTo>
                <a:lnTo>
                  <a:pt x="48443" y="4813"/>
                </a:lnTo>
                <a:lnTo>
                  <a:pt x="49868" y="3094"/>
                </a:lnTo>
                <a:lnTo>
                  <a:pt x="51609" y="1719"/>
                </a:lnTo>
                <a:lnTo>
                  <a:pt x="53667" y="687"/>
                </a:lnTo>
                <a:lnTo>
                  <a:pt x="55567" y="0"/>
                </a:lnTo>
                <a:lnTo>
                  <a:pt x="57625" y="0"/>
                </a:lnTo>
                <a:lnTo>
                  <a:pt x="59683" y="0"/>
                </a:lnTo>
                <a:lnTo>
                  <a:pt x="61741" y="687"/>
                </a:lnTo>
                <a:lnTo>
                  <a:pt x="63641" y="1719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2" name="Shape 72"/>
          <p:cNvSpPr/>
          <p:nvPr/>
        </p:nvSpPr>
        <p:spPr>
          <a:xfrm>
            <a:off x="5301360" y="4725000"/>
            <a:ext cx="217080" cy="100080"/>
          </a:xfrm>
          <a:custGeom>
            <a:pathLst>
              <a:path extrusionOk="0" h="120000" w="120000">
                <a:moveTo>
                  <a:pt x="62842" y="1685"/>
                </a:moveTo>
                <a:lnTo>
                  <a:pt x="69473" y="6067"/>
                </a:lnTo>
                <a:lnTo>
                  <a:pt x="76105" y="10449"/>
                </a:lnTo>
                <a:lnTo>
                  <a:pt x="82736" y="15168"/>
                </a:lnTo>
                <a:lnTo>
                  <a:pt x="89368" y="19550"/>
                </a:lnTo>
                <a:lnTo>
                  <a:pt x="96000" y="23932"/>
                </a:lnTo>
                <a:lnTo>
                  <a:pt x="102631" y="28651"/>
                </a:lnTo>
                <a:lnTo>
                  <a:pt x="109421" y="33033"/>
                </a:lnTo>
                <a:lnTo>
                  <a:pt x="115894" y="37415"/>
                </a:lnTo>
                <a:lnTo>
                  <a:pt x="117631" y="39101"/>
                </a:lnTo>
                <a:lnTo>
                  <a:pt x="118736" y="40786"/>
                </a:lnTo>
                <a:lnTo>
                  <a:pt x="119526" y="42134"/>
                </a:lnTo>
                <a:lnTo>
                  <a:pt x="120000" y="44157"/>
                </a:lnTo>
                <a:lnTo>
                  <a:pt x="120000" y="45505"/>
                </a:lnTo>
                <a:lnTo>
                  <a:pt x="120000" y="46516"/>
                </a:lnTo>
                <a:lnTo>
                  <a:pt x="119842" y="47528"/>
                </a:lnTo>
                <a:lnTo>
                  <a:pt x="119684" y="48539"/>
                </a:lnTo>
                <a:lnTo>
                  <a:pt x="118894" y="50561"/>
                </a:lnTo>
                <a:lnTo>
                  <a:pt x="117789" y="52584"/>
                </a:lnTo>
                <a:lnTo>
                  <a:pt x="112105" y="60337"/>
                </a:lnTo>
                <a:lnTo>
                  <a:pt x="106578" y="68089"/>
                </a:lnTo>
                <a:lnTo>
                  <a:pt x="100736" y="75842"/>
                </a:lnTo>
                <a:lnTo>
                  <a:pt x="95210" y="83595"/>
                </a:lnTo>
                <a:lnTo>
                  <a:pt x="89526" y="91348"/>
                </a:lnTo>
                <a:lnTo>
                  <a:pt x="84000" y="99101"/>
                </a:lnTo>
                <a:lnTo>
                  <a:pt x="78157" y="106853"/>
                </a:lnTo>
                <a:lnTo>
                  <a:pt x="72631" y="114943"/>
                </a:lnTo>
                <a:lnTo>
                  <a:pt x="71052" y="116292"/>
                </a:lnTo>
                <a:lnTo>
                  <a:pt x="69315" y="117977"/>
                </a:lnTo>
                <a:lnTo>
                  <a:pt x="67421" y="118651"/>
                </a:lnTo>
                <a:lnTo>
                  <a:pt x="65368" y="119662"/>
                </a:lnTo>
                <a:lnTo>
                  <a:pt x="63315" y="120000"/>
                </a:lnTo>
                <a:lnTo>
                  <a:pt x="61263" y="119662"/>
                </a:lnTo>
                <a:lnTo>
                  <a:pt x="59210" y="119325"/>
                </a:lnTo>
                <a:lnTo>
                  <a:pt x="57315" y="117977"/>
                </a:lnTo>
                <a:lnTo>
                  <a:pt x="50526" y="113595"/>
                </a:lnTo>
                <a:lnTo>
                  <a:pt x="43894" y="108876"/>
                </a:lnTo>
                <a:lnTo>
                  <a:pt x="37263" y="104494"/>
                </a:lnTo>
                <a:lnTo>
                  <a:pt x="30631" y="99775"/>
                </a:lnTo>
                <a:lnTo>
                  <a:pt x="23842" y="94719"/>
                </a:lnTo>
                <a:lnTo>
                  <a:pt x="17368" y="90337"/>
                </a:lnTo>
                <a:lnTo>
                  <a:pt x="10578" y="85617"/>
                </a:lnTo>
                <a:lnTo>
                  <a:pt x="3947" y="81235"/>
                </a:lnTo>
                <a:lnTo>
                  <a:pt x="2368" y="79887"/>
                </a:lnTo>
                <a:lnTo>
                  <a:pt x="1263" y="78202"/>
                </a:lnTo>
                <a:lnTo>
                  <a:pt x="315" y="76516"/>
                </a:lnTo>
                <a:lnTo>
                  <a:pt x="0" y="74494"/>
                </a:lnTo>
                <a:lnTo>
                  <a:pt x="0" y="73483"/>
                </a:lnTo>
                <a:lnTo>
                  <a:pt x="0" y="72471"/>
                </a:lnTo>
                <a:lnTo>
                  <a:pt x="157" y="71460"/>
                </a:lnTo>
                <a:lnTo>
                  <a:pt x="315" y="70112"/>
                </a:lnTo>
                <a:lnTo>
                  <a:pt x="1105" y="68089"/>
                </a:lnTo>
                <a:lnTo>
                  <a:pt x="2210" y="66067"/>
                </a:lnTo>
                <a:lnTo>
                  <a:pt x="8052" y="58651"/>
                </a:lnTo>
                <a:lnTo>
                  <a:pt x="13894" y="50898"/>
                </a:lnTo>
                <a:lnTo>
                  <a:pt x="19421" y="43146"/>
                </a:lnTo>
                <a:lnTo>
                  <a:pt x="24947" y="35393"/>
                </a:lnTo>
                <a:lnTo>
                  <a:pt x="30789" y="27977"/>
                </a:lnTo>
                <a:lnTo>
                  <a:pt x="36473" y="20224"/>
                </a:lnTo>
                <a:lnTo>
                  <a:pt x="42157" y="12808"/>
                </a:lnTo>
                <a:lnTo>
                  <a:pt x="47842" y="4719"/>
                </a:lnTo>
                <a:lnTo>
                  <a:pt x="49263" y="3370"/>
                </a:lnTo>
                <a:lnTo>
                  <a:pt x="51000" y="2022"/>
                </a:lnTo>
                <a:lnTo>
                  <a:pt x="53052" y="1011"/>
                </a:lnTo>
                <a:lnTo>
                  <a:pt x="54947" y="0"/>
                </a:lnTo>
                <a:lnTo>
                  <a:pt x="57000" y="0"/>
                </a:lnTo>
                <a:lnTo>
                  <a:pt x="59052" y="0"/>
                </a:lnTo>
                <a:lnTo>
                  <a:pt x="61105" y="337"/>
                </a:lnTo>
                <a:lnTo>
                  <a:pt x="62842" y="1685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3" name="Shape 73"/>
          <p:cNvSpPr/>
          <p:nvPr/>
        </p:nvSpPr>
        <p:spPr>
          <a:xfrm>
            <a:off x="6747120" y="5182200"/>
            <a:ext cx="229679" cy="116279"/>
          </a:xfrm>
          <a:custGeom>
            <a:pathLst>
              <a:path extrusionOk="0" h="120000" w="120000">
                <a:moveTo>
                  <a:pt x="56795" y="1756"/>
                </a:moveTo>
                <a:lnTo>
                  <a:pt x="63950" y="6146"/>
                </a:lnTo>
                <a:lnTo>
                  <a:pt x="71254" y="10829"/>
                </a:lnTo>
                <a:lnTo>
                  <a:pt x="78409" y="15219"/>
                </a:lnTo>
                <a:lnTo>
                  <a:pt x="85714" y="19609"/>
                </a:lnTo>
                <a:lnTo>
                  <a:pt x="92869" y="24292"/>
                </a:lnTo>
                <a:lnTo>
                  <a:pt x="100024" y="28682"/>
                </a:lnTo>
                <a:lnTo>
                  <a:pt x="107478" y="33073"/>
                </a:lnTo>
                <a:lnTo>
                  <a:pt x="114782" y="38048"/>
                </a:lnTo>
                <a:lnTo>
                  <a:pt x="116422" y="39512"/>
                </a:lnTo>
                <a:lnTo>
                  <a:pt x="117913" y="40682"/>
                </a:lnTo>
                <a:lnTo>
                  <a:pt x="118956" y="42439"/>
                </a:lnTo>
                <a:lnTo>
                  <a:pt x="119701" y="44487"/>
                </a:lnTo>
                <a:lnTo>
                  <a:pt x="119850" y="45658"/>
                </a:lnTo>
                <a:lnTo>
                  <a:pt x="120000" y="46829"/>
                </a:lnTo>
                <a:lnTo>
                  <a:pt x="120000" y="47707"/>
                </a:lnTo>
                <a:lnTo>
                  <a:pt x="119850" y="48878"/>
                </a:lnTo>
                <a:lnTo>
                  <a:pt x="119701" y="49756"/>
                </a:lnTo>
                <a:lnTo>
                  <a:pt x="119254" y="50926"/>
                </a:lnTo>
                <a:lnTo>
                  <a:pt x="118807" y="51804"/>
                </a:lnTo>
                <a:lnTo>
                  <a:pt x="118211" y="52975"/>
                </a:lnTo>
                <a:lnTo>
                  <a:pt x="113291" y="60585"/>
                </a:lnTo>
                <a:lnTo>
                  <a:pt x="108372" y="68487"/>
                </a:lnTo>
                <a:lnTo>
                  <a:pt x="103453" y="76097"/>
                </a:lnTo>
                <a:lnTo>
                  <a:pt x="98534" y="83707"/>
                </a:lnTo>
                <a:lnTo>
                  <a:pt x="93614" y="91609"/>
                </a:lnTo>
                <a:lnTo>
                  <a:pt x="88695" y="99512"/>
                </a:lnTo>
                <a:lnTo>
                  <a:pt x="83776" y="107121"/>
                </a:lnTo>
                <a:lnTo>
                  <a:pt x="78708" y="115317"/>
                </a:lnTo>
                <a:lnTo>
                  <a:pt x="77366" y="116780"/>
                </a:lnTo>
                <a:lnTo>
                  <a:pt x="75726" y="118243"/>
                </a:lnTo>
                <a:lnTo>
                  <a:pt x="73788" y="119414"/>
                </a:lnTo>
                <a:lnTo>
                  <a:pt x="71850" y="120000"/>
                </a:lnTo>
                <a:lnTo>
                  <a:pt x="69763" y="120000"/>
                </a:lnTo>
                <a:lnTo>
                  <a:pt x="67677" y="120000"/>
                </a:lnTo>
                <a:lnTo>
                  <a:pt x="65590" y="119414"/>
                </a:lnTo>
                <a:lnTo>
                  <a:pt x="63652" y="118243"/>
                </a:lnTo>
                <a:lnTo>
                  <a:pt x="56198" y="113853"/>
                </a:lnTo>
                <a:lnTo>
                  <a:pt x="48894" y="108878"/>
                </a:lnTo>
                <a:lnTo>
                  <a:pt x="41440" y="104487"/>
                </a:lnTo>
                <a:lnTo>
                  <a:pt x="34136" y="100097"/>
                </a:lnTo>
                <a:lnTo>
                  <a:pt x="26981" y="95121"/>
                </a:lnTo>
                <a:lnTo>
                  <a:pt x="19527" y="90731"/>
                </a:lnTo>
                <a:lnTo>
                  <a:pt x="12372" y="86048"/>
                </a:lnTo>
                <a:lnTo>
                  <a:pt x="5068" y="81365"/>
                </a:lnTo>
                <a:lnTo>
                  <a:pt x="3428" y="79902"/>
                </a:lnTo>
                <a:lnTo>
                  <a:pt x="1937" y="78146"/>
                </a:lnTo>
                <a:lnTo>
                  <a:pt x="894" y="76390"/>
                </a:lnTo>
                <a:lnTo>
                  <a:pt x="149" y="74341"/>
                </a:lnTo>
                <a:lnTo>
                  <a:pt x="0" y="73463"/>
                </a:lnTo>
                <a:lnTo>
                  <a:pt x="0" y="72292"/>
                </a:lnTo>
                <a:lnTo>
                  <a:pt x="0" y="71121"/>
                </a:lnTo>
                <a:lnTo>
                  <a:pt x="0" y="70243"/>
                </a:lnTo>
                <a:lnTo>
                  <a:pt x="298" y="69073"/>
                </a:lnTo>
                <a:lnTo>
                  <a:pt x="745" y="68195"/>
                </a:lnTo>
                <a:lnTo>
                  <a:pt x="1043" y="67024"/>
                </a:lnTo>
                <a:lnTo>
                  <a:pt x="1639" y="66146"/>
                </a:lnTo>
                <a:lnTo>
                  <a:pt x="6708" y="58536"/>
                </a:lnTo>
                <a:lnTo>
                  <a:pt x="11627" y="50926"/>
                </a:lnTo>
                <a:lnTo>
                  <a:pt x="16546" y="43317"/>
                </a:lnTo>
                <a:lnTo>
                  <a:pt x="21614" y="35707"/>
                </a:lnTo>
                <a:lnTo>
                  <a:pt x="26683" y="27804"/>
                </a:lnTo>
                <a:lnTo>
                  <a:pt x="31602" y="20195"/>
                </a:lnTo>
                <a:lnTo>
                  <a:pt x="36521" y="12585"/>
                </a:lnTo>
                <a:lnTo>
                  <a:pt x="41590" y="4975"/>
                </a:lnTo>
                <a:lnTo>
                  <a:pt x="42782" y="3219"/>
                </a:lnTo>
                <a:lnTo>
                  <a:pt x="44571" y="1756"/>
                </a:lnTo>
                <a:lnTo>
                  <a:pt x="46360" y="585"/>
                </a:lnTo>
                <a:lnTo>
                  <a:pt x="48447" y="292"/>
                </a:lnTo>
                <a:lnTo>
                  <a:pt x="50534" y="0"/>
                </a:lnTo>
                <a:lnTo>
                  <a:pt x="52770" y="0"/>
                </a:lnTo>
                <a:lnTo>
                  <a:pt x="54857" y="585"/>
                </a:lnTo>
                <a:lnTo>
                  <a:pt x="56795" y="1756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4" name="Shape 74"/>
          <p:cNvSpPr/>
          <p:nvPr/>
        </p:nvSpPr>
        <p:spPr>
          <a:xfrm>
            <a:off x="6943679" y="5244480"/>
            <a:ext cx="231480" cy="119520"/>
          </a:xfrm>
          <a:custGeom>
            <a:pathLst>
              <a:path extrusionOk="0" h="120000" w="120000">
                <a:moveTo>
                  <a:pt x="56009" y="1718"/>
                </a:moveTo>
                <a:lnTo>
                  <a:pt x="63251" y="6300"/>
                </a:lnTo>
                <a:lnTo>
                  <a:pt x="70640" y="10596"/>
                </a:lnTo>
                <a:lnTo>
                  <a:pt x="77733" y="15178"/>
                </a:lnTo>
                <a:lnTo>
                  <a:pt x="85123" y="19761"/>
                </a:lnTo>
                <a:lnTo>
                  <a:pt x="92512" y="24057"/>
                </a:lnTo>
                <a:lnTo>
                  <a:pt x="99901" y="28926"/>
                </a:lnTo>
                <a:lnTo>
                  <a:pt x="107290" y="33221"/>
                </a:lnTo>
                <a:lnTo>
                  <a:pt x="114679" y="38090"/>
                </a:lnTo>
                <a:lnTo>
                  <a:pt x="116453" y="39236"/>
                </a:lnTo>
                <a:lnTo>
                  <a:pt x="117931" y="40954"/>
                </a:lnTo>
                <a:lnTo>
                  <a:pt x="118965" y="42673"/>
                </a:lnTo>
                <a:lnTo>
                  <a:pt x="119704" y="44677"/>
                </a:lnTo>
                <a:lnTo>
                  <a:pt x="119852" y="45823"/>
                </a:lnTo>
                <a:lnTo>
                  <a:pt x="120000" y="46682"/>
                </a:lnTo>
                <a:lnTo>
                  <a:pt x="120000" y="47828"/>
                </a:lnTo>
                <a:lnTo>
                  <a:pt x="119852" y="48687"/>
                </a:lnTo>
                <a:lnTo>
                  <a:pt x="119704" y="49832"/>
                </a:lnTo>
                <a:lnTo>
                  <a:pt x="119408" y="50978"/>
                </a:lnTo>
                <a:lnTo>
                  <a:pt x="118965" y="51837"/>
                </a:lnTo>
                <a:lnTo>
                  <a:pt x="118522" y="52983"/>
                </a:lnTo>
                <a:lnTo>
                  <a:pt x="113645" y="60715"/>
                </a:lnTo>
                <a:lnTo>
                  <a:pt x="108916" y="68448"/>
                </a:lnTo>
                <a:lnTo>
                  <a:pt x="104039" y="76181"/>
                </a:lnTo>
                <a:lnTo>
                  <a:pt x="99014" y="83914"/>
                </a:lnTo>
                <a:lnTo>
                  <a:pt x="94433" y="91360"/>
                </a:lnTo>
                <a:lnTo>
                  <a:pt x="89408" y="99379"/>
                </a:lnTo>
                <a:lnTo>
                  <a:pt x="84532" y="107112"/>
                </a:lnTo>
                <a:lnTo>
                  <a:pt x="79655" y="114844"/>
                </a:lnTo>
                <a:lnTo>
                  <a:pt x="78472" y="116563"/>
                </a:lnTo>
                <a:lnTo>
                  <a:pt x="76699" y="118281"/>
                </a:lnTo>
                <a:lnTo>
                  <a:pt x="74926" y="119140"/>
                </a:lnTo>
                <a:lnTo>
                  <a:pt x="72857" y="119427"/>
                </a:lnTo>
                <a:lnTo>
                  <a:pt x="70788" y="120000"/>
                </a:lnTo>
                <a:lnTo>
                  <a:pt x="68719" y="120000"/>
                </a:lnTo>
                <a:lnTo>
                  <a:pt x="66650" y="119140"/>
                </a:lnTo>
                <a:lnTo>
                  <a:pt x="64433" y="118281"/>
                </a:lnTo>
                <a:lnTo>
                  <a:pt x="57044" y="113412"/>
                </a:lnTo>
                <a:lnTo>
                  <a:pt x="49655" y="108830"/>
                </a:lnTo>
                <a:lnTo>
                  <a:pt x="42118" y="104248"/>
                </a:lnTo>
                <a:lnTo>
                  <a:pt x="34876" y="99665"/>
                </a:lnTo>
                <a:lnTo>
                  <a:pt x="27487" y="94797"/>
                </a:lnTo>
                <a:lnTo>
                  <a:pt x="20098" y="90501"/>
                </a:lnTo>
                <a:lnTo>
                  <a:pt x="12561" y="85632"/>
                </a:lnTo>
                <a:lnTo>
                  <a:pt x="5320" y="81336"/>
                </a:lnTo>
                <a:lnTo>
                  <a:pt x="3546" y="79904"/>
                </a:lnTo>
                <a:lnTo>
                  <a:pt x="2068" y="78186"/>
                </a:lnTo>
                <a:lnTo>
                  <a:pt x="1034" y="76181"/>
                </a:lnTo>
                <a:lnTo>
                  <a:pt x="443" y="74176"/>
                </a:lnTo>
                <a:lnTo>
                  <a:pt x="147" y="73317"/>
                </a:lnTo>
                <a:lnTo>
                  <a:pt x="0" y="72171"/>
                </a:lnTo>
                <a:lnTo>
                  <a:pt x="0" y="71026"/>
                </a:lnTo>
                <a:lnTo>
                  <a:pt x="147" y="70167"/>
                </a:lnTo>
                <a:lnTo>
                  <a:pt x="443" y="69021"/>
                </a:lnTo>
                <a:lnTo>
                  <a:pt x="738" y="68162"/>
                </a:lnTo>
                <a:lnTo>
                  <a:pt x="1034" y="67016"/>
                </a:lnTo>
                <a:lnTo>
                  <a:pt x="1625" y="66157"/>
                </a:lnTo>
                <a:lnTo>
                  <a:pt x="6502" y="58424"/>
                </a:lnTo>
                <a:lnTo>
                  <a:pt x="11379" y="50978"/>
                </a:lnTo>
                <a:lnTo>
                  <a:pt x="16256" y="42959"/>
                </a:lnTo>
                <a:lnTo>
                  <a:pt x="21133" y="35226"/>
                </a:lnTo>
                <a:lnTo>
                  <a:pt x="26009" y="27780"/>
                </a:lnTo>
                <a:lnTo>
                  <a:pt x="31034" y="20047"/>
                </a:lnTo>
                <a:lnTo>
                  <a:pt x="35911" y="12601"/>
                </a:lnTo>
                <a:lnTo>
                  <a:pt x="40788" y="4868"/>
                </a:lnTo>
                <a:lnTo>
                  <a:pt x="41970" y="3150"/>
                </a:lnTo>
                <a:lnTo>
                  <a:pt x="43743" y="1718"/>
                </a:lnTo>
                <a:lnTo>
                  <a:pt x="45517" y="859"/>
                </a:lnTo>
                <a:lnTo>
                  <a:pt x="47586" y="286"/>
                </a:lnTo>
                <a:lnTo>
                  <a:pt x="49655" y="0"/>
                </a:lnTo>
                <a:lnTo>
                  <a:pt x="51871" y="0"/>
                </a:lnTo>
                <a:lnTo>
                  <a:pt x="54088" y="859"/>
                </a:lnTo>
                <a:lnTo>
                  <a:pt x="56009" y="1718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5" name="Shape 75"/>
          <p:cNvSpPr/>
          <p:nvPr/>
        </p:nvSpPr>
        <p:spPr>
          <a:xfrm>
            <a:off x="7145279" y="5308560"/>
            <a:ext cx="231480" cy="120960"/>
          </a:xfrm>
          <a:custGeom>
            <a:pathLst>
              <a:path extrusionOk="0" h="120000" w="120000">
                <a:moveTo>
                  <a:pt x="55091" y="1686"/>
                </a:moveTo>
                <a:lnTo>
                  <a:pt x="62271" y="6182"/>
                </a:lnTo>
                <a:lnTo>
                  <a:pt x="69743" y="10679"/>
                </a:lnTo>
                <a:lnTo>
                  <a:pt x="77216" y="14894"/>
                </a:lnTo>
                <a:lnTo>
                  <a:pt x="84395" y="19672"/>
                </a:lnTo>
                <a:lnTo>
                  <a:pt x="91868" y="24449"/>
                </a:lnTo>
                <a:lnTo>
                  <a:pt x="99340" y="28665"/>
                </a:lnTo>
                <a:lnTo>
                  <a:pt x="106959" y="33161"/>
                </a:lnTo>
                <a:lnTo>
                  <a:pt x="114432" y="37939"/>
                </a:lnTo>
                <a:lnTo>
                  <a:pt x="116190" y="39344"/>
                </a:lnTo>
                <a:lnTo>
                  <a:pt x="117509" y="41030"/>
                </a:lnTo>
                <a:lnTo>
                  <a:pt x="118827" y="42716"/>
                </a:lnTo>
                <a:lnTo>
                  <a:pt x="119413" y="44683"/>
                </a:lnTo>
                <a:lnTo>
                  <a:pt x="119853" y="45526"/>
                </a:lnTo>
                <a:lnTo>
                  <a:pt x="119853" y="46651"/>
                </a:lnTo>
                <a:lnTo>
                  <a:pt x="119999" y="47775"/>
                </a:lnTo>
                <a:lnTo>
                  <a:pt x="119853" y="48899"/>
                </a:lnTo>
                <a:lnTo>
                  <a:pt x="119560" y="50023"/>
                </a:lnTo>
                <a:lnTo>
                  <a:pt x="119413" y="50866"/>
                </a:lnTo>
                <a:lnTo>
                  <a:pt x="118974" y="51990"/>
                </a:lnTo>
                <a:lnTo>
                  <a:pt x="118388" y="52833"/>
                </a:lnTo>
                <a:lnTo>
                  <a:pt x="113699" y="60421"/>
                </a:lnTo>
                <a:lnTo>
                  <a:pt x="109010" y="68290"/>
                </a:lnTo>
                <a:lnTo>
                  <a:pt x="104322" y="76159"/>
                </a:lnTo>
                <a:lnTo>
                  <a:pt x="99780" y="83747"/>
                </a:lnTo>
                <a:lnTo>
                  <a:pt x="94798" y="91334"/>
                </a:lnTo>
                <a:lnTo>
                  <a:pt x="90109" y="99484"/>
                </a:lnTo>
                <a:lnTo>
                  <a:pt x="85274" y="107072"/>
                </a:lnTo>
                <a:lnTo>
                  <a:pt x="80586" y="114941"/>
                </a:lnTo>
                <a:lnTo>
                  <a:pt x="79267" y="116627"/>
                </a:lnTo>
                <a:lnTo>
                  <a:pt x="77655" y="118032"/>
                </a:lnTo>
                <a:lnTo>
                  <a:pt x="75750" y="118875"/>
                </a:lnTo>
                <a:lnTo>
                  <a:pt x="73699" y="119718"/>
                </a:lnTo>
                <a:lnTo>
                  <a:pt x="71648" y="120000"/>
                </a:lnTo>
                <a:lnTo>
                  <a:pt x="69450" y="119718"/>
                </a:lnTo>
                <a:lnTo>
                  <a:pt x="67252" y="118875"/>
                </a:lnTo>
                <a:lnTo>
                  <a:pt x="65201" y="118032"/>
                </a:lnTo>
                <a:lnTo>
                  <a:pt x="57728" y="113255"/>
                </a:lnTo>
                <a:lnTo>
                  <a:pt x="50402" y="108758"/>
                </a:lnTo>
                <a:lnTo>
                  <a:pt x="42783" y="103981"/>
                </a:lnTo>
                <a:lnTo>
                  <a:pt x="35311" y="99484"/>
                </a:lnTo>
                <a:lnTo>
                  <a:pt x="27838" y="94988"/>
                </a:lnTo>
                <a:lnTo>
                  <a:pt x="20366" y="90491"/>
                </a:lnTo>
                <a:lnTo>
                  <a:pt x="12893" y="85714"/>
                </a:lnTo>
                <a:lnTo>
                  <a:pt x="5567" y="81217"/>
                </a:lnTo>
                <a:lnTo>
                  <a:pt x="3516" y="79812"/>
                </a:lnTo>
                <a:lnTo>
                  <a:pt x="2197" y="78126"/>
                </a:lnTo>
                <a:lnTo>
                  <a:pt x="1172" y="76159"/>
                </a:lnTo>
                <a:lnTo>
                  <a:pt x="293" y="74192"/>
                </a:lnTo>
                <a:lnTo>
                  <a:pt x="146" y="73067"/>
                </a:lnTo>
                <a:lnTo>
                  <a:pt x="146" y="72224"/>
                </a:lnTo>
                <a:lnTo>
                  <a:pt x="0" y="71100"/>
                </a:lnTo>
                <a:lnTo>
                  <a:pt x="146" y="70257"/>
                </a:lnTo>
                <a:lnTo>
                  <a:pt x="293" y="69133"/>
                </a:lnTo>
                <a:lnTo>
                  <a:pt x="586" y="67728"/>
                </a:lnTo>
                <a:lnTo>
                  <a:pt x="1025" y="66885"/>
                </a:lnTo>
                <a:lnTo>
                  <a:pt x="1611" y="66042"/>
                </a:lnTo>
                <a:lnTo>
                  <a:pt x="6300" y="58173"/>
                </a:lnTo>
                <a:lnTo>
                  <a:pt x="11282" y="50585"/>
                </a:lnTo>
                <a:lnTo>
                  <a:pt x="16117" y="42997"/>
                </a:lnTo>
                <a:lnTo>
                  <a:pt x="20805" y="35409"/>
                </a:lnTo>
                <a:lnTo>
                  <a:pt x="25641" y="27540"/>
                </a:lnTo>
                <a:lnTo>
                  <a:pt x="30329" y="19953"/>
                </a:lnTo>
                <a:lnTo>
                  <a:pt x="35164" y="12365"/>
                </a:lnTo>
                <a:lnTo>
                  <a:pt x="39853" y="4777"/>
                </a:lnTo>
                <a:lnTo>
                  <a:pt x="41172" y="3091"/>
                </a:lnTo>
                <a:lnTo>
                  <a:pt x="42783" y="1686"/>
                </a:lnTo>
                <a:lnTo>
                  <a:pt x="44688" y="843"/>
                </a:lnTo>
                <a:lnTo>
                  <a:pt x="46593" y="0"/>
                </a:lnTo>
                <a:lnTo>
                  <a:pt x="48644" y="0"/>
                </a:lnTo>
                <a:lnTo>
                  <a:pt x="50842" y="0"/>
                </a:lnTo>
                <a:lnTo>
                  <a:pt x="52893" y="843"/>
                </a:lnTo>
                <a:lnTo>
                  <a:pt x="55091" y="16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dir="3806096" dist="28173">
              <a:srgbClr val="FFFFCC">
                <a:alpha val="49803"/>
              </a:srgbClr>
            </a:outerShdw>
          </a:effectLst>
        </p:spPr>
      </p:sp>
      <p:sp>
        <p:nvSpPr>
          <p:cNvPr id="76" name="Shape 76"/>
          <p:cNvSpPr/>
          <p:nvPr/>
        </p:nvSpPr>
        <p:spPr>
          <a:xfrm>
            <a:off x="5464439" y="4776119"/>
            <a:ext cx="1321920" cy="461520"/>
          </a:xfrm>
          <a:custGeom>
            <a:pathLst>
              <a:path extrusionOk="0" h="120000" w="120000">
                <a:moveTo>
                  <a:pt x="11653" y="1637"/>
                </a:moveTo>
                <a:lnTo>
                  <a:pt x="14807" y="4466"/>
                </a:lnTo>
                <a:lnTo>
                  <a:pt x="17988" y="7369"/>
                </a:lnTo>
                <a:lnTo>
                  <a:pt x="21142" y="10272"/>
                </a:lnTo>
                <a:lnTo>
                  <a:pt x="24323" y="13101"/>
                </a:lnTo>
                <a:lnTo>
                  <a:pt x="27503" y="16004"/>
                </a:lnTo>
                <a:lnTo>
                  <a:pt x="30710" y="18908"/>
                </a:lnTo>
                <a:lnTo>
                  <a:pt x="33917" y="21811"/>
                </a:lnTo>
                <a:lnTo>
                  <a:pt x="37123" y="24714"/>
                </a:lnTo>
                <a:lnTo>
                  <a:pt x="40304" y="27692"/>
                </a:lnTo>
                <a:lnTo>
                  <a:pt x="43562" y="30595"/>
                </a:lnTo>
                <a:lnTo>
                  <a:pt x="46795" y="33498"/>
                </a:lnTo>
                <a:lnTo>
                  <a:pt x="50028" y="36476"/>
                </a:lnTo>
                <a:lnTo>
                  <a:pt x="53286" y="39379"/>
                </a:lnTo>
                <a:lnTo>
                  <a:pt x="56519" y="42357"/>
                </a:lnTo>
                <a:lnTo>
                  <a:pt x="59778" y="45334"/>
                </a:lnTo>
                <a:lnTo>
                  <a:pt x="63089" y="48238"/>
                </a:lnTo>
                <a:lnTo>
                  <a:pt x="66426" y="51364"/>
                </a:lnTo>
                <a:lnTo>
                  <a:pt x="69763" y="54416"/>
                </a:lnTo>
                <a:lnTo>
                  <a:pt x="73152" y="57394"/>
                </a:lnTo>
                <a:lnTo>
                  <a:pt x="76515" y="60521"/>
                </a:lnTo>
                <a:lnTo>
                  <a:pt x="79904" y="63573"/>
                </a:lnTo>
                <a:lnTo>
                  <a:pt x="83293" y="66625"/>
                </a:lnTo>
                <a:lnTo>
                  <a:pt x="86682" y="69751"/>
                </a:lnTo>
                <a:lnTo>
                  <a:pt x="90123" y="72803"/>
                </a:lnTo>
                <a:lnTo>
                  <a:pt x="93538" y="76004"/>
                </a:lnTo>
                <a:lnTo>
                  <a:pt x="96954" y="79057"/>
                </a:lnTo>
                <a:lnTo>
                  <a:pt x="100369" y="82109"/>
                </a:lnTo>
                <a:lnTo>
                  <a:pt x="103836" y="85310"/>
                </a:lnTo>
                <a:lnTo>
                  <a:pt x="107277" y="88436"/>
                </a:lnTo>
                <a:lnTo>
                  <a:pt x="110771" y="91563"/>
                </a:lnTo>
                <a:lnTo>
                  <a:pt x="114212" y="94689"/>
                </a:lnTo>
                <a:lnTo>
                  <a:pt x="117731" y="97890"/>
                </a:lnTo>
                <a:lnTo>
                  <a:pt x="118644" y="98784"/>
                </a:lnTo>
                <a:lnTo>
                  <a:pt x="119374" y="99677"/>
                </a:lnTo>
                <a:lnTo>
                  <a:pt x="119661" y="99900"/>
                </a:lnTo>
                <a:lnTo>
                  <a:pt x="119869" y="100198"/>
                </a:lnTo>
                <a:lnTo>
                  <a:pt x="119973" y="100421"/>
                </a:lnTo>
                <a:lnTo>
                  <a:pt x="120000" y="100496"/>
                </a:lnTo>
                <a:lnTo>
                  <a:pt x="118931" y="102952"/>
                </a:lnTo>
                <a:lnTo>
                  <a:pt x="117836" y="105334"/>
                </a:lnTo>
                <a:lnTo>
                  <a:pt x="116741" y="107717"/>
                </a:lnTo>
                <a:lnTo>
                  <a:pt x="115646" y="110173"/>
                </a:lnTo>
                <a:lnTo>
                  <a:pt x="114577" y="112555"/>
                </a:lnTo>
                <a:lnTo>
                  <a:pt x="113482" y="115012"/>
                </a:lnTo>
                <a:lnTo>
                  <a:pt x="112387" y="117394"/>
                </a:lnTo>
                <a:lnTo>
                  <a:pt x="111292" y="119851"/>
                </a:lnTo>
                <a:lnTo>
                  <a:pt x="111188" y="120000"/>
                </a:lnTo>
                <a:lnTo>
                  <a:pt x="111031" y="119851"/>
                </a:lnTo>
                <a:lnTo>
                  <a:pt x="110771" y="119702"/>
                </a:lnTo>
                <a:lnTo>
                  <a:pt x="110432" y="119553"/>
                </a:lnTo>
                <a:lnTo>
                  <a:pt x="109624" y="118808"/>
                </a:lnTo>
                <a:lnTo>
                  <a:pt x="108607" y="117915"/>
                </a:lnTo>
                <a:lnTo>
                  <a:pt x="105114" y="114789"/>
                </a:lnTo>
                <a:lnTo>
                  <a:pt x="101594" y="111513"/>
                </a:lnTo>
                <a:lnTo>
                  <a:pt x="98127" y="108387"/>
                </a:lnTo>
                <a:lnTo>
                  <a:pt x="94686" y="105111"/>
                </a:lnTo>
                <a:lnTo>
                  <a:pt x="91192" y="101910"/>
                </a:lnTo>
                <a:lnTo>
                  <a:pt x="87751" y="98709"/>
                </a:lnTo>
                <a:lnTo>
                  <a:pt x="84284" y="95508"/>
                </a:lnTo>
                <a:lnTo>
                  <a:pt x="80868" y="92307"/>
                </a:lnTo>
                <a:lnTo>
                  <a:pt x="77453" y="89181"/>
                </a:lnTo>
                <a:lnTo>
                  <a:pt x="74038" y="85980"/>
                </a:lnTo>
                <a:lnTo>
                  <a:pt x="70597" y="82928"/>
                </a:lnTo>
                <a:lnTo>
                  <a:pt x="67208" y="79727"/>
                </a:lnTo>
                <a:lnTo>
                  <a:pt x="63793" y="76600"/>
                </a:lnTo>
                <a:lnTo>
                  <a:pt x="60430" y="73548"/>
                </a:lnTo>
                <a:lnTo>
                  <a:pt x="57041" y="70347"/>
                </a:lnTo>
                <a:lnTo>
                  <a:pt x="53651" y="67295"/>
                </a:lnTo>
                <a:lnTo>
                  <a:pt x="50393" y="64168"/>
                </a:lnTo>
                <a:lnTo>
                  <a:pt x="47108" y="61191"/>
                </a:lnTo>
                <a:lnTo>
                  <a:pt x="43823" y="58138"/>
                </a:lnTo>
                <a:lnTo>
                  <a:pt x="40564" y="55161"/>
                </a:lnTo>
                <a:lnTo>
                  <a:pt x="37332" y="52109"/>
                </a:lnTo>
                <a:lnTo>
                  <a:pt x="34073" y="49131"/>
                </a:lnTo>
                <a:lnTo>
                  <a:pt x="30814" y="46153"/>
                </a:lnTo>
                <a:lnTo>
                  <a:pt x="27582" y="43176"/>
                </a:lnTo>
                <a:lnTo>
                  <a:pt x="24349" y="40198"/>
                </a:lnTo>
                <a:lnTo>
                  <a:pt x="21142" y="37220"/>
                </a:lnTo>
                <a:lnTo>
                  <a:pt x="17936" y="34317"/>
                </a:lnTo>
                <a:lnTo>
                  <a:pt x="14729" y="31265"/>
                </a:lnTo>
                <a:lnTo>
                  <a:pt x="11522" y="28287"/>
                </a:lnTo>
                <a:lnTo>
                  <a:pt x="8368" y="25384"/>
                </a:lnTo>
                <a:lnTo>
                  <a:pt x="5161" y="22481"/>
                </a:lnTo>
                <a:lnTo>
                  <a:pt x="1981" y="19503"/>
                </a:lnTo>
                <a:lnTo>
                  <a:pt x="1147" y="18684"/>
                </a:lnTo>
                <a:lnTo>
                  <a:pt x="495" y="18014"/>
                </a:lnTo>
                <a:lnTo>
                  <a:pt x="260" y="17642"/>
                </a:lnTo>
                <a:lnTo>
                  <a:pt x="104" y="17493"/>
                </a:lnTo>
                <a:lnTo>
                  <a:pt x="0" y="17270"/>
                </a:lnTo>
                <a:lnTo>
                  <a:pt x="0" y="17121"/>
                </a:lnTo>
                <a:lnTo>
                  <a:pt x="1147" y="15037"/>
                </a:lnTo>
                <a:lnTo>
                  <a:pt x="2320" y="12803"/>
                </a:lnTo>
                <a:lnTo>
                  <a:pt x="3493" y="10719"/>
                </a:lnTo>
                <a:lnTo>
                  <a:pt x="4640" y="8486"/>
                </a:lnTo>
                <a:lnTo>
                  <a:pt x="5813" y="6401"/>
                </a:lnTo>
                <a:lnTo>
                  <a:pt x="6934" y="4317"/>
                </a:lnTo>
                <a:lnTo>
                  <a:pt x="8107" y="2084"/>
                </a:lnTo>
                <a:lnTo>
                  <a:pt x="9254" y="0"/>
                </a:lnTo>
                <a:lnTo>
                  <a:pt x="9489" y="0"/>
                </a:lnTo>
                <a:lnTo>
                  <a:pt x="10036" y="297"/>
                </a:lnTo>
                <a:lnTo>
                  <a:pt x="10766" y="818"/>
                </a:lnTo>
                <a:lnTo>
                  <a:pt x="11653" y="1637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  <a:effectLst>
            <a:outerShdw dir="2700000" dist="35638">
              <a:srgbClr val="FFFFCC">
                <a:alpha val="49803"/>
              </a:srgbClr>
            </a:outerShdw>
          </a:effectLst>
        </p:spPr>
      </p:sp>
      <p:sp>
        <p:nvSpPr>
          <p:cNvPr id="77" name="Shape 77"/>
          <p:cNvSpPr/>
          <p:nvPr/>
        </p:nvSpPr>
        <p:spPr>
          <a:xfrm>
            <a:off x="4724280" y="5032080"/>
            <a:ext cx="1421280" cy="693360"/>
          </a:xfrm>
          <a:custGeom>
            <a:pathLst>
              <a:path extrusionOk="0" h="120000" w="120000">
                <a:moveTo>
                  <a:pt x="0" y="51272"/>
                </a:moveTo>
                <a:lnTo>
                  <a:pt x="2427" y="53211"/>
                </a:lnTo>
                <a:lnTo>
                  <a:pt x="4902" y="55151"/>
                </a:lnTo>
                <a:lnTo>
                  <a:pt x="7354" y="57090"/>
                </a:lnTo>
                <a:lnTo>
                  <a:pt x="9830" y="59079"/>
                </a:lnTo>
                <a:lnTo>
                  <a:pt x="12330" y="61069"/>
                </a:lnTo>
                <a:lnTo>
                  <a:pt x="14830" y="63058"/>
                </a:lnTo>
                <a:lnTo>
                  <a:pt x="17305" y="65047"/>
                </a:lnTo>
                <a:lnTo>
                  <a:pt x="19878" y="67086"/>
                </a:lnTo>
                <a:lnTo>
                  <a:pt x="22402" y="69125"/>
                </a:lnTo>
                <a:lnTo>
                  <a:pt x="24951" y="71114"/>
                </a:lnTo>
                <a:lnTo>
                  <a:pt x="27500" y="73153"/>
                </a:lnTo>
                <a:lnTo>
                  <a:pt x="30072" y="75242"/>
                </a:lnTo>
                <a:lnTo>
                  <a:pt x="32669" y="77281"/>
                </a:lnTo>
                <a:lnTo>
                  <a:pt x="35266" y="79370"/>
                </a:lnTo>
                <a:lnTo>
                  <a:pt x="37888" y="81458"/>
                </a:lnTo>
                <a:lnTo>
                  <a:pt x="40509" y="83497"/>
                </a:lnTo>
                <a:lnTo>
                  <a:pt x="43252" y="85735"/>
                </a:lnTo>
                <a:lnTo>
                  <a:pt x="45995" y="87923"/>
                </a:lnTo>
                <a:lnTo>
                  <a:pt x="48786" y="90161"/>
                </a:lnTo>
                <a:lnTo>
                  <a:pt x="51577" y="92399"/>
                </a:lnTo>
                <a:lnTo>
                  <a:pt x="54393" y="94637"/>
                </a:lnTo>
                <a:lnTo>
                  <a:pt x="57184" y="96875"/>
                </a:lnTo>
                <a:lnTo>
                  <a:pt x="60024" y="99113"/>
                </a:lnTo>
                <a:lnTo>
                  <a:pt x="62888" y="101400"/>
                </a:lnTo>
                <a:lnTo>
                  <a:pt x="65752" y="103688"/>
                </a:lnTo>
                <a:lnTo>
                  <a:pt x="68616" y="105975"/>
                </a:lnTo>
                <a:lnTo>
                  <a:pt x="71504" y="108263"/>
                </a:lnTo>
                <a:lnTo>
                  <a:pt x="74417" y="110600"/>
                </a:lnTo>
                <a:lnTo>
                  <a:pt x="77330" y="112888"/>
                </a:lnTo>
                <a:lnTo>
                  <a:pt x="80291" y="115275"/>
                </a:lnTo>
                <a:lnTo>
                  <a:pt x="83252" y="117612"/>
                </a:lnTo>
                <a:lnTo>
                  <a:pt x="86189" y="120000"/>
                </a:lnTo>
                <a:lnTo>
                  <a:pt x="88398" y="115971"/>
                </a:lnTo>
                <a:lnTo>
                  <a:pt x="90631" y="111893"/>
                </a:lnTo>
                <a:lnTo>
                  <a:pt x="92839" y="107915"/>
                </a:lnTo>
                <a:lnTo>
                  <a:pt x="95000" y="103986"/>
                </a:lnTo>
                <a:lnTo>
                  <a:pt x="97184" y="99958"/>
                </a:lnTo>
                <a:lnTo>
                  <a:pt x="99344" y="96029"/>
                </a:lnTo>
                <a:lnTo>
                  <a:pt x="101480" y="92150"/>
                </a:lnTo>
                <a:lnTo>
                  <a:pt x="103616" y="88271"/>
                </a:lnTo>
                <a:lnTo>
                  <a:pt x="105703" y="84442"/>
                </a:lnTo>
                <a:lnTo>
                  <a:pt x="107766" y="80712"/>
                </a:lnTo>
                <a:lnTo>
                  <a:pt x="109830" y="76933"/>
                </a:lnTo>
                <a:lnTo>
                  <a:pt x="111917" y="73153"/>
                </a:lnTo>
                <a:lnTo>
                  <a:pt x="113932" y="69473"/>
                </a:lnTo>
                <a:lnTo>
                  <a:pt x="115946" y="65793"/>
                </a:lnTo>
                <a:lnTo>
                  <a:pt x="117985" y="62063"/>
                </a:lnTo>
                <a:lnTo>
                  <a:pt x="120000" y="58433"/>
                </a:lnTo>
                <a:lnTo>
                  <a:pt x="117063" y="56444"/>
                </a:lnTo>
                <a:lnTo>
                  <a:pt x="114174" y="54405"/>
                </a:lnTo>
                <a:lnTo>
                  <a:pt x="111286" y="52416"/>
                </a:lnTo>
                <a:lnTo>
                  <a:pt x="108398" y="50476"/>
                </a:lnTo>
                <a:lnTo>
                  <a:pt x="105558" y="48537"/>
                </a:lnTo>
                <a:lnTo>
                  <a:pt x="102718" y="46547"/>
                </a:lnTo>
                <a:lnTo>
                  <a:pt x="99878" y="44608"/>
                </a:lnTo>
                <a:lnTo>
                  <a:pt x="97063" y="42668"/>
                </a:lnTo>
                <a:lnTo>
                  <a:pt x="94271" y="40779"/>
                </a:lnTo>
                <a:lnTo>
                  <a:pt x="91480" y="38839"/>
                </a:lnTo>
                <a:lnTo>
                  <a:pt x="88689" y="36949"/>
                </a:lnTo>
                <a:lnTo>
                  <a:pt x="85946" y="35010"/>
                </a:lnTo>
                <a:lnTo>
                  <a:pt x="83179" y="33170"/>
                </a:lnTo>
                <a:lnTo>
                  <a:pt x="80436" y="31280"/>
                </a:lnTo>
                <a:lnTo>
                  <a:pt x="77742" y="29390"/>
                </a:lnTo>
                <a:lnTo>
                  <a:pt x="75000" y="27550"/>
                </a:lnTo>
                <a:lnTo>
                  <a:pt x="72427" y="25810"/>
                </a:lnTo>
                <a:lnTo>
                  <a:pt x="69854" y="23970"/>
                </a:lnTo>
                <a:lnTo>
                  <a:pt x="67257" y="22229"/>
                </a:lnTo>
                <a:lnTo>
                  <a:pt x="64708" y="20439"/>
                </a:lnTo>
                <a:lnTo>
                  <a:pt x="62160" y="18748"/>
                </a:lnTo>
                <a:lnTo>
                  <a:pt x="59611" y="17007"/>
                </a:lnTo>
                <a:lnTo>
                  <a:pt x="57087" y="15267"/>
                </a:lnTo>
                <a:lnTo>
                  <a:pt x="54587" y="13526"/>
                </a:lnTo>
                <a:lnTo>
                  <a:pt x="52063" y="11835"/>
                </a:lnTo>
                <a:lnTo>
                  <a:pt x="49587" y="10095"/>
                </a:lnTo>
                <a:lnTo>
                  <a:pt x="47087" y="8404"/>
                </a:lnTo>
                <a:lnTo>
                  <a:pt x="44635" y="6713"/>
                </a:lnTo>
                <a:lnTo>
                  <a:pt x="42160" y="5022"/>
                </a:lnTo>
                <a:lnTo>
                  <a:pt x="39733" y="3381"/>
                </a:lnTo>
                <a:lnTo>
                  <a:pt x="37281" y="1641"/>
                </a:lnTo>
                <a:lnTo>
                  <a:pt x="34878" y="0"/>
                </a:lnTo>
                <a:lnTo>
                  <a:pt x="32791" y="3083"/>
                </a:lnTo>
                <a:lnTo>
                  <a:pt x="30679" y="6166"/>
                </a:lnTo>
                <a:lnTo>
                  <a:pt x="28592" y="9249"/>
                </a:lnTo>
                <a:lnTo>
                  <a:pt x="26480" y="12333"/>
                </a:lnTo>
                <a:lnTo>
                  <a:pt x="24344" y="15466"/>
                </a:lnTo>
                <a:lnTo>
                  <a:pt x="22233" y="18599"/>
                </a:lnTo>
                <a:lnTo>
                  <a:pt x="20072" y="21732"/>
                </a:lnTo>
                <a:lnTo>
                  <a:pt x="17912" y="24915"/>
                </a:lnTo>
                <a:lnTo>
                  <a:pt x="15703" y="28147"/>
                </a:lnTo>
                <a:lnTo>
                  <a:pt x="13495" y="31380"/>
                </a:lnTo>
                <a:lnTo>
                  <a:pt x="11262" y="34662"/>
                </a:lnTo>
                <a:lnTo>
                  <a:pt x="9053" y="37994"/>
                </a:lnTo>
                <a:lnTo>
                  <a:pt x="6796" y="41276"/>
                </a:lnTo>
                <a:lnTo>
                  <a:pt x="4563" y="44558"/>
                </a:lnTo>
                <a:lnTo>
                  <a:pt x="2281" y="47890"/>
                </a:lnTo>
                <a:lnTo>
                  <a:pt x="0" y="51272"/>
                </a:lnTo>
                <a:close/>
              </a:path>
            </a:pathLst>
          </a:custGeom>
          <a:solidFill>
            <a:srgbClr val="00646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4724280" y="5241600"/>
            <a:ext cx="1137959" cy="483840"/>
          </a:xfrm>
          <a:custGeom>
            <a:pathLst>
              <a:path extrusionOk="0" h="120000" w="120000">
                <a:moveTo>
                  <a:pt x="0" y="21344"/>
                </a:moveTo>
                <a:lnTo>
                  <a:pt x="3062" y="24128"/>
                </a:lnTo>
                <a:lnTo>
                  <a:pt x="6124" y="26912"/>
                </a:lnTo>
                <a:lnTo>
                  <a:pt x="9247" y="29767"/>
                </a:lnTo>
                <a:lnTo>
                  <a:pt x="12339" y="32623"/>
                </a:lnTo>
                <a:lnTo>
                  <a:pt x="15462" y="35478"/>
                </a:lnTo>
                <a:lnTo>
                  <a:pt x="18585" y="38334"/>
                </a:lnTo>
                <a:lnTo>
                  <a:pt x="21738" y="41261"/>
                </a:lnTo>
                <a:lnTo>
                  <a:pt x="24891" y="44116"/>
                </a:lnTo>
                <a:lnTo>
                  <a:pt x="28074" y="47043"/>
                </a:lnTo>
                <a:lnTo>
                  <a:pt x="31258" y="49970"/>
                </a:lnTo>
                <a:lnTo>
                  <a:pt x="34502" y="52897"/>
                </a:lnTo>
                <a:lnTo>
                  <a:pt x="37716" y="55895"/>
                </a:lnTo>
                <a:lnTo>
                  <a:pt x="40960" y="58893"/>
                </a:lnTo>
                <a:lnTo>
                  <a:pt x="44204" y="61820"/>
                </a:lnTo>
                <a:lnTo>
                  <a:pt x="47478" y="64818"/>
                </a:lnTo>
                <a:lnTo>
                  <a:pt x="50752" y="67816"/>
                </a:lnTo>
                <a:lnTo>
                  <a:pt x="54209" y="70957"/>
                </a:lnTo>
                <a:lnTo>
                  <a:pt x="57635" y="74098"/>
                </a:lnTo>
                <a:lnTo>
                  <a:pt x="61091" y="77239"/>
                </a:lnTo>
                <a:lnTo>
                  <a:pt x="64578" y="80452"/>
                </a:lnTo>
                <a:lnTo>
                  <a:pt x="68064" y="83664"/>
                </a:lnTo>
                <a:lnTo>
                  <a:pt x="71581" y="86876"/>
                </a:lnTo>
                <a:lnTo>
                  <a:pt x="75098" y="90160"/>
                </a:lnTo>
                <a:lnTo>
                  <a:pt x="78645" y="93372"/>
                </a:lnTo>
                <a:lnTo>
                  <a:pt x="82223" y="96656"/>
                </a:lnTo>
                <a:lnTo>
                  <a:pt x="85800" y="99940"/>
                </a:lnTo>
                <a:lnTo>
                  <a:pt x="89408" y="103224"/>
                </a:lnTo>
                <a:lnTo>
                  <a:pt x="93016" y="106508"/>
                </a:lnTo>
                <a:lnTo>
                  <a:pt x="96685" y="109863"/>
                </a:lnTo>
                <a:lnTo>
                  <a:pt x="100323" y="113289"/>
                </a:lnTo>
                <a:lnTo>
                  <a:pt x="103991" y="116573"/>
                </a:lnTo>
                <a:lnTo>
                  <a:pt x="107660" y="119999"/>
                </a:lnTo>
                <a:lnTo>
                  <a:pt x="108448" y="118429"/>
                </a:lnTo>
                <a:lnTo>
                  <a:pt x="109236" y="116787"/>
                </a:lnTo>
                <a:lnTo>
                  <a:pt x="109994" y="115217"/>
                </a:lnTo>
                <a:lnTo>
                  <a:pt x="110783" y="113575"/>
                </a:lnTo>
                <a:lnTo>
                  <a:pt x="111571" y="112076"/>
                </a:lnTo>
                <a:lnTo>
                  <a:pt x="112329" y="110505"/>
                </a:lnTo>
                <a:lnTo>
                  <a:pt x="113117" y="108863"/>
                </a:lnTo>
                <a:lnTo>
                  <a:pt x="113875" y="107293"/>
                </a:lnTo>
                <a:lnTo>
                  <a:pt x="114663" y="105794"/>
                </a:lnTo>
                <a:lnTo>
                  <a:pt x="115421" y="104152"/>
                </a:lnTo>
                <a:lnTo>
                  <a:pt x="116210" y="102653"/>
                </a:lnTo>
                <a:lnTo>
                  <a:pt x="116968" y="101011"/>
                </a:lnTo>
                <a:lnTo>
                  <a:pt x="117695" y="99512"/>
                </a:lnTo>
                <a:lnTo>
                  <a:pt x="118484" y="97941"/>
                </a:lnTo>
                <a:lnTo>
                  <a:pt x="119242" y="96371"/>
                </a:lnTo>
                <a:lnTo>
                  <a:pt x="120000" y="94800"/>
                </a:lnTo>
                <a:lnTo>
                  <a:pt x="116301" y="91588"/>
                </a:lnTo>
                <a:lnTo>
                  <a:pt x="112662" y="88375"/>
                </a:lnTo>
                <a:lnTo>
                  <a:pt x="108994" y="85092"/>
                </a:lnTo>
                <a:lnTo>
                  <a:pt x="105386" y="81951"/>
                </a:lnTo>
                <a:lnTo>
                  <a:pt x="101748" y="78738"/>
                </a:lnTo>
                <a:lnTo>
                  <a:pt x="98140" y="75597"/>
                </a:lnTo>
                <a:lnTo>
                  <a:pt x="94593" y="72456"/>
                </a:lnTo>
                <a:lnTo>
                  <a:pt x="91015" y="69315"/>
                </a:lnTo>
                <a:lnTo>
                  <a:pt x="87468" y="66174"/>
                </a:lnTo>
                <a:lnTo>
                  <a:pt x="83951" y="63105"/>
                </a:lnTo>
                <a:lnTo>
                  <a:pt x="80434" y="59964"/>
                </a:lnTo>
                <a:lnTo>
                  <a:pt x="76917" y="56894"/>
                </a:lnTo>
                <a:lnTo>
                  <a:pt x="73461" y="53896"/>
                </a:lnTo>
                <a:lnTo>
                  <a:pt x="70005" y="50755"/>
                </a:lnTo>
                <a:lnTo>
                  <a:pt x="66579" y="47757"/>
                </a:lnTo>
                <a:lnTo>
                  <a:pt x="63122" y="44759"/>
                </a:lnTo>
                <a:lnTo>
                  <a:pt x="59848" y="41832"/>
                </a:lnTo>
                <a:lnTo>
                  <a:pt x="56574" y="38976"/>
                </a:lnTo>
                <a:lnTo>
                  <a:pt x="53299" y="36049"/>
                </a:lnTo>
                <a:lnTo>
                  <a:pt x="50085" y="33265"/>
                </a:lnTo>
                <a:lnTo>
                  <a:pt x="46872" y="30410"/>
                </a:lnTo>
                <a:lnTo>
                  <a:pt x="43628" y="27555"/>
                </a:lnTo>
                <a:lnTo>
                  <a:pt x="40444" y="24770"/>
                </a:lnTo>
                <a:lnTo>
                  <a:pt x="37261" y="21986"/>
                </a:lnTo>
                <a:lnTo>
                  <a:pt x="34108" y="19202"/>
                </a:lnTo>
                <a:lnTo>
                  <a:pt x="30955" y="16418"/>
                </a:lnTo>
                <a:lnTo>
                  <a:pt x="27801" y="13634"/>
                </a:lnTo>
                <a:lnTo>
                  <a:pt x="24679" y="10850"/>
                </a:lnTo>
                <a:lnTo>
                  <a:pt x="21556" y="8138"/>
                </a:lnTo>
                <a:lnTo>
                  <a:pt x="18463" y="5425"/>
                </a:lnTo>
                <a:lnTo>
                  <a:pt x="15401" y="2641"/>
                </a:lnTo>
                <a:lnTo>
                  <a:pt x="12309" y="0"/>
                </a:lnTo>
                <a:lnTo>
                  <a:pt x="11551" y="1356"/>
                </a:lnTo>
                <a:lnTo>
                  <a:pt x="10823" y="2641"/>
                </a:lnTo>
                <a:lnTo>
                  <a:pt x="10035" y="3926"/>
                </a:lnTo>
                <a:lnTo>
                  <a:pt x="9277" y="5282"/>
                </a:lnTo>
                <a:lnTo>
                  <a:pt x="8519" y="6638"/>
                </a:lnTo>
                <a:lnTo>
                  <a:pt x="7731" y="7923"/>
                </a:lnTo>
                <a:lnTo>
                  <a:pt x="6973" y="9280"/>
                </a:lnTo>
                <a:lnTo>
                  <a:pt x="6184" y="10636"/>
                </a:lnTo>
                <a:lnTo>
                  <a:pt x="5426" y="11921"/>
                </a:lnTo>
                <a:lnTo>
                  <a:pt x="4638" y="13206"/>
                </a:lnTo>
                <a:lnTo>
                  <a:pt x="3880" y="14562"/>
                </a:lnTo>
                <a:lnTo>
                  <a:pt x="3092" y="15919"/>
                </a:lnTo>
                <a:lnTo>
                  <a:pt x="2304" y="17275"/>
                </a:lnTo>
                <a:lnTo>
                  <a:pt x="1576" y="18631"/>
                </a:lnTo>
                <a:lnTo>
                  <a:pt x="788" y="19988"/>
                </a:lnTo>
                <a:lnTo>
                  <a:pt x="0" y="21344"/>
                </a:lnTo>
                <a:close/>
              </a:path>
            </a:pathLst>
          </a:custGeom>
          <a:solidFill>
            <a:srgbClr val="C3C3C2"/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4724280" y="5241600"/>
            <a:ext cx="1137959" cy="483840"/>
          </a:xfrm>
          <a:custGeom>
            <a:pathLst>
              <a:path extrusionOk="0" h="120000" w="120000">
                <a:moveTo>
                  <a:pt x="0" y="21344"/>
                </a:moveTo>
                <a:lnTo>
                  <a:pt x="3062" y="24128"/>
                </a:lnTo>
                <a:lnTo>
                  <a:pt x="6124" y="26912"/>
                </a:lnTo>
                <a:lnTo>
                  <a:pt x="9247" y="29767"/>
                </a:lnTo>
                <a:lnTo>
                  <a:pt x="12339" y="32623"/>
                </a:lnTo>
                <a:lnTo>
                  <a:pt x="15462" y="35478"/>
                </a:lnTo>
                <a:lnTo>
                  <a:pt x="18585" y="38334"/>
                </a:lnTo>
                <a:lnTo>
                  <a:pt x="21738" y="41261"/>
                </a:lnTo>
                <a:lnTo>
                  <a:pt x="24891" y="44116"/>
                </a:lnTo>
                <a:lnTo>
                  <a:pt x="28074" y="47043"/>
                </a:lnTo>
                <a:lnTo>
                  <a:pt x="31258" y="49970"/>
                </a:lnTo>
                <a:lnTo>
                  <a:pt x="34502" y="52897"/>
                </a:lnTo>
                <a:lnTo>
                  <a:pt x="37716" y="55895"/>
                </a:lnTo>
                <a:lnTo>
                  <a:pt x="40960" y="58893"/>
                </a:lnTo>
                <a:lnTo>
                  <a:pt x="44204" y="61820"/>
                </a:lnTo>
                <a:lnTo>
                  <a:pt x="47478" y="64818"/>
                </a:lnTo>
                <a:lnTo>
                  <a:pt x="50752" y="67816"/>
                </a:lnTo>
                <a:lnTo>
                  <a:pt x="54209" y="70957"/>
                </a:lnTo>
                <a:lnTo>
                  <a:pt x="57635" y="74098"/>
                </a:lnTo>
                <a:lnTo>
                  <a:pt x="61091" y="77239"/>
                </a:lnTo>
                <a:lnTo>
                  <a:pt x="64578" y="80452"/>
                </a:lnTo>
                <a:lnTo>
                  <a:pt x="68064" y="83664"/>
                </a:lnTo>
                <a:lnTo>
                  <a:pt x="71581" y="86876"/>
                </a:lnTo>
                <a:lnTo>
                  <a:pt x="75098" y="90160"/>
                </a:lnTo>
                <a:lnTo>
                  <a:pt x="78645" y="93372"/>
                </a:lnTo>
                <a:lnTo>
                  <a:pt x="82223" y="96656"/>
                </a:lnTo>
                <a:lnTo>
                  <a:pt x="85800" y="99940"/>
                </a:lnTo>
                <a:lnTo>
                  <a:pt x="89408" y="103224"/>
                </a:lnTo>
                <a:lnTo>
                  <a:pt x="93016" y="106508"/>
                </a:lnTo>
                <a:lnTo>
                  <a:pt x="96685" y="109863"/>
                </a:lnTo>
                <a:lnTo>
                  <a:pt x="100323" y="113289"/>
                </a:lnTo>
                <a:lnTo>
                  <a:pt x="103991" y="116573"/>
                </a:lnTo>
                <a:lnTo>
                  <a:pt x="107660" y="119999"/>
                </a:lnTo>
                <a:lnTo>
                  <a:pt x="108448" y="118429"/>
                </a:lnTo>
                <a:lnTo>
                  <a:pt x="109236" y="116787"/>
                </a:lnTo>
                <a:lnTo>
                  <a:pt x="109994" y="115217"/>
                </a:lnTo>
                <a:lnTo>
                  <a:pt x="110783" y="113575"/>
                </a:lnTo>
                <a:lnTo>
                  <a:pt x="111571" y="112076"/>
                </a:lnTo>
                <a:lnTo>
                  <a:pt x="112329" y="110505"/>
                </a:lnTo>
                <a:lnTo>
                  <a:pt x="113117" y="108863"/>
                </a:lnTo>
                <a:lnTo>
                  <a:pt x="113875" y="107293"/>
                </a:lnTo>
                <a:lnTo>
                  <a:pt x="114663" y="105794"/>
                </a:lnTo>
                <a:lnTo>
                  <a:pt x="115421" y="104152"/>
                </a:lnTo>
                <a:lnTo>
                  <a:pt x="116210" y="102653"/>
                </a:lnTo>
                <a:lnTo>
                  <a:pt x="116968" y="101011"/>
                </a:lnTo>
                <a:lnTo>
                  <a:pt x="117695" y="99512"/>
                </a:lnTo>
                <a:lnTo>
                  <a:pt x="118484" y="97941"/>
                </a:lnTo>
                <a:lnTo>
                  <a:pt x="119242" y="96371"/>
                </a:lnTo>
                <a:lnTo>
                  <a:pt x="120000" y="94800"/>
                </a:lnTo>
                <a:lnTo>
                  <a:pt x="116301" y="91588"/>
                </a:lnTo>
                <a:lnTo>
                  <a:pt x="112662" y="88375"/>
                </a:lnTo>
                <a:lnTo>
                  <a:pt x="108994" y="85092"/>
                </a:lnTo>
                <a:lnTo>
                  <a:pt x="105386" y="81951"/>
                </a:lnTo>
                <a:lnTo>
                  <a:pt x="101748" y="78738"/>
                </a:lnTo>
                <a:lnTo>
                  <a:pt x="98140" y="75597"/>
                </a:lnTo>
                <a:lnTo>
                  <a:pt x="94593" y="72456"/>
                </a:lnTo>
                <a:lnTo>
                  <a:pt x="91015" y="69315"/>
                </a:lnTo>
                <a:lnTo>
                  <a:pt x="87468" y="66174"/>
                </a:lnTo>
                <a:lnTo>
                  <a:pt x="83951" y="63105"/>
                </a:lnTo>
                <a:lnTo>
                  <a:pt x="80434" y="59964"/>
                </a:lnTo>
                <a:lnTo>
                  <a:pt x="76917" y="56894"/>
                </a:lnTo>
                <a:lnTo>
                  <a:pt x="73461" y="53896"/>
                </a:lnTo>
                <a:lnTo>
                  <a:pt x="70005" y="50755"/>
                </a:lnTo>
                <a:lnTo>
                  <a:pt x="66579" y="47757"/>
                </a:lnTo>
                <a:lnTo>
                  <a:pt x="63122" y="44759"/>
                </a:lnTo>
                <a:lnTo>
                  <a:pt x="59848" y="41832"/>
                </a:lnTo>
                <a:lnTo>
                  <a:pt x="56574" y="38976"/>
                </a:lnTo>
                <a:lnTo>
                  <a:pt x="53299" y="36049"/>
                </a:lnTo>
                <a:lnTo>
                  <a:pt x="50085" y="33265"/>
                </a:lnTo>
                <a:lnTo>
                  <a:pt x="46872" y="30410"/>
                </a:lnTo>
                <a:lnTo>
                  <a:pt x="43628" y="27555"/>
                </a:lnTo>
                <a:lnTo>
                  <a:pt x="40444" y="24770"/>
                </a:lnTo>
                <a:lnTo>
                  <a:pt x="37261" y="21986"/>
                </a:lnTo>
                <a:lnTo>
                  <a:pt x="34108" y="19202"/>
                </a:lnTo>
                <a:lnTo>
                  <a:pt x="30955" y="16418"/>
                </a:lnTo>
                <a:lnTo>
                  <a:pt x="27801" y="13634"/>
                </a:lnTo>
                <a:lnTo>
                  <a:pt x="24679" y="10850"/>
                </a:lnTo>
                <a:lnTo>
                  <a:pt x="21556" y="8138"/>
                </a:lnTo>
                <a:lnTo>
                  <a:pt x="18463" y="5425"/>
                </a:lnTo>
                <a:lnTo>
                  <a:pt x="15401" y="2641"/>
                </a:lnTo>
                <a:lnTo>
                  <a:pt x="12309" y="0"/>
                </a:lnTo>
                <a:lnTo>
                  <a:pt x="11551" y="1356"/>
                </a:lnTo>
                <a:lnTo>
                  <a:pt x="10823" y="2641"/>
                </a:lnTo>
                <a:lnTo>
                  <a:pt x="10035" y="3926"/>
                </a:lnTo>
                <a:lnTo>
                  <a:pt x="9277" y="5282"/>
                </a:lnTo>
                <a:lnTo>
                  <a:pt x="8519" y="6638"/>
                </a:lnTo>
                <a:lnTo>
                  <a:pt x="7731" y="7923"/>
                </a:lnTo>
                <a:lnTo>
                  <a:pt x="6973" y="9280"/>
                </a:lnTo>
                <a:lnTo>
                  <a:pt x="6184" y="10636"/>
                </a:lnTo>
                <a:lnTo>
                  <a:pt x="5426" y="11921"/>
                </a:lnTo>
                <a:lnTo>
                  <a:pt x="4638" y="13206"/>
                </a:lnTo>
                <a:lnTo>
                  <a:pt x="3880" y="14562"/>
                </a:lnTo>
                <a:lnTo>
                  <a:pt x="3092" y="15919"/>
                </a:lnTo>
                <a:lnTo>
                  <a:pt x="2304" y="17275"/>
                </a:lnTo>
                <a:lnTo>
                  <a:pt x="1576" y="18631"/>
                </a:lnTo>
                <a:lnTo>
                  <a:pt x="788" y="19988"/>
                </a:lnTo>
                <a:lnTo>
                  <a:pt x="0" y="21344"/>
                </a:lnTo>
              </a:path>
            </a:pathLst>
          </a:custGeom>
          <a:solidFill>
            <a:srgbClr val="005A58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5381280" y="1756800"/>
            <a:ext cx="3522240" cy="2906999"/>
          </a:xfrm>
          <a:custGeom>
            <a:pathLst>
              <a:path extrusionOk="0" h="120000" w="120000">
                <a:moveTo>
                  <a:pt x="25221" y="0"/>
                </a:moveTo>
                <a:lnTo>
                  <a:pt x="27973" y="629"/>
                </a:lnTo>
                <a:lnTo>
                  <a:pt x="30744" y="1246"/>
                </a:lnTo>
                <a:lnTo>
                  <a:pt x="33515" y="1875"/>
                </a:lnTo>
                <a:lnTo>
                  <a:pt x="36305" y="2527"/>
                </a:lnTo>
                <a:lnTo>
                  <a:pt x="39095" y="3156"/>
                </a:lnTo>
                <a:lnTo>
                  <a:pt x="41906" y="3785"/>
                </a:lnTo>
                <a:lnTo>
                  <a:pt x="44725" y="4438"/>
                </a:lnTo>
                <a:lnTo>
                  <a:pt x="47545" y="5079"/>
                </a:lnTo>
                <a:lnTo>
                  <a:pt x="50394" y="5720"/>
                </a:lnTo>
                <a:lnTo>
                  <a:pt x="53234" y="6373"/>
                </a:lnTo>
                <a:lnTo>
                  <a:pt x="56093" y="7014"/>
                </a:lnTo>
                <a:lnTo>
                  <a:pt x="58952" y="7666"/>
                </a:lnTo>
                <a:lnTo>
                  <a:pt x="61840" y="8331"/>
                </a:lnTo>
                <a:lnTo>
                  <a:pt x="64729" y="8972"/>
                </a:lnTo>
                <a:lnTo>
                  <a:pt x="67627" y="9637"/>
                </a:lnTo>
                <a:lnTo>
                  <a:pt x="70545" y="10313"/>
                </a:lnTo>
                <a:lnTo>
                  <a:pt x="73541" y="10978"/>
                </a:lnTo>
                <a:lnTo>
                  <a:pt x="76556" y="11666"/>
                </a:lnTo>
                <a:lnTo>
                  <a:pt x="79582" y="12354"/>
                </a:lnTo>
                <a:lnTo>
                  <a:pt x="82627" y="13055"/>
                </a:lnTo>
                <a:lnTo>
                  <a:pt x="85662" y="13743"/>
                </a:lnTo>
                <a:lnTo>
                  <a:pt x="88736" y="14443"/>
                </a:lnTo>
                <a:lnTo>
                  <a:pt x="91811" y="15143"/>
                </a:lnTo>
                <a:lnTo>
                  <a:pt x="94885" y="15844"/>
                </a:lnTo>
                <a:lnTo>
                  <a:pt x="97989" y="16556"/>
                </a:lnTo>
                <a:lnTo>
                  <a:pt x="101103" y="17256"/>
                </a:lnTo>
                <a:lnTo>
                  <a:pt x="104216" y="17968"/>
                </a:lnTo>
                <a:lnTo>
                  <a:pt x="107359" y="18680"/>
                </a:lnTo>
                <a:lnTo>
                  <a:pt x="110502" y="19392"/>
                </a:lnTo>
                <a:lnTo>
                  <a:pt x="113655" y="20116"/>
                </a:lnTo>
                <a:lnTo>
                  <a:pt x="116817" y="20828"/>
                </a:lnTo>
                <a:lnTo>
                  <a:pt x="120000" y="21552"/>
                </a:lnTo>
                <a:lnTo>
                  <a:pt x="118981" y="24745"/>
                </a:lnTo>
                <a:lnTo>
                  <a:pt x="117983" y="27926"/>
                </a:lnTo>
                <a:lnTo>
                  <a:pt x="116964" y="31094"/>
                </a:lnTo>
                <a:lnTo>
                  <a:pt x="115956" y="34263"/>
                </a:lnTo>
                <a:lnTo>
                  <a:pt x="114947" y="37420"/>
                </a:lnTo>
                <a:lnTo>
                  <a:pt x="113949" y="40577"/>
                </a:lnTo>
                <a:lnTo>
                  <a:pt x="112940" y="43734"/>
                </a:lnTo>
                <a:lnTo>
                  <a:pt x="111951" y="46879"/>
                </a:lnTo>
                <a:lnTo>
                  <a:pt x="110943" y="50012"/>
                </a:lnTo>
                <a:lnTo>
                  <a:pt x="109944" y="53157"/>
                </a:lnTo>
                <a:lnTo>
                  <a:pt x="108955" y="56279"/>
                </a:lnTo>
                <a:lnTo>
                  <a:pt x="107956" y="59400"/>
                </a:lnTo>
                <a:lnTo>
                  <a:pt x="106977" y="62510"/>
                </a:lnTo>
                <a:lnTo>
                  <a:pt x="105979" y="65631"/>
                </a:lnTo>
                <a:lnTo>
                  <a:pt x="104990" y="68740"/>
                </a:lnTo>
                <a:lnTo>
                  <a:pt x="104001" y="71826"/>
                </a:lnTo>
                <a:lnTo>
                  <a:pt x="103041" y="74876"/>
                </a:lnTo>
                <a:lnTo>
                  <a:pt x="102062" y="77927"/>
                </a:lnTo>
                <a:lnTo>
                  <a:pt x="101093" y="80965"/>
                </a:lnTo>
                <a:lnTo>
                  <a:pt x="100133" y="84003"/>
                </a:lnTo>
                <a:lnTo>
                  <a:pt x="99174" y="87029"/>
                </a:lnTo>
                <a:lnTo>
                  <a:pt x="98204" y="90056"/>
                </a:lnTo>
                <a:lnTo>
                  <a:pt x="97235" y="93070"/>
                </a:lnTo>
                <a:lnTo>
                  <a:pt x="96295" y="96085"/>
                </a:lnTo>
                <a:lnTo>
                  <a:pt x="95326" y="99088"/>
                </a:lnTo>
                <a:lnTo>
                  <a:pt x="94366" y="102090"/>
                </a:lnTo>
                <a:lnTo>
                  <a:pt x="93417" y="105093"/>
                </a:lnTo>
                <a:lnTo>
                  <a:pt x="92467" y="108096"/>
                </a:lnTo>
                <a:lnTo>
                  <a:pt x="91507" y="111063"/>
                </a:lnTo>
                <a:lnTo>
                  <a:pt x="90558" y="114054"/>
                </a:lnTo>
                <a:lnTo>
                  <a:pt x="89618" y="117032"/>
                </a:lnTo>
                <a:lnTo>
                  <a:pt x="88678" y="120000"/>
                </a:lnTo>
                <a:lnTo>
                  <a:pt x="85701" y="119050"/>
                </a:lnTo>
                <a:lnTo>
                  <a:pt x="82754" y="118089"/>
                </a:lnTo>
                <a:lnTo>
                  <a:pt x="79797" y="117139"/>
                </a:lnTo>
                <a:lnTo>
                  <a:pt x="76870" y="116190"/>
                </a:lnTo>
                <a:lnTo>
                  <a:pt x="73942" y="115252"/>
                </a:lnTo>
                <a:lnTo>
                  <a:pt x="71024" y="114303"/>
                </a:lnTo>
                <a:lnTo>
                  <a:pt x="68126" y="113365"/>
                </a:lnTo>
                <a:lnTo>
                  <a:pt x="65228" y="112428"/>
                </a:lnTo>
                <a:lnTo>
                  <a:pt x="62349" y="111502"/>
                </a:lnTo>
                <a:lnTo>
                  <a:pt x="59481" y="110576"/>
                </a:lnTo>
                <a:lnTo>
                  <a:pt x="56622" y="109650"/>
                </a:lnTo>
                <a:lnTo>
                  <a:pt x="53772" y="108725"/>
                </a:lnTo>
                <a:lnTo>
                  <a:pt x="50923" y="107811"/>
                </a:lnTo>
                <a:lnTo>
                  <a:pt x="48103" y="106885"/>
                </a:lnTo>
                <a:lnTo>
                  <a:pt x="45274" y="105971"/>
                </a:lnTo>
                <a:lnTo>
                  <a:pt x="42464" y="105081"/>
                </a:lnTo>
                <a:lnTo>
                  <a:pt x="39742" y="104191"/>
                </a:lnTo>
                <a:lnTo>
                  <a:pt x="37039" y="103313"/>
                </a:lnTo>
                <a:lnTo>
                  <a:pt x="34327" y="102446"/>
                </a:lnTo>
                <a:lnTo>
                  <a:pt x="31635" y="101568"/>
                </a:lnTo>
                <a:lnTo>
                  <a:pt x="28942" y="100702"/>
                </a:lnTo>
                <a:lnTo>
                  <a:pt x="26269" y="99847"/>
                </a:lnTo>
                <a:lnTo>
                  <a:pt x="23596" y="98981"/>
                </a:lnTo>
                <a:lnTo>
                  <a:pt x="20943" y="98126"/>
                </a:lnTo>
                <a:lnTo>
                  <a:pt x="18289" y="97272"/>
                </a:lnTo>
                <a:lnTo>
                  <a:pt x="15646" y="96405"/>
                </a:lnTo>
                <a:lnTo>
                  <a:pt x="13022" y="95551"/>
                </a:lnTo>
                <a:lnTo>
                  <a:pt x="10398" y="94708"/>
                </a:lnTo>
                <a:lnTo>
                  <a:pt x="7793" y="93877"/>
                </a:lnTo>
                <a:lnTo>
                  <a:pt x="5189" y="93035"/>
                </a:lnTo>
                <a:lnTo>
                  <a:pt x="2584" y="92192"/>
                </a:lnTo>
                <a:lnTo>
                  <a:pt x="0" y="91350"/>
                </a:lnTo>
                <a:lnTo>
                  <a:pt x="763" y="88584"/>
                </a:lnTo>
                <a:lnTo>
                  <a:pt x="1527" y="85819"/>
                </a:lnTo>
                <a:lnTo>
                  <a:pt x="2291" y="83042"/>
                </a:lnTo>
                <a:lnTo>
                  <a:pt x="3074" y="80265"/>
                </a:lnTo>
                <a:lnTo>
                  <a:pt x="3838" y="77487"/>
                </a:lnTo>
                <a:lnTo>
                  <a:pt x="4601" y="74698"/>
                </a:lnTo>
                <a:lnTo>
                  <a:pt x="5375" y="71909"/>
                </a:lnTo>
                <a:lnTo>
                  <a:pt x="6148" y="69108"/>
                </a:lnTo>
                <a:lnTo>
                  <a:pt x="6922" y="66307"/>
                </a:lnTo>
                <a:lnTo>
                  <a:pt x="7695" y="63507"/>
                </a:lnTo>
                <a:lnTo>
                  <a:pt x="8479" y="60694"/>
                </a:lnTo>
                <a:lnTo>
                  <a:pt x="9252" y="57869"/>
                </a:lnTo>
                <a:lnTo>
                  <a:pt x="10026" y="55045"/>
                </a:lnTo>
                <a:lnTo>
                  <a:pt x="10799" y="52232"/>
                </a:lnTo>
                <a:lnTo>
                  <a:pt x="11582" y="49395"/>
                </a:lnTo>
                <a:lnTo>
                  <a:pt x="12366" y="46571"/>
                </a:lnTo>
                <a:lnTo>
                  <a:pt x="13159" y="43698"/>
                </a:lnTo>
                <a:lnTo>
                  <a:pt x="13962" y="40826"/>
                </a:lnTo>
                <a:lnTo>
                  <a:pt x="14745" y="37942"/>
                </a:lnTo>
                <a:lnTo>
                  <a:pt x="15548" y="35046"/>
                </a:lnTo>
                <a:lnTo>
                  <a:pt x="16341" y="32162"/>
                </a:lnTo>
                <a:lnTo>
                  <a:pt x="17144" y="29255"/>
                </a:lnTo>
                <a:lnTo>
                  <a:pt x="17956" y="26359"/>
                </a:lnTo>
                <a:lnTo>
                  <a:pt x="18750" y="23451"/>
                </a:lnTo>
                <a:lnTo>
                  <a:pt x="19562" y="20532"/>
                </a:lnTo>
                <a:lnTo>
                  <a:pt x="20355" y="17612"/>
                </a:lnTo>
                <a:lnTo>
                  <a:pt x="21168" y="14704"/>
                </a:lnTo>
                <a:lnTo>
                  <a:pt x="21981" y="11773"/>
                </a:lnTo>
                <a:lnTo>
                  <a:pt x="22793" y="8841"/>
                </a:lnTo>
                <a:lnTo>
                  <a:pt x="23596" y="5886"/>
                </a:lnTo>
                <a:lnTo>
                  <a:pt x="24409" y="2943"/>
                </a:lnTo>
                <a:lnTo>
                  <a:pt x="25221" y="0"/>
                </a:lnTo>
                <a:close/>
              </a:path>
            </a:pathLst>
          </a:custGeom>
          <a:solidFill>
            <a:srgbClr val="006462"/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5381280" y="1756800"/>
            <a:ext cx="3522240" cy="2906999"/>
          </a:xfrm>
          <a:custGeom>
            <a:pathLst>
              <a:path extrusionOk="0" h="120000" w="120000">
                <a:moveTo>
                  <a:pt x="25221" y="0"/>
                </a:moveTo>
                <a:lnTo>
                  <a:pt x="27973" y="629"/>
                </a:lnTo>
                <a:lnTo>
                  <a:pt x="30744" y="1246"/>
                </a:lnTo>
                <a:lnTo>
                  <a:pt x="33515" y="1875"/>
                </a:lnTo>
                <a:lnTo>
                  <a:pt x="36305" y="2527"/>
                </a:lnTo>
                <a:lnTo>
                  <a:pt x="39095" y="3156"/>
                </a:lnTo>
                <a:lnTo>
                  <a:pt x="41906" y="3785"/>
                </a:lnTo>
                <a:lnTo>
                  <a:pt x="44725" y="4438"/>
                </a:lnTo>
                <a:lnTo>
                  <a:pt x="47545" y="5079"/>
                </a:lnTo>
                <a:lnTo>
                  <a:pt x="50394" y="5720"/>
                </a:lnTo>
                <a:lnTo>
                  <a:pt x="53234" y="6373"/>
                </a:lnTo>
                <a:lnTo>
                  <a:pt x="56093" y="7014"/>
                </a:lnTo>
                <a:lnTo>
                  <a:pt x="58952" y="7666"/>
                </a:lnTo>
                <a:lnTo>
                  <a:pt x="61840" y="8331"/>
                </a:lnTo>
                <a:lnTo>
                  <a:pt x="64729" y="8972"/>
                </a:lnTo>
                <a:lnTo>
                  <a:pt x="67627" y="9637"/>
                </a:lnTo>
                <a:lnTo>
                  <a:pt x="70545" y="10313"/>
                </a:lnTo>
                <a:lnTo>
                  <a:pt x="73541" y="10978"/>
                </a:lnTo>
                <a:lnTo>
                  <a:pt x="76556" y="11666"/>
                </a:lnTo>
                <a:lnTo>
                  <a:pt x="79582" y="12354"/>
                </a:lnTo>
                <a:lnTo>
                  <a:pt x="82627" y="13055"/>
                </a:lnTo>
                <a:lnTo>
                  <a:pt x="85662" y="13743"/>
                </a:lnTo>
                <a:lnTo>
                  <a:pt x="88736" y="14443"/>
                </a:lnTo>
                <a:lnTo>
                  <a:pt x="91811" y="15143"/>
                </a:lnTo>
                <a:lnTo>
                  <a:pt x="94885" y="15844"/>
                </a:lnTo>
                <a:lnTo>
                  <a:pt x="97989" y="16556"/>
                </a:lnTo>
                <a:lnTo>
                  <a:pt x="101103" y="17256"/>
                </a:lnTo>
                <a:lnTo>
                  <a:pt x="104216" y="17968"/>
                </a:lnTo>
                <a:lnTo>
                  <a:pt x="107359" y="18680"/>
                </a:lnTo>
                <a:lnTo>
                  <a:pt x="110502" y="19392"/>
                </a:lnTo>
                <a:lnTo>
                  <a:pt x="113655" y="20116"/>
                </a:lnTo>
                <a:lnTo>
                  <a:pt x="116817" y="20828"/>
                </a:lnTo>
                <a:lnTo>
                  <a:pt x="120000" y="21552"/>
                </a:lnTo>
                <a:lnTo>
                  <a:pt x="118981" y="24745"/>
                </a:lnTo>
                <a:lnTo>
                  <a:pt x="117983" y="27926"/>
                </a:lnTo>
                <a:lnTo>
                  <a:pt x="116964" y="31094"/>
                </a:lnTo>
                <a:lnTo>
                  <a:pt x="115956" y="34263"/>
                </a:lnTo>
                <a:lnTo>
                  <a:pt x="114947" y="37420"/>
                </a:lnTo>
                <a:lnTo>
                  <a:pt x="113949" y="40577"/>
                </a:lnTo>
                <a:lnTo>
                  <a:pt x="112940" y="43734"/>
                </a:lnTo>
                <a:lnTo>
                  <a:pt x="111951" y="46879"/>
                </a:lnTo>
                <a:lnTo>
                  <a:pt x="110943" y="50012"/>
                </a:lnTo>
                <a:lnTo>
                  <a:pt x="109944" y="53157"/>
                </a:lnTo>
                <a:lnTo>
                  <a:pt x="108955" y="56279"/>
                </a:lnTo>
                <a:lnTo>
                  <a:pt x="107956" y="59400"/>
                </a:lnTo>
                <a:lnTo>
                  <a:pt x="106977" y="62510"/>
                </a:lnTo>
                <a:lnTo>
                  <a:pt x="105979" y="65631"/>
                </a:lnTo>
                <a:lnTo>
                  <a:pt x="104990" y="68740"/>
                </a:lnTo>
                <a:lnTo>
                  <a:pt x="104001" y="71826"/>
                </a:lnTo>
                <a:lnTo>
                  <a:pt x="103041" y="74876"/>
                </a:lnTo>
                <a:lnTo>
                  <a:pt x="102062" y="77927"/>
                </a:lnTo>
                <a:lnTo>
                  <a:pt x="101093" y="80965"/>
                </a:lnTo>
                <a:lnTo>
                  <a:pt x="100133" y="84003"/>
                </a:lnTo>
                <a:lnTo>
                  <a:pt x="99174" y="87029"/>
                </a:lnTo>
                <a:lnTo>
                  <a:pt x="98204" y="90056"/>
                </a:lnTo>
                <a:lnTo>
                  <a:pt x="97235" y="93070"/>
                </a:lnTo>
                <a:lnTo>
                  <a:pt x="96295" y="96085"/>
                </a:lnTo>
                <a:lnTo>
                  <a:pt x="95326" y="99088"/>
                </a:lnTo>
                <a:lnTo>
                  <a:pt x="94366" y="102090"/>
                </a:lnTo>
                <a:lnTo>
                  <a:pt x="93417" y="105093"/>
                </a:lnTo>
                <a:lnTo>
                  <a:pt x="92467" y="108096"/>
                </a:lnTo>
                <a:lnTo>
                  <a:pt x="91507" y="111063"/>
                </a:lnTo>
                <a:lnTo>
                  <a:pt x="90558" y="114054"/>
                </a:lnTo>
                <a:lnTo>
                  <a:pt x="89618" y="117032"/>
                </a:lnTo>
                <a:lnTo>
                  <a:pt x="88678" y="120000"/>
                </a:lnTo>
                <a:lnTo>
                  <a:pt x="85701" y="119050"/>
                </a:lnTo>
                <a:lnTo>
                  <a:pt x="82754" y="118089"/>
                </a:lnTo>
                <a:lnTo>
                  <a:pt x="79797" y="117139"/>
                </a:lnTo>
                <a:lnTo>
                  <a:pt x="76870" y="116190"/>
                </a:lnTo>
                <a:lnTo>
                  <a:pt x="73942" y="115252"/>
                </a:lnTo>
                <a:lnTo>
                  <a:pt x="71024" y="114303"/>
                </a:lnTo>
                <a:lnTo>
                  <a:pt x="68126" y="113365"/>
                </a:lnTo>
                <a:lnTo>
                  <a:pt x="65228" y="112428"/>
                </a:lnTo>
                <a:lnTo>
                  <a:pt x="62349" y="111502"/>
                </a:lnTo>
                <a:lnTo>
                  <a:pt x="59481" y="110576"/>
                </a:lnTo>
                <a:lnTo>
                  <a:pt x="56622" y="109650"/>
                </a:lnTo>
                <a:lnTo>
                  <a:pt x="53772" y="108725"/>
                </a:lnTo>
                <a:lnTo>
                  <a:pt x="50923" y="107811"/>
                </a:lnTo>
                <a:lnTo>
                  <a:pt x="48103" y="106885"/>
                </a:lnTo>
                <a:lnTo>
                  <a:pt x="45274" y="105971"/>
                </a:lnTo>
                <a:lnTo>
                  <a:pt x="42464" y="105081"/>
                </a:lnTo>
                <a:lnTo>
                  <a:pt x="39742" y="104191"/>
                </a:lnTo>
                <a:lnTo>
                  <a:pt x="37039" y="103313"/>
                </a:lnTo>
                <a:lnTo>
                  <a:pt x="34327" y="102446"/>
                </a:lnTo>
                <a:lnTo>
                  <a:pt x="31635" y="101568"/>
                </a:lnTo>
                <a:lnTo>
                  <a:pt x="28942" y="100702"/>
                </a:lnTo>
                <a:lnTo>
                  <a:pt x="26269" y="99847"/>
                </a:lnTo>
                <a:lnTo>
                  <a:pt x="23596" y="98981"/>
                </a:lnTo>
                <a:lnTo>
                  <a:pt x="20943" y="98126"/>
                </a:lnTo>
                <a:lnTo>
                  <a:pt x="18289" y="97272"/>
                </a:lnTo>
                <a:lnTo>
                  <a:pt x="15646" y="96405"/>
                </a:lnTo>
                <a:lnTo>
                  <a:pt x="13022" y="95551"/>
                </a:lnTo>
                <a:lnTo>
                  <a:pt x="10398" y="94708"/>
                </a:lnTo>
                <a:lnTo>
                  <a:pt x="7793" y="93877"/>
                </a:lnTo>
                <a:lnTo>
                  <a:pt x="5189" y="93035"/>
                </a:lnTo>
                <a:lnTo>
                  <a:pt x="2584" y="92192"/>
                </a:lnTo>
                <a:lnTo>
                  <a:pt x="0" y="91350"/>
                </a:lnTo>
                <a:lnTo>
                  <a:pt x="763" y="88584"/>
                </a:lnTo>
                <a:lnTo>
                  <a:pt x="1527" y="85819"/>
                </a:lnTo>
                <a:lnTo>
                  <a:pt x="2291" y="83042"/>
                </a:lnTo>
                <a:lnTo>
                  <a:pt x="3074" y="80265"/>
                </a:lnTo>
                <a:lnTo>
                  <a:pt x="3838" y="77487"/>
                </a:lnTo>
                <a:lnTo>
                  <a:pt x="4601" y="74698"/>
                </a:lnTo>
                <a:lnTo>
                  <a:pt x="5375" y="71909"/>
                </a:lnTo>
                <a:lnTo>
                  <a:pt x="6148" y="69108"/>
                </a:lnTo>
                <a:lnTo>
                  <a:pt x="6922" y="66307"/>
                </a:lnTo>
                <a:lnTo>
                  <a:pt x="7695" y="63507"/>
                </a:lnTo>
                <a:lnTo>
                  <a:pt x="8479" y="60694"/>
                </a:lnTo>
                <a:lnTo>
                  <a:pt x="9252" y="57869"/>
                </a:lnTo>
                <a:lnTo>
                  <a:pt x="10026" y="55045"/>
                </a:lnTo>
                <a:lnTo>
                  <a:pt x="10799" y="52232"/>
                </a:lnTo>
                <a:lnTo>
                  <a:pt x="11582" y="49395"/>
                </a:lnTo>
                <a:lnTo>
                  <a:pt x="12366" y="46571"/>
                </a:lnTo>
                <a:lnTo>
                  <a:pt x="13159" y="43698"/>
                </a:lnTo>
                <a:lnTo>
                  <a:pt x="13962" y="40826"/>
                </a:lnTo>
                <a:lnTo>
                  <a:pt x="14745" y="37942"/>
                </a:lnTo>
                <a:lnTo>
                  <a:pt x="15548" y="35046"/>
                </a:lnTo>
                <a:lnTo>
                  <a:pt x="16341" y="32162"/>
                </a:lnTo>
                <a:lnTo>
                  <a:pt x="17144" y="29255"/>
                </a:lnTo>
                <a:lnTo>
                  <a:pt x="17956" y="26359"/>
                </a:lnTo>
                <a:lnTo>
                  <a:pt x="18750" y="23451"/>
                </a:lnTo>
                <a:lnTo>
                  <a:pt x="19562" y="20532"/>
                </a:lnTo>
                <a:lnTo>
                  <a:pt x="20355" y="17612"/>
                </a:lnTo>
                <a:lnTo>
                  <a:pt x="21168" y="14704"/>
                </a:lnTo>
                <a:lnTo>
                  <a:pt x="21981" y="11773"/>
                </a:lnTo>
                <a:lnTo>
                  <a:pt x="22793" y="8841"/>
                </a:lnTo>
                <a:lnTo>
                  <a:pt x="23596" y="5886"/>
                </a:lnTo>
                <a:lnTo>
                  <a:pt x="24409" y="2943"/>
                </a:lnTo>
                <a:lnTo>
                  <a:pt x="25221" y="0"/>
                </a:lnTo>
              </a:path>
            </a:pathLst>
          </a:custGeom>
          <a:solidFill>
            <a:srgbClr val="008E8B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/>
          <p:nvPr/>
        </p:nvSpPr>
        <p:spPr>
          <a:xfrm>
            <a:off x="8035920" y="2177280"/>
            <a:ext cx="1070999" cy="2759760"/>
          </a:xfrm>
          <a:custGeom>
            <a:pathLst>
              <a:path extrusionOk="0" h="120000" w="120000">
                <a:moveTo>
                  <a:pt x="115624" y="0"/>
                </a:moveTo>
                <a:lnTo>
                  <a:pt x="115914" y="287"/>
                </a:lnTo>
                <a:lnTo>
                  <a:pt x="116203" y="562"/>
                </a:lnTo>
                <a:lnTo>
                  <a:pt x="116461" y="837"/>
                </a:lnTo>
                <a:lnTo>
                  <a:pt x="116718" y="1124"/>
                </a:lnTo>
                <a:lnTo>
                  <a:pt x="117040" y="1399"/>
                </a:lnTo>
                <a:lnTo>
                  <a:pt x="117297" y="1687"/>
                </a:lnTo>
                <a:lnTo>
                  <a:pt x="117554" y="1962"/>
                </a:lnTo>
                <a:lnTo>
                  <a:pt x="117844" y="2237"/>
                </a:lnTo>
                <a:lnTo>
                  <a:pt x="118391" y="2774"/>
                </a:lnTo>
                <a:lnTo>
                  <a:pt x="118938" y="3324"/>
                </a:lnTo>
                <a:lnTo>
                  <a:pt x="119453" y="3874"/>
                </a:lnTo>
                <a:lnTo>
                  <a:pt x="120000" y="4412"/>
                </a:lnTo>
                <a:lnTo>
                  <a:pt x="114563" y="9823"/>
                </a:lnTo>
                <a:lnTo>
                  <a:pt x="109286" y="15110"/>
                </a:lnTo>
                <a:lnTo>
                  <a:pt x="104107" y="20260"/>
                </a:lnTo>
                <a:lnTo>
                  <a:pt x="99056" y="25297"/>
                </a:lnTo>
                <a:lnTo>
                  <a:pt x="94134" y="30221"/>
                </a:lnTo>
                <a:lnTo>
                  <a:pt x="89308" y="35021"/>
                </a:lnTo>
                <a:lnTo>
                  <a:pt x="84579" y="39708"/>
                </a:lnTo>
                <a:lnTo>
                  <a:pt x="80042" y="44282"/>
                </a:lnTo>
                <a:lnTo>
                  <a:pt x="75538" y="48744"/>
                </a:lnTo>
                <a:lnTo>
                  <a:pt x="71163" y="53106"/>
                </a:lnTo>
                <a:lnTo>
                  <a:pt x="66916" y="57344"/>
                </a:lnTo>
                <a:lnTo>
                  <a:pt x="62766" y="61481"/>
                </a:lnTo>
                <a:lnTo>
                  <a:pt x="58745" y="65518"/>
                </a:lnTo>
                <a:lnTo>
                  <a:pt x="54788" y="69455"/>
                </a:lnTo>
                <a:lnTo>
                  <a:pt x="50927" y="73292"/>
                </a:lnTo>
                <a:lnTo>
                  <a:pt x="47163" y="77029"/>
                </a:lnTo>
                <a:lnTo>
                  <a:pt x="44107" y="80104"/>
                </a:lnTo>
                <a:lnTo>
                  <a:pt x="41050" y="83128"/>
                </a:lnTo>
                <a:lnTo>
                  <a:pt x="38091" y="86103"/>
                </a:lnTo>
                <a:lnTo>
                  <a:pt x="35163" y="89003"/>
                </a:lnTo>
                <a:lnTo>
                  <a:pt x="32268" y="91877"/>
                </a:lnTo>
                <a:lnTo>
                  <a:pt x="29469" y="94677"/>
                </a:lnTo>
                <a:lnTo>
                  <a:pt x="26702" y="97439"/>
                </a:lnTo>
                <a:lnTo>
                  <a:pt x="23967" y="100139"/>
                </a:lnTo>
                <a:lnTo>
                  <a:pt x="21329" y="102801"/>
                </a:lnTo>
                <a:lnTo>
                  <a:pt x="18723" y="105401"/>
                </a:lnTo>
                <a:lnTo>
                  <a:pt x="16150" y="107963"/>
                </a:lnTo>
                <a:lnTo>
                  <a:pt x="13640" y="110450"/>
                </a:lnTo>
                <a:lnTo>
                  <a:pt x="11195" y="112925"/>
                </a:lnTo>
                <a:lnTo>
                  <a:pt x="8782" y="115325"/>
                </a:lnTo>
                <a:lnTo>
                  <a:pt x="6402" y="117687"/>
                </a:lnTo>
                <a:lnTo>
                  <a:pt x="4085" y="120000"/>
                </a:lnTo>
                <a:lnTo>
                  <a:pt x="3571" y="119875"/>
                </a:lnTo>
                <a:lnTo>
                  <a:pt x="3056" y="119750"/>
                </a:lnTo>
                <a:lnTo>
                  <a:pt x="2541" y="119612"/>
                </a:lnTo>
                <a:lnTo>
                  <a:pt x="2026" y="119475"/>
                </a:lnTo>
                <a:lnTo>
                  <a:pt x="1544" y="119350"/>
                </a:lnTo>
                <a:lnTo>
                  <a:pt x="997" y="119212"/>
                </a:lnTo>
                <a:lnTo>
                  <a:pt x="514" y="119075"/>
                </a:lnTo>
                <a:lnTo>
                  <a:pt x="0" y="118950"/>
                </a:lnTo>
                <a:lnTo>
                  <a:pt x="2252" y="116587"/>
                </a:lnTo>
                <a:lnTo>
                  <a:pt x="4632" y="114163"/>
                </a:lnTo>
                <a:lnTo>
                  <a:pt x="7013" y="111713"/>
                </a:lnTo>
                <a:lnTo>
                  <a:pt x="9458" y="109201"/>
                </a:lnTo>
                <a:lnTo>
                  <a:pt x="11967" y="106626"/>
                </a:lnTo>
                <a:lnTo>
                  <a:pt x="14509" y="104026"/>
                </a:lnTo>
                <a:lnTo>
                  <a:pt x="17083" y="101376"/>
                </a:lnTo>
                <a:lnTo>
                  <a:pt x="19721" y="98652"/>
                </a:lnTo>
                <a:lnTo>
                  <a:pt x="22423" y="95890"/>
                </a:lnTo>
                <a:lnTo>
                  <a:pt x="25158" y="93065"/>
                </a:lnTo>
                <a:lnTo>
                  <a:pt x="27924" y="90190"/>
                </a:lnTo>
                <a:lnTo>
                  <a:pt x="30788" y="87265"/>
                </a:lnTo>
                <a:lnTo>
                  <a:pt x="33715" y="84278"/>
                </a:lnTo>
                <a:lnTo>
                  <a:pt x="36643" y="81241"/>
                </a:lnTo>
                <a:lnTo>
                  <a:pt x="39699" y="78141"/>
                </a:lnTo>
                <a:lnTo>
                  <a:pt x="42723" y="74992"/>
                </a:lnTo>
                <a:lnTo>
                  <a:pt x="46487" y="71130"/>
                </a:lnTo>
                <a:lnTo>
                  <a:pt x="50316" y="67193"/>
                </a:lnTo>
                <a:lnTo>
                  <a:pt x="54241" y="63143"/>
                </a:lnTo>
                <a:lnTo>
                  <a:pt x="58327" y="58981"/>
                </a:lnTo>
                <a:lnTo>
                  <a:pt x="62477" y="54706"/>
                </a:lnTo>
                <a:lnTo>
                  <a:pt x="66723" y="50344"/>
                </a:lnTo>
                <a:lnTo>
                  <a:pt x="71067" y="45845"/>
                </a:lnTo>
                <a:lnTo>
                  <a:pt x="75538" y="41245"/>
                </a:lnTo>
                <a:lnTo>
                  <a:pt x="80139" y="36508"/>
                </a:lnTo>
                <a:lnTo>
                  <a:pt x="84868" y="31671"/>
                </a:lnTo>
                <a:lnTo>
                  <a:pt x="89694" y="26709"/>
                </a:lnTo>
                <a:lnTo>
                  <a:pt x="94648" y="21622"/>
                </a:lnTo>
                <a:lnTo>
                  <a:pt x="99699" y="16410"/>
                </a:lnTo>
                <a:lnTo>
                  <a:pt x="104847" y="11073"/>
                </a:lnTo>
                <a:lnTo>
                  <a:pt x="110187" y="5611"/>
                </a:lnTo>
                <a:lnTo>
                  <a:pt x="1156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>
            <a:off x="8035920" y="2177280"/>
            <a:ext cx="1070999" cy="2759760"/>
          </a:xfrm>
          <a:custGeom>
            <a:pathLst>
              <a:path extrusionOk="0" h="120000" w="120000">
                <a:moveTo>
                  <a:pt x="115624" y="0"/>
                </a:moveTo>
                <a:lnTo>
                  <a:pt x="115914" y="287"/>
                </a:lnTo>
                <a:lnTo>
                  <a:pt x="116203" y="562"/>
                </a:lnTo>
                <a:lnTo>
                  <a:pt x="116461" y="837"/>
                </a:lnTo>
                <a:lnTo>
                  <a:pt x="116718" y="1124"/>
                </a:lnTo>
                <a:lnTo>
                  <a:pt x="117040" y="1399"/>
                </a:lnTo>
                <a:lnTo>
                  <a:pt x="117297" y="1687"/>
                </a:lnTo>
                <a:lnTo>
                  <a:pt x="117554" y="1962"/>
                </a:lnTo>
                <a:lnTo>
                  <a:pt x="117844" y="2237"/>
                </a:lnTo>
                <a:lnTo>
                  <a:pt x="118391" y="2774"/>
                </a:lnTo>
                <a:lnTo>
                  <a:pt x="118938" y="3324"/>
                </a:lnTo>
                <a:lnTo>
                  <a:pt x="119453" y="3874"/>
                </a:lnTo>
                <a:lnTo>
                  <a:pt x="120000" y="4412"/>
                </a:lnTo>
                <a:lnTo>
                  <a:pt x="114563" y="9823"/>
                </a:lnTo>
                <a:lnTo>
                  <a:pt x="109286" y="15110"/>
                </a:lnTo>
                <a:lnTo>
                  <a:pt x="104107" y="20260"/>
                </a:lnTo>
                <a:lnTo>
                  <a:pt x="99056" y="25297"/>
                </a:lnTo>
                <a:lnTo>
                  <a:pt x="94134" y="30221"/>
                </a:lnTo>
                <a:lnTo>
                  <a:pt x="89308" y="35021"/>
                </a:lnTo>
                <a:lnTo>
                  <a:pt x="84579" y="39708"/>
                </a:lnTo>
                <a:lnTo>
                  <a:pt x="80042" y="44282"/>
                </a:lnTo>
                <a:lnTo>
                  <a:pt x="75538" y="48744"/>
                </a:lnTo>
                <a:lnTo>
                  <a:pt x="71163" y="53106"/>
                </a:lnTo>
                <a:lnTo>
                  <a:pt x="66916" y="57344"/>
                </a:lnTo>
                <a:lnTo>
                  <a:pt x="62766" y="61481"/>
                </a:lnTo>
                <a:lnTo>
                  <a:pt x="58745" y="65518"/>
                </a:lnTo>
                <a:lnTo>
                  <a:pt x="54788" y="69455"/>
                </a:lnTo>
                <a:lnTo>
                  <a:pt x="50927" y="73292"/>
                </a:lnTo>
                <a:lnTo>
                  <a:pt x="47163" y="77029"/>
                </a:lnTo>
                <a:lnTo>
                  <a:pt x="44107" y="80104"/>
                </a:lnTo>
                <a:lnTo>
                  <a:pt x="41050" y="83128"/>
                </a:lnTo>
                <a:lnTo>
                  <a:pt x="38091" y="86103"/>
                </a:lnTo>
                <a:lnTo>
                  <a:pt x="35163" y="89003"/>
                </a:lnTo>
                <a:lnTo>
                  <a:pt x="32268" y="91877"/>
                </a:lnTo>
                <a:lnTo>
                  <a:pt x="29469" y="94677"/>
                </a:lnTo>
                <a:lnTo>
                  <a:pt x="26702" y="97439"/>
                </a:lnTo>
                <a:lnTo>
                  <a:pt x="23967" y="100139"/>
                </a:lnTo>
                <a:lnTo>
                  <a:pt x="21329" y="102801"/>
                </a:lnTo>
                <a:lnTo>
                  <a:pt x="18723" y="105401"/>
                </a:lnTo>
                <a:lnTo>
                  <a:pt x="16150" y="107963"/>
                </a:lnTo>
                <a:lnTo>
                  <a:pt x="13640" y="110450"/>
                </a:lnTo>
                <a:lnTo>
                  <a:pt x="11195" y="112925"/>
                </a:lnTo>
                <a:lnTo>
                  <a:pt x="8782" y="115325"/>
                </a:lnTo>
                <a:lnTo>
                  <a:pt x="6402" y="117687"/>
                </a:lnTo>
                <a:lnTo>
                  <a:pt x="4085" y="120000"/>
                </a:lnTo>
                <a:lnTo>
                  <a:pt x="3571" y="119875"/>
                </a:lnTo>
                <a:lnTo>
                  <a:pt x="3056" y="119750"/>
                </a:lnTo>
                <a:lnTo>
                  <a:pt x="2541" y="119612"/>
                </a:lnTo>
                <a:lnTo>
                  <a:pt x="2026" y="119475"/>
                </a:lnTo>
                <a:lnTo>
                  <a:pt x="1544" y="119350"/>
                </a:lnTo>
                <a:lnTo>
                  <a:pt x="997" y="119212"/>
                </a:lnTo>
                <a:lnTo>
                  <a:pt x="514" y="119075"/>
                </a:lnTo>
                <a:lnTo>
                  <a:pt x="0" y="118950"/>
                </a:lnTo>
                <a:lnTo>
                  <a:pt x="2252" y="116587"/>
                </a:lnTo>
                <a:lnTo>
                  <a:pt x="4632" y="114163"/>
                </a:lnTo>
                <a:lnTo>
                  <a:pt x="7013" y="111713"/>
                </a:lnTo>
                <a:lnTo>
                  <a:pt x="9458" y="109201"/>
                </a:lnTo>
                <a:lnTo>
                  <a:pt x="11967" y="106626"/>
                </a:lnTo>
                <a:lnTo>
                  <a:pt x="14509" y="104026"/>
                </a:lnTo>
                <a:lnTo>
                  <a:pt x="17083" y="101376"/>
                </a:lnTo>
                <a:lnTo>
                  <a:pt x="19721" y="98652"/>
                </a:lnTo>
                <a:lnTo>
                  <a:pt x="22423" y="95890"/>
                </a:lnTo>
                <a:lnTo>
                  <a:pt x="25158" y="93065"/>
                </a:lnTo>
                <a:lnTo>
                  <a:pt x="27924" y="90190"/>
                </a:lnTo>
                <a:lnTo>
                  <a:pt x="30788" y="87265"/>
                </a:lnTo>
                <a:lnTo>
                  <a:pt x="33715" y="84278"/>
                </a:lnTo>
                <a:lnTo>
                  <a:pt x="36643" y="81241"/>
                </a:lnTo>
                <a:lnTo>
                  <a:pt x="39699" y="78141"/>
                </a:lnTo>
                <a:lnTo>
                  <a:pt x="42723" y="74992"/>
                </a:lnTo>
                <a:lnTo>
                  <a:pt x="46487" y="71130"/>
                </a:lnTo>
                <a:lnTo>
                  <a:pt x="50316" y="67193"/>
                </a:lnTo>
                <a:lnTo>
                  <a:pt x="54241" y="63143"/>
                </a:lnTo>
                <a:lnTo>
                  <a:pt x="58327" y="58981"/>
                </a:lnTo>
                <a:lnTo>
                  <a:pt x="62477" y="54706"/>
                </a:lnTo>
                <a:lnTo>
                  <a:pt x="66723" y="50344"/>
                </a:lnTo>
                <a:lnTo>
                  <a:pt x="71067" y="45845"/>
                </a:lnTo>
                <a:lnTo>
                  <a:pt x="75538" y="41245"/>
                </a:lnTo>
                <a:lnTo>
                  <a:pt x="80139" y="36508"/>
                </a:lnTo>
                <a:lnTo>
                  <a:pt x="84868" y="31671"/>
                </a:lnTo>
                <a:lnTo>
                  <a:pt x="89694" y="26709"/>
                </a:lnTo>
                <a:lnTo>
                  <a:pt x="94648" y="21622"/>
                </a:lnTo>
                <a:lnTo>
                  <a:pt x="99699" y="16410"/>
                </a:lnTo>
                <a:lnTo>
                  <a:pt x="104847" y="11073"/>
                </a:lnTo>
                <a:lnTo>
                  <a:pt x="110187" y="5611"/>
                </a:lnTo>
                <a:lnTo>
                  <a:pt x="115624" y="0"/>
                </a:lnTo>
              </a:path>
            </a:pathLst>
          </a:custGeom>
          <a:solidFill>
            <a:srgbClr val="005A58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/>
          <p:nvPr/>
        </p:nvSpPr>
        <p:spPr>
          <a:xfrm>
            <a:off x="6550560" y="4939200"/>
            <a:ext cx="1531439" cy="1448280"/>
          </a:xfrm>
          <a:custGeom>
            <a:pathLst>
              <a:path extrusionOk="0" h="120000" w="120000">
                <a:moveTo>
                  <a:pt x="120000" y="4498"/>
                </a:moveTo>
                <a:lnTo>
                  <a:pt x="1876" y="119999"/>
                </a:lnTo>
                <a:lnTo>
                  <a:pt x="0" y="113252"/>
                </a:lnTo>
                <a:lnTo>
                  <a:pt x="0" y="110341"/>
                </a:lnTo>
                <a:lnTo>
                  <a:pt x="875" y="106504"/>
                </a:lnTo>
                <a:lnTo>
                  <a:pt x="15265" y="91157"/>
                </a:lnTo>
                <a:lnTo>
                  <a:pt x="113368" y="529"/>
                </a:lnTo>
                <a:lnTo>
                  <a:pt x="116371" y="0"/>
                </a:lnTo>
                <a:lnTo>
                  <a:pt x="118873" y="529"/>
                </a:lnTo>
              </a:path>
            </a:pathLst>
          </a:custGeom>
          <a:solidFill>
            <a:srgbClr val="006462"/>
          </a:solidFill>
          <a:ln cap="flat" cmpd="sng" w="9525">
            <a:solidFill>
              <a:srgbClr val="00646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/>
          <p:nvPr/>
        </p:nvSpPr>
        <p:spPr>
          <a:xfrm>
            <a:off x="1527120" y="873000"/>
            <a:ext cx="7614719" cy="420119"/>
          </a:xfrm>
          <a:prstGeom prst="rect">
            <a:avLst/>
          </a:prstGeom>
          <a:solidFill>
            <a:srgbClr val="00646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136" name="Shape 136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808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-252360" y="0"/>
            <a:ext cx="9394200" cy="5959079"/>
          </a:xfrm>
          <a:custGeom>
            <a:pathLst>
              <a:path extrusionOk="0" h="120000" w="120000">
                <a:moveTo>
                  <a:pt x="4580" y="4314"/>
                </a:moveTo>
                <a:lnTo>
                  <a:pt x="4081" y="4146"/>
                </a:lnTo>
                <a:lnTo>
                  <a:pt x="4171" y="759"/>
                </a:lnTo>
                <a:lnTo>
                  <a:pt x="3486" y="910"/>
                </a:lnTo>
                <a:lnTo>
                  <a:pt x="3360" y="311"/>
                </a:lnTo>
                <a:lnTo>
                  <a:pt x="4310" y="0"/>
                </a:lnTo>
                <a:lnTo>
                  <a:pt x="4694" y="143"/>
                </a:lnTo>
                <a:lnTo>
                  <a:pt x="4580" y="4314"/>
                </a:lnTo>
                <a:close/>
                <a:moveTo>
                  <a:pt x="7436" y="3243"/>
                </a:moveTo>
                <a:lnTo>
                  <a:pt x="7339" y="4114"/>
                </a:lnTo>
                <a:lnTo>
                  <a:pt x="7105" y="4706"/>
                </a:lnTo>
                <a:lnTo>
                  <a:pt x="6762" y="4985"/>
                </a:lnTo>
                <a:lnTo>
                  <a:pt x="6330" y="4953"/>
                </a:lnTo>
                <a:lnTo>
                  <a:pt x="5909" y="4682"/>
                </a:lnTo>
                <a:lnTo>
                  <a:pt x="5596" y="4186"/>
                </a:lnTo>
                <a:lnTo>
                  <a:pt x="5410" y="3451"/>
                </a:lnTo>
                <a:lnTo>
                  <a:pt x="5374" y="2524"/>
                </a:lnTo>
                <a:lnTo>
                  <a:pt x="5470" y="1653"/>
                </a:lnTo>
                <a:lnTo>
                  <a:pt x="5704" y="1054"/>
                </a:lnTo>
                <a:lnTo>
                  <a:pt x="6041" y="743"/>
                </a:lnTo>
                <a:lnTo>
                  <a:pt x="6480" y="751"/>
                </a:lnTo>
                <a:lnTo>
                  <a:pt x="6883" y="1038"/>
                </a:lnTo>
                <a:lnTo>
                  <a:pt x="7195" y="1574"/>
                </a:lnTo>
                <a:lnTo>
                  <a:pt x="7388" y="2309"/>
                </a:lnTo>
                <a:lnTo>
                  <a:pt x="7436" y="3243"/>
                </a:lnTo>
                <a:close/>
                <a:moveTo>
                  <a:pt x="6901" y="3100"/>
                </a:moveTo>
                <a:lnTo>
                  <a:pt x="6804" y="1885"/>
                </a:lnTo>
                <a:lnTo>
                  <a:pt x="6426" y="1342"/>
                </a:lnTo>
                <a:lnTo>
                  <a:pt x="6047" y="1589"/>
                </a:lnTo>
                <a:lnTo>
                  <a:pt x="5897" y="2660"/>
                </a:lnTo>
                <a:lnTo>
                  <a:pt x="5987" y="3867"/>
                </a:lnTo>
                <a:lnTo>
                  <a:pt x="6360" y="4386"/>
                </a:lnTo>
                <a:lnTo>
                  <a:pt x="6744" y="4146"/>
                </a:lnTo>
                <a:lnTo>
                  <a:pt x="6901" y="3100"/>
                </a:lnTo>
                <a:close/>
                <a:moveTo>
                  <a:pt x="9185" y="5896"/>
                </a:moveTo>
                <a:lnTo>
                  <a:pt x="8692" y="5728"/>
                </a:lnTo>
                <a:lnTo>
                  <a:pt x="8776" y="2372"/>
                </a:lnTo>
                <a:lnTo>
                  <a:pt x="8127" y="2540"/>
                </a:lnTo>
                <a:lnTo>
                  <a:pt x="7983" y="1941"/>
                </a:lnTo>
                <a:lnTo>
                  <a:pt x="8908" y="1621"/>
                </a:lnTo>
                <a:lnTo>
                  <a:pt x="9287" y="1765"/>
                </a:lnTo>
                <a:lnTo>
                  <a:pt x="9185" y="5896"/>
                </a:lnTo>
                <a:close/>
                <a:moveTo>
                  <a:pt x="11439" y="6663"/>
                </a:moveTo>
                <a:lnTo>
                  <a:pt x="10952" y="6495"/>
                </a:lnTo>
                <a:lnTo>
                  <a:pt x="11036" y="3171"/>
                </a:lnTo>
                <a:lnTo>
                  <a:pt x="10375" y="3331"/>
                </a:lnTo>
                <a:lnTo>
                  <a:pt x="10255" y="2732"/>
                </a:lnTo>
                <a:lnTo>
                  <a:pt x="11163" y="2420"/>
                </a:lnTo>
                <a:lnTo>
                  <a:pt x="11547" y="2548"/>
                </a:lnTo>
                <a:lnTo>
                  <a:pt x="11439" y="6663"/>
                </a:lnTo>
                <a:close/>
                <a:moveTo>
                  <a:pt x="14198" y="5592"/>
                </a:moveTo>
                <a:lnTo>
                  <a:pt x="14108" y="6447"/>
                </a:lnTo>
                <a:lnTo>
                  <a:pt x="13880" y="7023"/>
                </a:lnTo>
                <a:lnTo>
                  <a:pt x="13561" y="7318"/>
                </a:lnTo>
                <a:lnTo>
                  <a:pt x="13146" y="7310"/>
                </a:lnTo>
                <a:lnTo>
                  <a:pt x="12738" y="7023"/>
                </a:lnTo>
                <a:lnTo>
                  <a:pt x="12437" y="6527"/>
                </a:lnTo>
                <a:lnTo>
                  <a:pt x="12251" y="5808"/>
                </a:lnTo>
                <a:lnTo>
                  <a:pt x="12203" y="4905"/>
                </a:lnTo>
                <a:lnTo>
                  <a:pt x="12299" y="4034"/>
                </a:lnTo>
                <a:lnTo>
                  <a:pt x="12527" y="3443"/>
                </a:lnTo>
                <a:lnTo>
                  <a:pt x="12858" y="3156"/>
                </a:lnTo>
                <a:lnTo>
                  <a:pt x="13273" y="3156"/>
                </a:lnTo>
                <a:lnTo>
                  <a:pt x="13681" y="3443"/>
                </a:lnTo>
                <a:lnTo>
                  <a:pt x="13976" y="3954"/>
                </a:lnTo>
                <a:lnTo>
                  <a:pt x="14156" y="4682"/>
                </a:lnTo>
                <a:lnTo>
                  <a:pt x="14198" y="5592"/>
                </a:lnTo>
                <a:close/>
                <a:moveTo>
                  <a:pt x="13688" y="5457"/>
                </a:moveTo>
                <a:lnTo>
                  <a:pt x="13597" y="4250"/>
                </a:lnTo>
                <a:lnTo>
                  <a:pt x="13237" y="3731"/>
                </a:lnTo>
                <a:lnTo>
                  <a:pt x="12876" y="3986"/>
                </a:lnTo>
                <a:lnTo>
                  <a:pt x="12732" y="5033"/>
                </a:lnTo>
                <a:lnTo>
                  <a:pt x="12828" y="6224"/>
                </a:lnTo>
                <a:lnTo>
                  <a:pt x="13177" y="6727"/>
                </a:lnTo>
                <a:lnTo>
                  <a:pt x="13543" y="6487"/>
                </a:lnTo>
                <a:lnTo>
                  <a:pt x="13688" y="5457"/>
                </a:lnTo>
                <a:close/>
                <a:moveTo>
                  <a:pt x="15888" y="8189"/>
                </a:moveTo>
                <a:lnTo>
                  <a:pt x="15413" y="8021"/>
                </a:lnTo>
                <a:lnTo>
                  <a:pt x="15497" y="4737"/>
                </a:lnTo>
                <a:lnTo>
                  <a:pt x="14854" y="4897"/>
                </a:lnTo>
                <a:lnTo>
                  <a:pt x="14727" y="4306"/>
                </a:lnTo>
                <a:lnTo>
                  <a:pt x="15617" y="3994"/>
                </a:lnTo>
                <a:lnTo>
                  <a:pt x="15990" y="4122"/>
                </a:lnTo>
                <a:lnTo>
                  <a:pt x="15888" y="8189"/>
                </a:lnTo>
                <a:close/>
                <a:moveTo>
                  <a:pt x="18094" y="8940"/>
                </a:moveTo>
                <a:lnTo>
                  <a:pt x="17619" y="8780"/>
                </a:lnTo>
                <a:lnTo>
                  <a:pt x="17691" y="5505"/>
                </a:lnTo>
                <a:lnTo>
                  <a:pt x="17054" y="5664"/>
                </a:lnTo>
                <a:lnTo>
                  <a:pt x="16934" y="5073"/>
                </a:lnTo>
                <a:lnTo>
                  <a:pt x="17823" y="4761"/>
                </a:lnTo>
                <a:lnTo>
                  <a:pt x="18184" y="4897"/>
                </a:lnTo>
                <a:lnTo>
                  <a:pt x="18094" y="8940"/>
                </a:lnTo>
                <a:close/>
                <a:moveTo>
                  <a:pt x="20745" y="7878"/>
                </a:moveTo>
                <a:lnTo>
                  <a:pt x="20661" y="8708"/>
                </a:lnTo>
                <a:lnTo>
                  <a:pt x="20450" y="9276"/>
                </a:lnTo>
                <a:lnTo>
                  <a:pt x="20126" y="9555"/>
                </a:lnTo>
                <a:lnTo>
                  <a:pt x="19711" y="9547"/>
                </a:lnTo>
                <a:lnTo>
                  <a:pt x="19320" y="9292"/>
                </a:lnTo>
                <a:lnTo>
                  <a:pt x="19044" y="8796"/>
                </a:lnTo>
                <a:lnTo>
                  <a:pt x="18863" y="8085"/>
                </a:lnTo>
                <a:lnTo>
                  <a:pt x="18815" y="7206"/>
                </a:lnTo>
                <a:lnTo>
                  <a:pt x="18905" y="6343"/>
                </a:lnTo>
                <a:lnTo>
                  <a:pt x="19128" y="5768"/>
                </a:lnTo>
                <a:lnTo>
                  <a:pt x="19434" y="5465"/>
                </a:lnTo>
                <a:lnTo>
                  <a:pt x="19831" y="5465"/>
                </a:lnTo>
                <a:lnTo>
                  <a:pt x="20234" y="5744"/>
                </a:lnTo>
                <a:lnTo>
                  <a:pt x="20535" y="6256"/>
                </a:lnTo>
                <a:lnTo>
                  <a:pt x="20709" y="6967"/>
                </a:lnTo>
                <a:lnTo>
                  <a:pt x="20745" y="7878"/>
                </a:lnTo>
                <a:close/>
                <a:moveTo>
                  <a:pt x="20240" y="7726"/>
                </a:moveTo>
                <a:lnTo>
                  <a:pt x="20150" y="6559"/>
                </a:lnTo>
                <a:lnTo>
                  <a:pt x="19801" y="6048"/>
                </a:lnTo>
                <a:lnTo>
                  <a:pt x="19446" y="6288"/>
                </a:lnTo>
                <a:lnTo>
                  <a:pt x="19314" y="7326"/>
                </a:lnTo>
                <a:lnTo>
                  <a:pt x="19404" y="8485"/>
                </a:lnTo>
                <a:lnTo>
                  <a:pt x="19765" y="8988"/>
                </a:lnTo>
                <a:lnTo>
                  <a:pt x="20102" y="8748"/>
                </a:lnTo>
                <a:lnTo>
                  <a:pt x="20240" y="7726"/>
                </a:lnTo>
                <a:close/>
                <a:moveTo>
                  <a:pt x="22404" y="10410"/>
                </a:moveTo>
                <a:lnTo>
                  <a:pt x="21935" y="10251"/>
                </a:lnTo>
                <a:lnTo>
                  <a:pt x="21995" y="7015"/>
                </a:lnTo>
                <a:lnTo>
                  <a:pt x="21370" y="7166"/>
                </a:lnTo>
                <a:lnTo>
                  <a:pt x="21256" y="6599"/>
                </a:lnTo>
                <a:lnTo>
                  <a:pt x="22146" y="6288"/>
                </a:lnTo>
                <a:lnTo>
                  <a:pt x="22482" y="6415"/>
                </a:lnTo>
                <a:lnTo>
                  <a:pt x="22404" y="10410"/>
                </a:lnTo>
                <a:close/>
                <a:moveTo>
                  <a:pt x="24502" y="11129"/>
                </a:moveTo>
                <a:lnTo>
                  <a:pt x="24045" y="10970"/>
                </a:lnTo>
                <a:lnTo>
                  <a:pt x="24111" y="7758"/>
                </a:lnTo>
                <a:lnTo>
                  <a:pt x="23510" y="7917"/>
                </a:lnTo>
                <a:lnTo>
                  <a:pt x="23384" y="7350"/>
                </a:lnTo>
                <a:lnTo>
                  <a:pt x="24238" y="7039"/>
                </a:lnTo>
                <a:lnTo>
                  <a:pt x="24580" y="7158"/>
                </a:lnTo>
                <a:lnTo>
                  <a:pt x="24502" y="11129"/>
                </a:lnTo>
                <a:close/>
                <a:moveTo>
                  <a:pt x="27081" y="10083"/>
                </a:moveTo>
                <a:lnTo>
                  <a:pt x="27003" y="10898"/>
                </a:lnTo>
                <a:lnTo>
                  <a:pt x="26798" y="11465"/>
                </a:lnTo>
                <a:lnTo>
                  <a:pt x="26492" y="11745"/>
                </a:lnTo>
                <a:lnTo>
                  <a:pt x="26101" y="11729"/>
                </a:lnTo>
                <a:lnTo>
                  <a:pt x="25710" y="11473"/>
                </a:lnTo>
                <a:lnTo>
                  <a:pt x="25422" y="10978"/>
                </a:lnTo>
                <a:lnTo>
                  <a:pt x="25247" y="10290"/>
                </a:lnTo>
                <a:lnTo>
                  <a:pt x="25193" y="9428"/>
                </a:lnTo>
                <a:lnTo>
                  <a:pt x="25290" y="8581"/>
                </a:lnTo>
                <a:lnTo>
                  <a:pt x="25506" y="7997"/>
                </a:lnTo>
                <a:lnTo>
                  <a:pt x="25807" y="7710"/>
                </a:lnTo>
                <a:lnTo>
                  <a:pt x="26197" y="7710"/>
                </a:lnTo>
                <a:lnTo>
                  <a:pt x="26588" y="7989"/>
                </a:lnTo>
                <a:lnTo>
                  <a:pt x="26877" y="8485"/>
                </a:lnTo>
                <a:lnTo>
                  <a:pt x="27039" y="9188"/>
                </a:lnTo>
                <a:lnTo>
                  <a:pt x="27081" y="10083"/>
                </a:lnTo>
                <a:close/>
                <a:moveTo>
                  <a:pt x="26600" y="9939"/>
                </a:moveTo>
                <a:lnTo>
                  <a:pt x="26504" y="8780"/>
                </a:lnTo>
                <a:lnTo>
                  <a:pt x="26167" y="8277"/>
                </a:lnTo>
                <a:lnTo>
                  <a:pt x="25819" y="8517"/>
                </a:lnTo>
                <a:lnTo>
                  <a:pt x="25692" y="9539"/>
                </a:lnTo>
                <a:lnTo>
                  <a:pt x="25782" y="10682"/>
                </a:lnTo>
                <a:lnTo>
                  <a:pt x="26125" y="11169"/>
                </a:lnTo>
                <a:lnTo>
                  <a:pt x="26462" y="10938"/>
                </a:lnTo>
                <a:lnTo>
                  <a:pt x="26600" y="9939"/>
                </a:lnTo>
                <a:close/>
                <a:moveTo>
                  <a:pt x="28656" y="12552"/>
                </a:moveTo>
                <a:lnTo>
                  <a:pt x="28211" y="12400"/>
                </a:lnTo>
                <a:lnTo>
                  <a:pt x="28283" y="9220"/>
                </a:lnTo>
                <a:lnTo>
                  <a:pt x="27688" y="9380"/>
                </a:lnTo>
                <a:lnTo>
                  <a:pt x="27562" y="8812"/>
                </a:lnTo>
                <a:lnTo>
                  <a:pt x="28415" y="8509"/>
                </a:lnTo>
                <a:lnTo>
                  <a:pt x="28746" y="8621"/>
                </a:lnTo>
                <a:lnTo>
                  <a:pt x="28656" y="12552"/>
                </a:lnTo>
                <a:close/>
                <a:moveTo>
                  <a:pt x="31193" y="11505"/>
                </a:moveTo>
                <a:lnTo>
                  <a:pt x="31115" y="12312"/>
                </a:lnTo>
                <a:lnTo>
                  <a:pt x="30904" y="12871"/>
                </a:lnTo>
                <a:lnTo>
                  <a:pt x="30604" y="13143"/>
                </a:lnTo>
                <a:lnTo>
                  <a:pt x="30219" y="13143"/>
                </a:lnTo>
                <a:lnTo>
                  <a:pt x="29846" y="12879"/>
                </a:lnTo>
                <a:lnTo>
                  <a:pt x="29564" y="12400"/>
                </a:lnTo>
                <a:lnTo>
                  <a:pt x="29389" y="11721"/>
                </a:lnTo>
                <a:lnTo>
                  <a:pt x="29341" y="10858"/>
                </a:lnTo>
                <a:lnTo>
                  <a:pt x="29419" y="10019"/>
                </a:lnTo>
                <a:lnTo>
                  <a:pt x="29624" y="9460"/>
                </a:lnTo>
                <a:lnTo>
                  <a:pt x="29924" y="9156"/>
                </a:lnTo>
                <a:lnTo>
                  <a:pt x="30321" y="9156"/>
                </a:lnTo>
                <a:lnTo>
                  <a:pt x="30700" y="9436"/>
                </a:lnTo>
                <a:lnTo>
                  <a:pt x="30982" y="9931"/>
                </a:lnTo>
                <a:lnTo>
                  <a:pt x="31145" y="10618"/>
                </a:lnTo>
                <a:lnTo>
                  <a:pt x="31193" y="11505"/>
                </a:lnTo>
                <a:close/>
                <a:moveTo>
                  <a:pt x="30700" y="11377"/>
                </a:moveTo>
                <a:lnTo>
                  <a:pt x="30622" y="10219"/>
                </a:lnTo>
                <a:lnTo>
                  <a:pt x="30297" y="9731"/>
                </a:lnTo>
                <a:lnTo>
                  <a:pt x="29954" y="9971"/>
                </a:lnTo>
                <a:lnTo>
                  <a:pt x="29828" y="10978"/>
                </a:lnTo>
                <a:lnTo>
                  <a:pt x="29918" y="12104"/>
                </a:lnTo>
                <a:lnTo>
                  <a:pt x="30255" y="12584"/>
                </a:lnTo>
                <a:lnTo>
                  <a:pt x="30574" y="12352"/>
                </a:lnTo>
                <a:lnTo>
                  <a:pt x="30700" y="11377"/>
                </a:lnTo>
                <a:close/>
                <a:moveTo>
                  <a:pt x="33201" y="12200"/>
                </a:moveTo>
                <a:lnTo>
                  <a:pt x="33122" y="13015"/>
                </a:lnTo>
                <a:lnTo>
                  <a:pt x="32924" y="13566"/>
                </a:lnTo>
                <a:lnTo>
                  <a:pt x="32636" y="13846"/>
                </a:lnTo>
                <a:lnTo>
                  <a:pt x="32263" y="13830"/>
                </a:lnTo>
                <a:lnTo>
                  <a:pt x="31890" y="13582"/>
                </a:lnTo>
                <a:lnTo>
                  <a:pt x="31620" y="13111"/>
                </a:lnTo>
                <a:lnTo>
                  <a:pt x="31439" y="12432"/>
                </a:lnTo>
                <a:lnTo>
                  <a:pt x="31397" y="11569"/>
                </a:lnTo>
                <a:lnTo>
                  <a:pt x="31469" y="10738"/>
                </a:lnTo>
                <a:lnTo>
                  <a:pt x="31680" y="10179"/>
                </a:lnTo>
                <a:lnTo>
                  <a:pt x="31974" y="9891"/>
                </a:lnTo>
                <a:lnTo>
                  <a:pt x="32347" y="9883"/>
                </a:lnTo>
                <a:lnTo>
                  <a:pt x="32720" y="10147"/>
                </a:lnTo>
                <a:lnTo>
                  <a:pt x="33002" y="10642"/>
                </a:lnTo>
                <a:lnTo>
                  <a:pt x="33159" y="11321"/>
                </a:lnTo>
                <a:lnTo>
                  <a:pt x="33201" y="12200"/>
                </a:lnTo>
                <a:close/>
                <a:moveTo>
                  <a:pt x="32738" y="12080"/>
                </a:moveTo>
                <a:lnTo>
                  <a:pt x="32648" y="10930"/>
                </a:lnTo>
                <a:lnTo>
                  <a:pt x="32323" y="10442"/>
                </a:lnTo>
                <a:lnTo>
                  <a:pt x="31998" y="10682"/>
                </a:lnTo>
                <a:lnTo>
                  <a:pt x="31872" y="11689"/>
                </a:lnTo>
                <a:lnTo>
                  <a:pt x="31962" y="12815"/>
                </a:lnTo>
                <a:lnTo>
                  <a:pt x="32287" y="13287"/>
                </a:lnTo>
                <a:lnTo>
                  <a:pt x="32605" y="13055"/>
                </a:lnTo>
                <a:lnTo>
                  <a:pt x="32738" y="12080"/>
                </a:lnTo>
                <a:close/>
                <a:moveTo>
                  <a:pt x="34746" y="14637"/>
                </a:moveTo>
                <a:lnTo>
                  <a:pt x="34319" y="14485"/>
                </a:lnTo>
                <a:lnTo>
                  <a:pt x="34379" y="11353"/>
                </a:lnTo>
                <a:lnTo>
                  <a:pt x="33778" y="11513"/>
                </a:lnTo>
                <a:lnTo>
                  <a:pt x="33663" y="10954"/>
                </a:lnTo>
                <a:lnTo>
                  <a:pt x="34493" y="10650"/>
                </a:lnTo>
                <a:lnTo>
                  <a:pt x="34830" y="10770"/>
                </a:lnTo>
                <a:lnTo>
                  <a:pt x="34746" y="14637"/>
                </a:lnTo>
                <a:close/>
                <a:moveTo>
                  <a:pt x="37180" y="13582"/>
                </a:moveTo>
                <a:lnTo>
                  <a:pt x="37096" y="14373"/>
                </a:lnTo>
                <a:lnTo>
                  <a:pt x="36904" y="14925"/>
                </a:lnTo>
                <a:lnTo>
                  <a:pt x="36621" y="15204"/>
                </a:lnTo>
                <a:lnTo>
                  <a:pt x="36254" y="15204"/>
                </a:lnTo>
                <a:lnTo>
                  <a:pt x="35900" y="14957"/>
                </a:lnTo>
                <a:lnTo>
                  <a:pt x="35629" y="14485"/>
                </a:lnTo>
                <a:lnTo>
                  <a:pt x="35461" y="13814"/>
                </a:lnTo>
                <a:lnTo>
                  <a:pt x="35419" y="12975"/>
                </a:lnTo>
                <a:lnTo>
                  <a:pt x="35491" y="12144"/>
                </a:lnTo>
                <a:lnTo>
                  <a:pt x="35683" y="11585"/>
                </a:lnTo>
                <a:lnTo>
                  <a:pt x="35984" y="11289"/>
                </a:lnTo>
                <a:lnTo>
                  <a:pt x="36345" y="11289"/>
                </a:lnTo>
                <a:lnTo>
                  <a:pt x="36705" y="11553"/>
                </a:lnTo>
                <a:lnTo>
                  <a:pt x="36976" y="12032"/>
                </a:lnTo>
                <a:lnTo>
                  <a:pt x="37132" y="12711"/>
                </a:lnTo>
                <a:lnTo>
                  <a:pt x="37180" y="13582"/>
                </a:lnTo>
                <a:close/>
                <a:moveTo>
                  <a:pt x="36735" y="13462"/>
                </a:moveTo>
                <a:lnTo>
                  <a:pt x="36639" y="12336"/>
                </a:lnTo>
                <a:lnTo>
                  <a:pt x="36321" y="11841"/>
                </a:lnTo>
                <a:lnTo>
                  <a:pt x="36008" y="12080"/>
                </a:lnTo>
                <a:lnTo>
                  <a:pt x="35882" y="13079"/>
                </a:lnTo>
                <a:lnTo>
                  <a:pt x="35966" y="14182"/>
                </a:lnTo>
                <a:lnTo>
                  <a:pt x="36278" y="14653"/>
                </a:lnTo>
                <a:lnTo>
                  <a:pt x="36609" y="14437"/>
                </a:lnTo>
                <a:lnTo>
                  <a:pt x="36735" y="13462"/>
                </a:lnTo>
                <a:close/>
                <a:moveTo>
                  <a:pt x="38695" y="15987"/>
                </a:moveTo>
                <a:lnTo>
                  <a:pt x="38274" y="15835"/>
                </a:lnTo>
                <a:lnTo>
                  <a:pt x="38322" y="12735"/>
                </a:lnTo>
                <a:lnTo>
                  <a:pt x="37751" y="12903"/>
                </a:lnTo>
                <a:lnTo>
                  <a:pt x="37637" y="12352"/>
                </a:lnTo>
                <a:lnTo>
                  <a:pt x="38431" y="12040"/>
                </a:lnTo>
                <a:lnTo>
                  <a:pt x="38755" y="12152"/>
                </a:lnTo>
                <a:lnTo>
                  <a:pt x="38695" y="15987"/>
                </a:lnTo>
                <a:close/>
                <a:moveTo>
                  <a:pt x="41076" y="14933"/>
                </a:moveTo>
                <a:lnTo>
                  <a:pt x="40997" y="15724"/>
                </a:lnTo>
                <a:lnTo>
                  <a:pt x="40805" y="16267"/>
                </a:lnTo>
                <a:lnTo>
                  <a:pt x="40522" y="16539"/>
                </a:lnTo>
                <a:lnTo>
                  <a:pt x="40162" y="16539"/>
                </a:lnTo>
                <a:lnTo>
                  <a:pt x="39807" y="16299"/>
                </a:lnTo>
                <a:lnTo>
                  <a:pt x="39537" y="15835"/>
                </a:lnTo>
                <a:lnTo>
                  <a:pt x="39380" y="15164"/>
                </a:lnTo>
                <a:lnTo>
                  <a:pt x="39332" y="14333"/>
                </a:lnTo>
                <a:lnTo>
                  <a:pt x="39416" y="13510"/>
                </a:lnTo>
                <a:lnTo>
                  <a:pt x="39603" y="12959"/>
                </a:lnTo>
                <a:lnTo>
                  <a:pt x="39891" y="12679"/>
                </a:lnTo>
                <a:lnTo>
                  <a:pt x="40258" y="12671"/>
                </a:lnTo>
                <a:lnTo>
                  <a:pt x="40607" y="12935"/>
                </a:lnTo>
                <a:lnTo>
                  <a:pt x="40871" y="13407"/>
                </a:lnTo>
                <a:lnTo>
                  <a:pt x="41027" y="14070"/>
                </a:lnTo>
                <a:lnTo>
                  <a:pt x="41076" y="14933"/>
                </a:lnTo>
                <a:close/>
                <a:moveTo>
                  <a:pt x="40631" y="14821"/>
                </a:moveTo>
                <a:lnTo>
                  <a:pt x="40541" y="13694"/>
                </a:lnTo>
                <a:lnTo>
                  <a:pt x="40222" y="13215"/>
                </a:lnTo>
                <a:lnTo>
                  <a:pt x="39909" y="13454"/>
                </a:lnTo>
                <a:lnTo>
                  <a:pt x="39795" y="14437"/>
                </a:lnTo>
                <a:lnTo>
                  <a:pt x="39879" y="15548"/>
                </a:lnTo>
                <a:lnTo>
                  <a:pt x="40186" y="16003"/>
                </a:lnTo>
                <a:lnTo>
                  <a:pt x="40510" y="15772"/>
                </a:lnTo>
                <a:lnTo>
                  <a:pt x="40631" y="14821"/>
                </a:lnTo>
                <a:close/>
                <a:moveTo>
                  <a:pt x="42542" y="17298"/>
                </a:moveTo>
                <a:lnTo>
                  <a:pt x="42134" y="17154"/>
                </a:lnTo>
                <a:lnTo>
                  <a:pt x="42182" y="14094"/>
                </a:lnTo>
                <a:lnTo>
                  <a:pt x="41623" y="14253"/>
                </a:lnTo>
                <a:lnTo>
                  <a:pt x="41520" y="13710"/>
                </a:lnTo>
                <a:lnTo>
                  <a:pt x="42290" y="13407"/>
                </a:lnTo>
                <a:lnTo>
                  <a:pt x="42608" y="13510"/>
                </a:lnTo>
                <a:lnTo>
                  <a:pt x="42542" y="17298"/>
                </a:lnTo>
                <a:close/>
                <a:moveTo>
                  <a:pt x="44881" y="16259"/>
                </a:moveTo>
                <a:lnTo>
                  <a:pt x="44809" y="17034"/>
                </a:lnTo>
                <a:lnTo>
                  <a:pt x="44628" y="17577"/>
                </a:lnTo>
                <a:lnTo>
                  <a:pt x="44352" y="17857"/>
                </a:lnTo>
                <a:lnTo>
                  <a:pt x="43991" y="17849"/>
                </a:lnTo>
                <a:lnTo>
                  <a:pt x="43636" y="17609"/>
                </a:lnTo>
                <a:lnTo>
                  <a:pt x="43378" y="17146"/>
                </a:lnTo>
                <a:lnTo>
                  <a:pt x="43228" y="16499"/>
                </a:lnTo>
                <a:lnTo>
                  <a:pt x="43186" y="15668"/>
                </a:lnTo>
                <a:lnTo>
                  <a:pt x="43258" y="14861"/>
                </a:lnTo>
                <a:lnTo>
                  <a:pt x="43444" y="14317"/>
                </a:lnTo>
                <a:lnTo>
                  <a:pt x="43721" y="14022"/>
                </a:lnTo>
                <a:lnTo>
                  <a:pt x="44081" y="14022"/>
                </a:lnTo>
                <a:lnTo>
                  <a:pt x="44436" y="14277"/>
                </a:lnTo>
                <a:lnTo>
                  <a:pt x="44682" y="14741"/>
                </a:lnTo>
                <a:lnTo>
                  <a:pt x="44833" y="15404"/>
                </a:lnTo>
                <a:lnTo>
                  <a:pt x="44881" y="16259"/>
                </a:lnTo>
                <a:close/>
                <a:moveTo>
                  <a:pt x="44442" y="16147"/>
                </a:moveTo>
                <a:lnTo>
                  <a:pt x="44358" y="15036"/>
                </a:lnTo>
                <a:lnTo>
                  <a:pt x="44051" y="14565"/>
                </a:lnTo>
                <a:lnTo>
                  <a:pt x="43733" y="14797"/>
                </a:lnTo>
                <a:lnTo>
                  <a:pt x="43618" y="15764"/>
                </a:lnTo>
                <a:lnTo>
                  <a:pt x="43709" y="16858"/>
                </a:lnTo>
                <a:lnTo>
                  <a:pt x="44009" y="17314"/>
                </a:lnTo>
                <a:lnTo>
                  <a:pt x="44328" y="17098"/>
                </a:lnTo>
                <a:lnTo>
                  <a:pt x="44442" y="16147"/>
                </a:lnTo>
                <a:close/>
                <a:moveTo>
                  <a:pt x="46324" y="18592"/>
                </a:moveTo>
                <a:lnTo>
                  <a:pt x="45927" y="18456"/>
                </a:lnTo>
                <a:lnTo>
                  <a:pt x="45969" y="15412"/>
                </a:lnTo>
                <a:lnTo>
                  <a:pt x="45428" y="15588"/>
                </a:lnTo>
                <a:lnTo>
                  <a:pt x="45320" y="15044"/>
                </a:lnTo>
                <a:lnTo>
                  <a:pt x="46077" y="14733"/>
                </a:lnTo>
                <a:lnTo>
                  <a:pt x="46390" y="14845"/>
                </a:lnTo>
                <a:lnTo>
                  <a:pt x="46324" y="18592"/>
                </a:lnTo>
                <a:close/>
                <a:moveTo>
                  <a:pt x="48620" y="17553"/>
                </a:moveTo>
                <a:lnTo>
                  <a:pt x="48554" y="18328"/>
                </a:lnTo>
                <a:lnTo>
                  <a:pt x="48373" y="18856"/>
                </a:lnTo>
                <a:lnTo>
                  <a:pt x="48097" y="19135"/>
                </a:lnTo>
                <a:lnTo>
                  <a:pt x="47730" y="19127"/>
                </a:lnTo>
                <a:lnTo>
                  <a:pt x="47400" y="18896"/>
                </a:lnTo>
                <a:lnTo>
                  <a:pt x="47147" y="18440"/>
                </a:lnTo>
                <a:lnTo>
                  <a:pt x="46985" y="17785"/>
                </a:lnTo>
                <a:lnTo>
                  <a:pt x="46943" y="16978"/>
                </a:lnTo>
                <a:lnTo>
                  <a:pt x="47009" y="16179"/>
                </a:lnTo>
                <a:lnTo>
                  <a:pt x="47195" y="15628"/>
                </a:lnTo>
                <a:lnTo>
                  <a:pt x="47472" y="15348"/>
                </a:lnTo>
                <a:lnTo>
                  <a:pt x="47820" y="15332"/>
                </a:lnTo>
                <a:lnTo>
                  <a:pt x="48163" y="15596"/>
                </a:lnTo>
                <a:lnTo>
                  <a:pt x="48409" y="16059"/>
                </a:lnTo>
                <a:lnTo>
                  <a:pt x="48578" y="16714"/>
                </a:lnTo>
                <a:lnTo>
                  <a:pt x="48620" y="17553"/>
                </a:lnTo>
                <a:close/>
                <a:moveTo>
                  <a:pt x="48187" y="17449"/>
                </a:moveTo>
                <a:lnTo>
                  <a:pt x="48097" y="16347"/>
                </a:lnTo>
                <a:lnTo>
                  <a:pt x="47790" y="15875"/>
                </a:lnTo>
                <a:lnTo>
                  <a:pt x="47484" y="16107"/>
                </a:lnTo>
                <a:lnTo>
                  <a:pt x="47370" y="17074"/>
                </a:lnTo>
                <a:lnTo>
                  <a:pt x="47460" y="18160"/>
                </a:lnTo>
                <a:lnTo>
                  <a:pt x="47772" y="18616"/>
                </a:lnTo>
                <a:lnTo>
                  <a:pt x="48073" y="18384"/>
                </a:lnTo>
                <a:lnTo>
                  <a:pt x="48187" y="17449"/>
                </a:lnTo>
                <a:close/>
                <a:moveTo>
                  <a:pt x="50039" y="19862"/>
                </a:moveTo>
                <a:lnTo>
                  <a:pt x="49636" y="19719"/>
                </a:lnTo>
                <a:lnTo>
                  <a:pt x="49678" y="16714"/>
                </a:lnTo>
                <a:lnTo>
                  <a:pt x="49149" y="16890"/>
                </a:lnTo>
                <a:lnTo>
                  <a:pt x="49035" y="16355"/>
                </a:lnTo>
                <a:lnTo>
                  <a:pt x="49780" y="16043"/>
                </a:lnTo>
                <a:lnTo>
                  <a:pt x="50081" y="16155"/>
                </a:lnTo>
                <a:lnTo>
                  <a:pt x="50039" y="19862"/>
                </a:lnTo>
                <a:close/>
                <a:moveTo>
                  <a:pt x="52269" y="18832"/>
                </a:moveTo>
                <a:lnTo>
                  <a:pt x="52197" y="19591"/>
                </a:lnTo>
                <a:lnTo>
                  <a:pt x="52028" y="20118"/>
                </a:lnTo>
                <a:lnTo>
                  <a:pt x="51758" y="20390"/>
                </a:lnTo>
                <a:lnTo>
                  <a:pt x="51409" y="20382"/>
                </a:lnTo>
                <a:lnTo>
                  <a:pt x="51079" y="20158"/>
                </a:lnTo>
                <a:lnTo>
                  <a:pt x="50820" y="19711"/>
                </a:lnTo>
                <a:lnTo>
                  <a:pt x="50670" y="19071"/>
                </a:lnTo>
                <a:lnTo>
                  <a:pt x="50628" y="18256"/>
                </a:lnTo>
                <a:lnTo>
                  <a:pt x="50700" y="17465"/>
                </a:lnTo>
                <a:lnTo>
                  <a:pt x="50880" y="16930"/>
                </a:lnTo>
                <a:lnTo>
                  <a:pt x="51145" y="16642"/>
                </a:lnTo>
                <a:lnTo>
                  <a:pt x="51481" y="16634"/>
                </a:lnTo>
                <a:lnTo>
                  <a:pt x="51830" y="16874"/>
                </a:lnTo>
                <a:lnTo>
                  <a:pt x="52088" y="17346"/>
                </a:lnTo>
                <a:lnTo>
                  <a:pt x="52227" y="17985"/>
                </a:lnTo>
                <a:lnTo>
                  <a:pt x="52269" y="18832"/>
                </a:lnTo>
                <a:close/>
                <a:moveTo>
                  <a:pt x="51836" y="18720"/>
                </a:moveTo>
                <a:lnTo>
                  <a:pt x="51758" y="17625"/>
                </a:lnTo>
                <a:lnTo>
                  <a:pt x="51451" y="17170"/>
                </a:lnTo>
                <a:lnTo>
                  <a:pt x="51163" y="17393"/>
                </a:lnTo>
                <a:lnTo>
                  <a:pt x="51055" y="18344"/>
                </a:lnTo>
                <a:lnTo>
                  <a:pt x="51145" y="19431"/>
                </a:lnTo>
                <a:lnTo>
                  <a:pt x="51445" y="19878"/>
                </a:lnTo>
                <a:lnTo>
                  <a:pt x="51734" y="19647"/>
                </a:lnTo>
                <a:lnTo>
                  <a:pt x="51836" y="18720"/>
                </a:lnTo>
                <a:close/>
                <a:moveTo>
                  <a:pt x="53663" y="21101"/>
                </a:moveTo>
                <a:lnTo>
                  <a:pt x="53267" y="20973"/>
                </a:lnTo>
                <a:lnTo>
                  <a:pt x="53315" y="18001"/>
                </a:lnTo>
                <a:lnTo>
                  <a:pt x="52792" y="18160"/>
                </a:lnTo>
                <a:lnTo>
                  <a:pt x="52690" y="17641"/>
                </a:lnTo>
                <a:lnTo>
                  <a:pt x="53417" y="17330"/>
                </a:lnTo>
                <a:lnTo>
                  <a:pt x="53712" y="17425"/>
                </a:lnTo>
                <a:lnTo>
                  <a:pt x="53663" y="21101"/>
                </a:lnTo>
                <a:close/>
                <a:moveTo>
                  <a:pt x="55852" y="20070"/>
                </a:moveTo>
                <a:lnTo>
                  <a:pt x="55792" y="20829"/>
                </a:lnTo>
                <a:lnTo>
                  <a:pt x="55617" y="21364"/>
                </a:lnTo>
                <a:lnTo>
                  <a:pt x="55353" y="21620"/>
                </a:lnTo>
                <a:lnTo>
                  <a:pt x="55016" y="21620"/>
                </a:lnTo>
                <a:lnTo>
                  <a:pt x="54685" y="21388"/>
                </a:lnTo>
                <a:lnTo>
                  <a:pt x="54445" y="20957"/>
                </a:lnTo>
                <a:lnTo>
                  <a:pt x="54289" y="20310"/>
                </a:lnTo>
                <a:lnTo>
                  <a:pt x="54241" y="19511"/>
                </a:lnTo>
                <a:lnTo>
                  <a:pt x="54307" y="18728"/>
                </a:lnTo>
                <a:lnTo>
                  <a:pt x="54481" y="18184"/>
                </a:lnTo>
                <a:lnTo>
                  <a:pt x="54746" y="17905"/>
                </a:lnTo>
                <a:lnTo>
                  <a:pt x="55082" y="17897"/>
                </a:lnTo>
                <a:lnTo>
                  <a:pt x="55419" y="18145"/>
                </a:lnTo>
                <a:lnTo>
                  <a:pt x="55665" y="18600"/>
                </a:lnTo>
                <a:lnTo>
                  <a:pt x="55810" y="19247"/>
                </a:lnTo>
                <a:lnTo>
                  <a:pt x="55852" y="20070"/>
                </a:lnTo>
                <a:close/>
                <a:moveTo>
                  <a:pt x="55431" y="19958"/>
                </a:moveTo>
                <a:lnTo>
                  <a:pt x="55347" y="18880"/>
                </a:lnTo>
                <a:lnTo>
                  <a:pt x="55070" y="18424"/>
                </a:lnTo>
                <a:lnTo>
                  <a:pt x="54770" y="18656"/>
                </a:lnTo>
                <a:lnTo>
                  <a:pt x="54661" y="19599"/>
                </a:lnTo>
                <a:lnTo>
                  <a:pt x="54746" y="20669"/>
                </a:lnTo>
                <a:lnTo>
                  <a:pt x="55040" y="21109"/>
                </a:lnTo>
                <a:lnTo>
                  <a:pt x="55323" y="20893"/>
                </a:lnTo>
                <a:lnTo>
                  <a:pt x="55431" y="19958"/>
                </a:lnTo>
                <a:close/>
                <a:moveTo>
                  <a:pt x="57222" y="22331"/>
                </a:moveTo>
                <a:lnTo>
                  <a:pt x="56837" y="22203"/>
                </a:lnTo>
                <a:lnTo>
                  <a:pt x="56868" y="19239"/>
                </a:lnTo>
                <a:lnTo>
                  <a:pt x="56363" y="19407"/>
                </a:lnTo>
                <a:lnTo>
                  <a:pt x="56266" y="18888"/>
                </a:lnTo>
                <a:lnTo>
                  <a:pt x="56988" y="18592"/>
                </a:lnTo>
                <a:lnTo>
                  <a:pt x="57276" y="18688"/>
                </a:lnTo>
                <a:lnTo>
                  <a:pt x="57222" y="22331"/>
                </a:lnTo>
                <a:close/>
                <a:moveTo>
                  <a:pt x="59362" y="21293"/>
                </a:moveTo>
                <a:lnTo>
                  <a:pt x="59296" y="22044"/>
                </a:lnTo>
                <a:lnTo>
                  <a:pt x="59128" y="22563"/>
                </a:lnTo>
                <a:lnTo>
                  <a:pt x="58875" y="22819"/>
                </a:lnTo>
                <a:lnTo>
                  <a:pt x="58557" y="22819"/>
                </a:lnTo>
                <a:lnTo>
                  <a:pt x="58226" y="22603"/>
                </a:lnTo>
                <a:lnTo>
                  <a:pt x="57992" y="22179"/>
                </a:lnTo>
                <a:lnTo>
                  <a:pt x="57835" y="21532"/>
                </a:lnTo>
                <a:lnTo>
                  <a:pt x="57787" y="20741"/>
                </a:lnTo>
                <a:lnTo>
                  <a:pt x="57853" y="19958"/>
                </a:lnTo>
                <a:lnTo>
                  <a:pt x="58028" y="19431"/>
                </a:lnTo>
                <a:lnTo>
                  <a:pt x="58280" y="19159"/>
                </a:lnTo>
                <a:lnTo>
                  <a:pt x="58611" y="19135"/>
                </a:lnTo>
                <a:lnTo>
                  <a:pt x="58935" y="19391"/>
                </a:lnTo>
                <a:lnTo>
                  <a:pt x="59176" y="19838"/>
                </a:lnTo>
                <a:lnTo>
                  <a:pt x="59326" y="20478"/>
                </a:lnTo>
                <a:lnTo>
                  <a:pt x="59362" y="21293"/>
                </a:lnTo>
                <a:close/>
                <a:moveTo>
                  <a:pt x="58954" y="21181"/>
                </a:moveTo>
                <a:lnTo>
                  <a:pt x="58875" y="20110"/>
                </a:lnTo>
                <a:lnTo>
                  <a:pt x="58587" y="19671"/>
                </a:lnTo>
                <a:lnTo>
                  <a:pt x="58310" y="19902"/>
                </a:lnTo>
                <a:lnTo>
                  <a:pt x="58208" y="20829"/>
                </a:lnTo>
                <a:lnTo>
                  <a:pt x="58286" y="21884"/>
                </a:lnTo>
                <a:lnTo>
                  <a:pt x="58563" y="22323"/>
                </a:lnTo>
                <a:lnTo>
                  <a:pt x="58845" y="22100"/>
                </a:lnTo>
                <a:lnTo>
                  <a:pt x="58954" y="21181"/>
                </a:lnTo>
                <a:close/>
                <a:moveTo>
                  <a:pt x="60709" y="23522"/>
                </a:moveTo>
                <a:lnTo>
                  <a:pt x="60342" y="23402"/>
                </a:lnTo>
                <a:lnTo>
                  <a:pt x="60372" y="20470"/>
                </a:lnTo>
                <a:lnTo>
                  <a:pt x="59861" y="20629"/>
                </a:lnTo>
                <a:lnTo>
                  <a:pt x="59753" y="20118"/>
                </a:lnTo>
                <a:lnTo>
                  <a:pt x="60462" y="19806"/>
                </a:lnTo>
                <a:lnTo>
                  <a:pt x="60757" y="19918"/>
                </a:lnTo>
                <a:lnTo>
                  <a:pt x="60709" y="23522"/>
                </a:lnTo>
                <a:close/>
                <a:moveTo>
                  <a:pt x="62807" y="22483"/>
                </a:moveTo>
                <a:lnTo>
                  <a:pt x="62735" y="23234"/>
                </a:lnTo>
                <a:lnTo>
                  <a:pt x="62572" y="23753"/>
                </a:lnTo>
                <a:lnTo>
                  <a:pt x="62332" y="24017"/>
                </a:lnTo>
                <a:lnTo>
                  <a:pt x="62007" y="24017"/>
                </a:lnTo>
                <a:lnTo>
                  <a:pt x="61689" y="23793"/>
                </a:lnTo>
                <a:lnTo>
                  <a:pt x="61466" y="23362"/>
                </a:lnTo>
                <a:lnTo>
                  <a:pt x="61304" y="22731"/>
                </a:lnTo>
                <a:lnTo>
                  <a:pt x="61262" y="21940"/>
                </a:lnTo>
                <a:lnTo>
                  <a:pt x="61322" y="21181"/>
                </a:lnTo>
                <a:lnTo>
                  <a:pt x="61496" y="20653"/>
                </a:lnTo>
                <a:lnTo>
                  <a:pt x="61743" y="20382"/>
                </a:lnTo>
                <a:lnTo>
                  <a:pt x="62061" y="20358"/>
                </a:lnTo>
                <a:lnTo>
                  <a:pt x="62374" y="20597"/>
                </a:lnTo>
                <a:lnTo>
                  <a:pt x="62608" y="21037"/>
                </a:lnTo>
                <a:lnTo>
                  <a:pt x="62759" y="21684"/>
                </a:lnTo>
                <a:lnTo>
                  <a:pt x="62807" y="22483"/>
                </a:lnTo>
                <a:close/>
                <a:moveTo>
                  <a:pt x="62404" y="22379"/>
                </a:moveTo>
                <a:lnTo>
                  <a:pt x="62326" y="21324"/>
                </a:lnTo>
                <a:lnTo>
                  <a:pt x="62037" y="20877"/>
                </a:lnTo>
                <a:lnTo>
                  <a:pt x="61773" y="21109"/>
                </a:lnTo>
                <a:lnTo>
                  <a:pt x="61677" y="22044"/>
                </a:lnTo>
                <a:lnTo>
                  <a:pt x="61749" y="23074"/>
                </a:lnTo>
                <a:lnTo>
                  <a:pt x="62031" y="23514"/>
                </a:lnTo>
                <a:lnTo>
                  <a:pt x="62302" y="23290"/>
                </a:lnTo>
                <a:lnTo>
                  <a:pt x="62404" y="22379"/>
                </a:lnTo>
                <a:close/>
                <a:moveTo>
                  <a:pt x="64129" y="24696"/>
                </a:moveTo>
                <a:lnTo>
                  <a:pt x="63769" y="24560"/>
                </a:lnTo>
                <a:lnTo>
                  <a:pt x="63799" y="21668"/>
                </a:lnTo>
                <a:lnTo>
                  <a:pt x="63294" y="21828"/>
                </a:lnTo>
                <a:lnTo>
                  <a:pt x="63198" y="21324"/>
                </a:lnTo>
                <a:lnTo>
                  <a:pt x="63889" y="21021"/>
                </a:lnTo>
                <a:lnTo>
                  <a:pt x="64183" y="21117"/>
                </a:lnTo>
                <a:lnTo>
                  <a:pt x="64129" y="24696"/>
                </a:lnTo>
                <a:close/>
                <a:moveTo>
                  <a:pt x="66173" y="23650"/>
                </a:moveTo>
                <a:lnTo>
                  <a:pt x="66113" y="24401"/>
                </a:lnTo>
                <a:lnTo>
                  <a:pt x="65963" y="24904"/>
                </a:lnTo>
                <a:lnTo>
                  <a:pt x="65722" y="25176"/>
                </a:lnTo>
                <a:lnTo>
                  <a:pt x="65404" y="25176"/>
                </a:lnTo>
                <a:lnTo>
                  <a:pt x="65097" y="24952"/>
                </a:lnTo>
                <a:lnTo>
                  <a:pt x="64863" y="24536"/>
                </a:lnTo>
                <a:lnTo>
                  <a:pt x="64718" y="23913"/>
                </a:lnTo>
                <a:lnTo>
                  <a:pt x="64682" y="23130"/>
                </a:lnTo>
                <a:lnTo>
                  <a:pt x="64743" y="22371"/>
                </a:lnTo>
                <a:lnTo>
                  <a:pt x="64905" y="21852"/>
                </a:lnTo>
                <a:lnTo>
                  <a:pt x="65145" y="21572"/>
                </a:lnTo>
                <a:lnTo>
                  <a:pt x="65464" y="21564"/>
                </a:lnTo>
                <a:lnTo>
                  <a:pt x="65764" y="21788"/>
                </a:lnTo>
                <a:lnTo>
                  <a:pt x="65993" y="22235"/>
                </a:lnTo>
                <a:lnTo>
                  <a:pt x="66137" y="22851"/>
                </a:lnTo>
                <a:lnTo>
                  <a:pt x="66173" y="23650"/>
                </a:lnTo>
                <a:close/>
                <a:moveTo>
                  <a:pt x="65788" y="23554"/>
                </a:moveTo>
                <a:lnTo>
                  <a:pt x="65704" y="22515"/>
                </a:lnTo>
                <a:lnTo>
                  <a:pt x="65434" y="22076"/>
                </a:lnTo>
                <a:lnTo>
                  <a:pt x="65163" y="22299"/>
                </a:lnTo>
                <a:lnTo>
                  <a:pt x="65067" y="23210"/>
                </a:lnTo>
                <a:lnTo>
                  <a:pt x="65139" y="24241"/>
                </a:lnTo>
                <a:lnTo>
                  <a:pt x="65410" y="24672"/>
                </a:lnTo>
                <a:lnTo>
                  <a:pt x="65692" y="24457"/>
                </a:lnTo>
                <a:lnTo>
                  <a:pt x="65788" y="23554"/>
                </a:lnTo>
                <a:close/>
                <a:moveTo>
                  <a:pt x="67484" y="25839"/>
                </a:moveTo>
                <a:lnTo>
                  <a:pt x="67123" y="25719"/>
                </a:lnTo>
                <a:lnTo>
                  <a:pt x="67141" y="22843"/>
                </a:lnTo>
                <a:lnTo>
                  <a:pt x="66660" y="23010"/>
                </a:lnTo>
                <a:lnTo>
                  <a:pt x="66564" y="22499"/>
                </a:lnTo>
                <a:lnTo>
                  <a:pt x="67231" y="22203"/>
                </a:lnTo>
                <a:lnTo>
                  <a:pt x="67514" y="22299"/>
                </a:lnTo>
                <a:lnTo>
                  <a:pt x="67484" y="25839"/>
                </a:lnTo>
                <a:close/>
                <a:moveTo>
                  <a:pt x="69486" y="24808"/>
                </a:moveTo>
                <a:lnTo>
                  <a:pt x="69425" y="25535"/>
                </a:lnTo>
                <a:lnTo>
                  <a:pt x="69263" y="26047"/>
                </a:lnTo>
                <a:lnTo>
                  <a:pt x="69029" y="26302"/>
                </a:lnTo>
                <a:lnTo>
                  <a:pt x="68716" y="26318"/>
                </a:lnTo>
                <a:lnTo>
                  <a:pt x="68415" y="26094"/>
                </a:lnTo>
                <a:lnTo>
                  <a:pt x="68199" y="25679"/>
                </a:lnTo>
                <a:lnTo>
                  <a:pt x="68055" y="25064"/>
                </a:lnTo>
                <a:lnTo>
                  <a:pt x="68019" y="24297"/>
                </a:lnTo>
                <a:lnTo>
                  <a:pt x="68073" y="23546"/>
                </a:lnTo>
                <a:lnTo>
                  <a:pt x="68229" y="23026"/>
                </a:lnTo>
                <a:lnTo>
                  <a:pt x="68470" y="22755"/>
                </a:lnTo>
                <a:lnTo>
                  <a:pt x="68770" y="22731"/>
                </a:lnTo>
                <a:lnTo>
                  <a:pt x="69077" y="22962"/>
                </a:lnTo>
                <a:lnTo>
                  <a:pt x="69305" y="23394"/>
                </a:lnTo>
                <a:lnTo>
                  <a:pt x="69443" y="24017"/>
                </a:lnTo>
                <a:lnTo>
                  <a:pt x="69486" y="24808"/>
                </a:lnTo>
                <a:close/>
                <a:moveTo>
                  <a:pt x="69101" y="24704"/>
                </a:moveTo>
                <a:lnTo>
                  <a:pt x="69017" y="23674"/>
                </a:lnTo>
                <a:lnTo>
                  <a:pt x="68740" y="23234"/>
                </a:lnTo>
                <a:lnTo>
                  <a:pt x="68482" y="23466"/>
                </a:lnTo>
                <a:lnTo>
                  <a:pt x="68385" y="24377"/>
                </a:lnTo>
                <a:lnTo>
                  <a:pt x="68470" y="25391"/>
                </a:lnTo>
                <a:lnTo>
                  <a:pt x="68734" y="25815"/>
                </a:lnTo>
                <a:lnTo>
                  <a:pt x="69005" y="25599"/>
                </a:lnTo>
                <a:lnTo>
                  <a:pt x="69101" y="24704"/>
                </a:lnTo>
                <a:close/>
                <a:moveTo>
                  <a:pt x="70760" y="26957"/>
                </a:moveTo>
                <a:lnTo>
                  <a:pt x="70411" y="26838"/>
                </a:lnTo>
                <a:lnTo>
                  <a:pt x="70435" y="23993"/>
                </a:lnTo>
                <a:lnTo>
                  <a:pt x="69960" y="24161"/>
                </a:lnTo>
                <a:lnTo>
                  <a:pt x="69864" y="23666"/>
                </a:lnTo>
                <a:lnTo>
                  <a:pt x="70519" y="23354"/>
                </a:lnTo>
                <a:lnTo>
                  <a:pt x="70790" y="23450"/>
                </a:lnTo>
                <a:lnTo>
                  <a:pt x="70760" y="26957"/>
                </a:lnTo>
                <a:close/>
                <a:moveTo>
                  <a:pt x="72726" y="25927"/>
                </a:moveTo>
                <a:lnTo>
                  <a:pt x="72672" y="26654"/>
                </a:lnTo>
                <a:lnTo>
                  <a:pt x="72515" y="27157"/>
                </a:lnTo>
                <a:lnTo>
                  <a:pt x="72281" y="27421"/>
                </a:lnTo>
                <a:lnTo>
                  <a:pt x="71986" y="27429"/>
                </a:lnTo>
                <a:lnTo>
                  <a:pt x="71686" y="27213"/>
                </a:lnTo>
                <a:lnTo>
                  <a:pt x="71469" y="26806"/>
                </a:lnTo>
                <a:lnTo>
                  <a:pt x="71331" y="26198"/>
                </a:lnTo>
                <a:lnTo>
                  <a:pt x="71295" y="25423"/>
                </a:lnTo>
                <a:lnTo>
                  <a:pt x="71349" y="24696"/>
                </a:lnTo>
                <a:lnTo>
                  <a:pt x="71505" y="24161"/>
                </a:lnTo>
                <a:lnTo>
                  <a:pt x="71734" y="23897"/>
                </a:lnTo>
                <a:lnTo>
                  <a:pt x="72040" y="23881"/>
                </a:lnTo>
                <a:lnTo>
                  <a:pt x="72323" y="24105"/>
                </a:lnTo>
                <a:lnTo>
                  <a:pt x="72545" y="24536"/>
                </a:lnTo>
                <a:lnTo>
                  <a:pt x="72690" y="25152"/>
                </a:lnTo>
                <a:lnTo>
                  <a:pt x="72726" y="25927"/>
                </a:lnTo>
                <a:close/>
                <a:moveTo>
                  <a:pt x="72359" y="25839"/>
                </a:moveTo>
                <a:lnTo>
                  <a:pt x="72275" y="24808"/>
                </a:lnTo>
                <a:lnTo>
                  <a:pt x="72010" y="24385"/>
                </a:lnTo>
                <a:lnTo>
                  <a:pt x="71752" y="24600"/>
                </a:lnTo>
                <a:lnTo>
                  <a:pt x="71656" y="25503"/>
                </a:lnTo>
                <a:lnTo>
                  <a:pt x="71740" y="26518"/>
                </a:lnTo>
                <a:lnTo>
                  <a:pt x="72004" y="26933"/>
                </a:lnTo>
                <a:lnTo>
                  <a:pt x="72263" y="26718"/>
                </a:lnTo>
                <a:lnTo>
                  <a:pt x="72359" y="25839"/>
                </a:lnTo>
                <a:close/>
                <a:moveTo>
                  <a:pt x="73970" y="28060"/>
                </a:moveTo>
                <a:lnTo>
                  <a:pt x="73627" y="27940"/>
                </a:lnTo>
                <a:lnTo>
                  <a:pt x="73651" y="25128"/>
                </a:lnTo>
                <a:lnTo>
                  <a:pt x="73195" y="25295"/>
                </a:lnTo>
                <a:lnTo>
                  <a:pt x="73092" y="24792"/>
                </a:lnTo>
                <a:lnTo>
                  <a:pt x="73742" y="24496"/>
                </a:lnTo>
                <a:lnTo>
                  <a:pt x="74006" y="24584"/>
                </a:lnTo>
                <a:lnTo>
                  <a:pt x="73970" y="28060"/>
                </a:lnTo>
                <a:close/>
                <a:moveTo>
                  <a:pt x="75906" y="27029"/>
                </a:moveTo>
                <a:lnTo>
                  <a:pt x="75852" y="27756"/>
                </a:lnTo>
                <a:lnTo>
                  <a:pt x="75713" y="28260"/>
                </a:lnTo>
                <a:lnTo>
                  <a:pt x="75473" y="28515"/>
                </a:lnTo>
                <a:lnTo>
                  <a:pt x="75172" y="28515"/>
                </a:lnTo>
                <a:lnTo>
                  <a:pt x="74890" y="28308"/>
                </a:lnTo>
                <a:lnTo>
                  <a:pt x="74673" y="27908"/>
                </a:lnTo>
                <a:lnTo>
                  <a:pt x="74535" y="27309"/>
                </a:lnTo>
                <a:lnTo>
                  <a:pt x="74487" y="26550"/>
                </a:lnTo>
                <a:lnTo>
                  <a:pt x="74547" y="25807"/>
                </a:lnTo>
                <a:lnTo>
                  <a:pt x="74697" y="25295"/>
                </a:lnTo>
                <a:lnTo>
                  <a:pt x="74932" y="25024"/>
                </a:lnTo>
                <a:lnTo>
                  <a:pt x="75220" y="25008"/>
                </a:lnTo>
                <a:lnTo>
                  <a:pt x="75521" y="25232"/>
                </a:lnTo>
                <a:lnTo>
                  <a:pt x="75737" y="25655"/>
                </a:lnTo>
                <a:lnTo>
                  <a:pt x="75864" y="26262"/>
                </a:lnTo>
                <a:lnTo>
                  <a:pt x="75906" y="27029"/>
                </a:lnTo>
                <a:close/>
                <a:moveTo>
                  <a:pt x="75545" y="26933"/>
                </a:moveTo>
                <a:lnTo>
                  <a:pt x="75461" y="25927"/>
                </a:lnTo>
                <a:lnTo>
                  <a:pt x="75202" y="25503"/>
                </a:lnTo>
                <a:lnTo>
                  <a:pt x="74950" y="25727"/>
                </a:lnTo>
                <a:lnTo>
                  <a:pt x="74866" y="26614"/>
                </a:lnTo>
                <a:lnTo>
                  <a:pt x="74938" y="27629"/>
                </a:lnTo>
                <a:lnTo>
                  <a:pt x="75196" y="28036"/>
                </a:lnTo>
                <a:lnTo>
                  <a:pt x="75449" y="27820"/>
                </a:lnTo>
                <a:lnTo>
                  <a:pt x="75545" y="26933"/>
                </a:lnTo>
                <a:close/>
                <a:moveTo>
                  <a:pt x="77132" y="29139"/>
                </a:moveTo>
                <a:lnTo>
                  <a:pt x="76795" y="29027"/>
                </a:lnTo>
                <a:lnTo>
                  <a:pt x="76807" y="26238"/>
                </a:lnTo>
                <a:lnTo>
                  <a:pt x="76363" y="26398"/>
                </a:lnTo>
                <a:lnTo>
                  <a:pt x="76266" y="25919"/>
                </a:lnTo>
                <a:lnTo>
                  <a:pt x="76904" y="25615"/>
                </a:lnTo>
                <a:lnTo>
                  <a:pt x="77168" y="25703"/>
                </a:lnTo>
                <a:lnTo>
                  <a:pt x="77132" y="29139"/>
                </a:lnTo>
                <a:close/>
                <a:moveTo>
                  <a:pt x="79032" y="28116"/>
                </a:moveTo>
                <a:lnTo>
                  <a:pt x="78984" y="28835"/>
                </a:lnTo>
                <a:lnTo>
                  <a:pt x="78839" y="29330"/>
                </a:lnTo>
                <a:lnTo>
                  <a:pt x="78617" y="29586"/>
                </a:lnTo>
                <a:lnTo>
                  <a:pt x="78334" y="29602"/>
                </a:lnTo>
                <a:lnTo>
                  <a:pt x="78046" y="29386"/>
                </a:lnTo>
                <a:lnTo>
                  <a:pt x="77823" y="28979"/>
                </a:lnTo>
                <a:lnTo>
                  <a:pt x="77691" y="28388"/>
                </a:lnTo>
                <a:lnTo>
                  <a:pt x="77637" y="27636"/>
                </a:lnTo>
                <a:lnTo>
                  <a:pt x="77697" y="26909"/>
                </a:lnTo>
                <a:lnTo>
                  <a:pt x="77847" y="26398"/>
                </a:lnTo>
                <a:lnTo>
                  <a:pt x="78076" y="26134"/>
                </a:lnTo>
                <a:lnTo>
                  <a:pt x="78364" y="26118"/>
                </a:lnTo>
                <a:lnTo>
                  <a:pt x="78653" y="26334"/>
                </a:lnTo>
                <a:lnTo>
                  <a:pt x="78863" y="26758"/>
                </a:lnTo>
                <a:lnTo>
                  <a:pt x="78990" y="27357"/>
                </a:lnTo>
                <a:lnTo>
                  <a:pt x="79032" y="28116"/>
                </a:lnTo>
                <a:close/>
                <a:moveTo>
                  <a:pt x="78677" y="28028"/>
                </a:moveTo>
                <a:lnTo>
                  <a:pt x="78599" y="27029"/>
                </a:lnTo>
                <a:lnTo>
                  <a:pt x="78352" y="26606"/>
                </a:lnTo>
                <a:lnTo>
                  <a:pt x="78094" y="26830"/>
                </a:lnTo>
                <a:lnTo>
                  <a:pt x="78016" y="27716"/>
                </a:lnTo>
                <a:lnTo>
                  <a:pt x="78094" y="28707"/>
                </a:lnTo>
                <a:lnTo>
                  <a:pt x="78352" y="29107"/>
                </a:lnTo>
                <a:lnTo>
                  <a:pt x="78587" y="28899"/>
                </a:lnTo>
                <a:lnTo>
                  <a:pt x="78677" y="28028"/>
                </a:lnTo>
                <a:close/>
                <a:moveTo>
                  <a:pt x="80234" y="30201"/>
                </a:moveTo>
                <a:lnTo>
                  <a:pt x="79897" y="30089"/>
                </a:lnTo>
                <a:lnTo>
                  <a:pt x="79927" y="27325"/>
                </a:lnTo>
                <a:lnTo>
                  <a:pt x="79477" y="27485"/>
                </a:lnTo>
                <a:lnTo>
                  <a:pt x="79392" y="27005"/>
                </a:lnTo>
                <a:lnTo>
                  <a:pt x="80012" y="26710"/>
                </a:lnTo>
                <a:lnTo>
                  <a:pt x="80258" y="26798"/>
                </a:lnTo>
                <a:lnTo>
                  <a:pt x="80234" y="30201"/>
                </a:lnTo>
                <a:close/>
                <a:moveTo>
                  <a:pt x="82103" y="29179"/>
                </a:moveTo>
                <a:lnTo>
                  <a:pt x="82055" y="29898"/>
                </a:lnTo>
                <a:lnTo>
                  <a:pt x="81905" y="30377"/>
                </a:lnTo>
                <a:lnTo>
                  <a:pt x="81689" y="30641"/>
                </a:lnTo>
                <a:lnTo>
                  <a:pt x="81400" y="30649"/>
                </a:lnTo>
                <a:lnTo>
                  <a:pt x="81118" y="30441"/>
                </a:lnTo>
                <a:lnTo>
                  <a:pt x="80907" y="30041"/>
                </a:lnTo>
                <a:lnTo>
                  <a:pt x="80769" y="29458"/>
                </a:lnTo>
                <a:lnTo>
                  <a:pt x="80733" y="28707"/>
                </a:lnTo>
                <a:lnTo>
                  <a:pt x="80775" y="27988"/>
                </a:lnTo>
                <a:lnTo>
                  <a:pt x="80925" y="27477"/>
                </a:lnTo>
                <a:lnTo>
                  <a:pt x="81154" y="27213"/>
                </a:lnTo>
                <a:lnTo>
                  <a:pt x="81448" y="27197"/>
                </a:lnTo>
                <a:lnTo>
                  <a:pt x="81725" y="27421"/>
                </a:lnTo>
                <a:lnTo>
                  <a:pt x="81929" y="27828"/>
                </a:lnTo>
                <a:lnTo>
                  <a:pt x="82067" y="28427"/>
                </a:lnTo>
                <a:lnTo>
                  <a:pt x="82103" y="29179"/>
                </a:lnTo>
                <a:close/>
                <a:moveTo>
                  <a:pt x="81743" y="29099"/>
                </a:moveTo>
                <a:lnTo>
                  <a:pt x="81671" y="28100"/>
                </a:lnTo>
                <a:lnTo>
                  <a:pt x="81424" y="27684"/>
                </a:lnTo>
                <a:lnTo>
                  <a:pt x="81178" y="27908"/>
                </a:lnTo>
                <a:lnTo>
                  <a:pt x="81094" y="28787"/>
                </a:lnTo>
                <a:lnTo>
                  <a:pt x="81172" y="29770"/>
                </a:lnTo>
                <a:lnTo>
                  <a:pt x="81418" y="30169"/>
                </a:lnTo>
                <a:lnTo>
                  <a:pt x="81659" y="29962"/>
                </a:lnTo>
                <a:lnTo>
                  <a:pt x="81743" y="29099"/>
                </a:lnTo>
                <a:close/>
                <a:moveTo>
                  <a:pt x="83288" y="31240"/>
                </a:moveTo>
                <a:lnTo>
                  <a:pt x="82945" y="31128"/>
                </a:lnTo>
                <a:lnTo>
                  <a:pt x="82969" y="28388"/>
                </a:lnTo>
                <a:lnTo>
                  <a:pt x="82530" y="28555"/>
                </a:lnTo>
                <a:lnTo>
                  <a:pt x="82440" y="28076"/>
                </a:lnTo>
                <a:lnTo>
                  <a:pt x="83053" y="27780"/>
                </a:lnTo>
                <a:lnTo>
                  <a:pt x="83300" y="27868"/>
                </a:lnTo>
                <a:lnTo>
                  <a:pt x="83288" y="31240"/>
                </a:lnTo>
                <a:close/>
                <a:moveTo>
                  <a:pt x="85103" y="30233"/>
                </a:moveTo>
                <a:lnTo>
                  <a:pt x="85055" y="30928"/>
                </a:lnTo>
                <a:lnTo>
                  <a:pt x="84923" y="31424"/>
                </a:lnTo>
                <a:lnTo>
                  <a:pt x="84706" y="31671"/>
                </a:lnTo>
                <a:lnTo>
                  <a:pt x="84424" y="31679"/>
                </a:lnTo>
                <a:lnTo>
                  <a:pt x="84141" y="31480"/>
                </a:lnTo>
                <a:lnTo>
                  <a:pt x="83943" y="31080"/>
                </a:lnTo>
                <a:lnTo>
                  <a:pt x="83805" y="30497"/>
                </a:lnTo>
                <a:lnTo>
                  <a:pt x="83763" y="29762"/>
                </a:lnTo>
                <a:lnTo>
                  <a:pt x="83811" y="29051"/>
                </a:lnTo>
                <a:lnTo>
                  <a:pt x="83955" y="28539"/>
                </a:lnTo>
                <a:lnTo>
                  <a:pt x="84171" y="28276"/>
                </a:lnTo>
                <a:lnTo>
                  <a:pt x="84454" y="28260"/>
                </a:lnTo>
                <a:lnTo>
                  <a:pt x="84730" y="28475"/>
                </a:lnTo>
                <a:lnTo>
                  <a:pt x="84935" y="28891"/>
                </a:lnTo>
                <a:lnTo>
                  <a:pt x="85061" y="29482"/>
                </a:lnTo>
                <a:lnTo>
                  <a:pt x="85103" y="30233"/>
                </a:lnTo>
                <a:close/>
                <a:moveTo>
                  <a:pt x="84755" y="30137"/>
                </a:moveTo>
                <a:lnTo>
                  <a:pt x="84676" y="29163"/>
                </a:lnTo>
                <a:lnTo>
                  <a:pt x="84436" y="28747"/>
                </a:lnTo>
                <a:lnTo>
                  <a:pt x="84195" y="28971"/>
                </a:lnTo>
                <a:lnTo>
                  <a:pt x="84111" y="29842"/>
                </a:lnTo>
                <a:lnTo>
                  <a:pt x="84183" y="30808"/>
                </a:lnTo>
                <a:lnTo>
                  <a:pt x="84430" y="31208"/>
                </a:lnTo>
                <a:lnTo>
                  <a:pt x="84664" y="30992"/>
                </a:lnTo>
                <a:lnTo>
                  <a:pt x="84755" y="30137"/>
                </a:lnTo>
                <a:close/>
                <a:moveTo>
                  <a:pt x="86269" y="32263"/>
                </a:moveTo>
                <a:lnTo>
                  <a:pt x="85945" y="32151"/>
                </a:lnTo>
                <a:lnTo>
                  <a:pt x="85957" y="29450"/>
                </a:lnTo>
                <a:lnTo>
                  <a:pt x="85530" y="29610"/>
                </a:lnTo>
                <a:lnTo>
                  <a:pt x="85440" y="29131"/>
                </a:lnTo>
                <a:lnTo>
                  <a:pt x="86035" y="28835"/>
                </a:lnTo>
                <a:lnTo>
                  <a:pt x="86281" y="28915"/>
                </a:lnTo>
                <a:lnTo>
                  <a:pt x="86269" y="32263"/>
                </a:lnTo>
                <a:close/>
                <a:moveTo>
                  <a:pt x="4941" y="9212"/>
                </a:moveTo>
                <a:lnTo>
                  <a:pt x="4845" y="10099"/>
                </a:lnTo>
                <a:lnTo>
                  <a:pt x="4610" y="10698"/>
                </a:lnTo>
                <a:lnTo>
                  <a:pt x="4274" y="10994"/>
                </a:lnTo>
                <a:lnTo>
                  <a:pt x="3835" y="10978"/>
                </a:lnTo>
                <a:lnTo>
                  <a:pt x="3414" y="10714"/>
                </a:lnTo>
                <a:lnTo>
                  <a:pt x="3101" y="10203"/>
                </a:lnTo>
                <a:lnTo>
                  <a:pt x="2915" y="9468"/>
                </a:lnTo>
                <a:lnTo>
                  <a:pt x="2879" y="8525"/>
                </a:lnTo>
                <a:lnTo>
                  <a:pt x="2963" y="7646"/>
                </a:lnTo>
                <a:lnTo>
                  <a:pt x="3186" y="7047"/>
                </a:lnTo>
                <a:lnTo>
                  <a:pt x="3540" y="6743"/>
                </a:lnTo>
                <a:lnTo>
                  <a:pt x="3961" y="6743"/>
                </a:lnTo>
                <a:lnTo>
                  <a:pt x="4394" y="7039"/>
                </a:lnTo>
                <a:lnTo>
                  <a:pt x="4706" y="7558"/>
                </a:lnTo>
                <a:lnTo>
                  <a:pt x="4899" y="8285"/>
                </a:lnTo>
                <a:lnTo>
                  <a:pt x="4941" y="9212"/>
                </a:lnTo>
                <a:close/>
                <a:moveTo>
                  <a:pt x="4406" y="9092"/>
                </a:moveTo>
                <a:lnTo>
                  <a:pt x="4310" y="7870"/>
                </a:lnTo>
                <a:lnTo>
                  <a:pt x="3931" y="7334"/>
                </a:lnTo>
                <a:lnTo>
                  <a:pt x="3558" y="7590"/>
                </a:lnTo>
                <a:lnTo>
                  <a:pt x="3408" y="8661"/>
                </a:lnTo>
                <a:lnTo>
                  <a:pt x="3498" y="9867"/>
                </a:lnTo>
                <a:lnTo>
                  <a:pt x="3865" y="10378"/>
                </a:lnTo>
                <a:lnTo>
                  <a:pt x="4250" y="10139"/>
                </a:lnTo>
                <a:lnTo>
                  <a:pt x="4406" y="9092"/>
                </a:lnTo>
                <a:close/>
                <a:moveTo>
                  <a:pt x="7255" y="9979"/>
                </a:moveTo>
                <a:lnTo>
                  <a:pt x="7159" y="10858"/>
                </a:lnTo>
                <a:lnTo>
                  <a:pt x="6925" y="11449"/>
                </a:lnTo>
                <a:lnTo>
                  <a:pt x="6594" y="11745"/>
                </a:lnTo>
                <a:lnTo>
                  <a:pt x="6149" y="11745"/>
                </a:lnTo>
                <a:lnTo>
                  <a:pt x="5722" y="11473"/>
                </a:lnTo>
                <a:lnTo>
                  <a:pt x="5416" y="10962"/>
                </a:lnTo>
                <a:lnTo>
                  <a:pt x="5229" y="10227"/>
                </a:lnTo>
                <a:lnTo>
                  <a:pt x="5193" y="9292"/>
                </a:lnTo>
                <a:lnTo>
                  <a:pt x="5290" y="8429"/>
                </a:lnTo>
                <a:lnTo>
                  <a:pt x="5524" y="7830"/>
                </a:lnTo>
                <a:lnTo>
                  <a:pt x="5861" y="7526"/>
                </a:lnTo>
                <a:lnTo>
                  <a:pt x="6299" y="7526"/>
                </a:lnTo>
                <a:lnTo>
                  <a:pt x="6714" y="7806"/>
                </a:lnTo>
                <a:lnTo>
                  <a:pt x="7027" y="8325"/>
                </a:lnTo>
                <a:lnTo>
                  <a:pt x="7219" y="9060"/>
                </a:lnTo>
                <a:lnTo>
                  <a:pt x="7255" y="9979"/>
                </a:lnTo>
                <a:close/>
                <a:moveTo>
                  <a:pt x="6726" y="9859"/>
                </a:moveTo>
                <a:lnTo>
                  <a:pt x="6624" y="8637"/>
                </a:lnTo>
                <a:lnTo>
                  <a:pt x="6245" y="8109"/>
                </a:lnTo>
                <a:lnTo>
                  <a:pt x="5879" y="8357"/>
                </a:lnTo>
                <a:lnTo>
                  <a:pt x="5722" y="9420"/>
                </a:lnTo>
                <a:lnTo>
                  <a:pt x="5819" y="10634"/>
                </a:lnTo>
                <a:lnTo>
                  <a:pt x="6191" y="11137"/>
                </a:lnTo>
                <a:lnTo>
                  <a:pt x="6570" y="10898"/>
                </a:lnTo>
                <a:lnTo>
                  <a:pt x="6726" y="9859"/>
                </a:lnTo>
                <a:close/>
                <a:moveTo>
                  <a:pt x="9017" y="12616"/>
                </a:moveTo>
                <a:lnTo>
                  <a:pt x="8530" y="12456"/>
                </a:lnTo>
                <a:lnTo>
                  <a:pt x="8608" y="9100"/>
                </a:lnTo>
                <a:lnTo>
                  <a:pt x="7947" y="9260"/>
                </a:lnTo>
                <a:lnTo>
                  <a:pt x="7820" y="8677"/>
                </a:lnTo>
                <a:lnTo>
                  <a:pt x="8740" y="8357"/>
                </a:lnTo>
                <a:lnTo>
                  <a:pt x="9125" y="8485"/>
                </a:lnTo>
                <a:lnTo>
                  <a:pt x="9017" y="12616"/>
                </a:lnTo>
                <a:close/>
                <a:moveTo>
                  <a:pt x="11806" y="11489"/>
                </a:moveTo>
                <a:lnTo>
                  <a:pt x="11704" y="12352"/>
                </a:lnTo>
                <a:lnTo>
                  <a:pt x="11481" y="12935"/>
                </a:lnTo>
                <a:lnTo>
                  <a:pt x="11151" y="13223"/>
                </a:lnTo>
                <a:lnTo>
                  <a:pt x="10718" y="13223"/>
                </a:lnTo>
                <a:lnTo>
                  <a:pt x="10315" y="12951"/>
                </a:lnTo>
                <a:lnTo>
                  <a:pt x="10009" y="12456"/>
                </a:lnTo>
                <a:lnTo>
                  <a:pt x="9822" y="11729"/>
                </a:lnTo>
                <a:lnTo>
                  <a:pt x="9786" y="10802"/>
                </a:lnTo>
                <a:lnTo>
                  <a:pt x="9876" y="9947"/>
                </a:lnTo>
                <a:lnTo>
                  <a:pt x="10099" y="9348"/>
                </a:lnTo>
                <a:lnTo>
                  <a:pt x="10435" y="9060"/>
                </a:lnTo>
                <a:lnTo>
                  <a:pt x="10862" y="9060"/>
                </a:lnTo>
                <a:lnTo>
                  <a:pt x="11277" y="9340"/>
                </a:lnTo>
                <a:lnTo>
                  <a:pt x="11571" y="9843"/>
                </a:lnTo>
                <a:lnTo>
                  <a:pt x="11758" y="10570"/>
                </a:lnTo>
                <a:lnTo>
                  <a:pt x="11806" y="11489"/>
                </a:lnTo>
                <a:close/>
                <a:moveTo>
                  <a:pt x="11277" y="11361"/>
                </a:moveTo>
                <a:lnTo>
                  <a:pt x="11181" y="10147"/>
                </a:lnTo>
                <a:lnTo>
                  <a:pt x="10820" y="9627"/>
                </a:lnTo>
                <a:lnTo>
                  <a:pt x="10447" y="9891"/>
                </a:lnTo>
                <a:lnTo>
                  <a:pt x="10297" y="10954"/>
                </a:lnTo>
                <a:lnTo>
                  <a:pt x="10387" y="12128"/>
                </a:lnTo>
                <a:lnTo>
                  <a:pt x="10748" y="12624"/>
                </a:lnTo>
                <a:lnTo>
                  <a:pt x="11133" y="12392"/>
                </a:lnTo>
                <a:lnTo>
                  <a:pt x="11277" y="11361"/>
                </a:lnTo>
                <a:close/>
                <a:moveTo>
                  <a:pt x="13531" y="14070"/>
                </a:moveTo>
                <a:lnTo>
                  <a:pt x="13044" y="13910"/>
                </a:lnTo>
                <a:lnTo>
                  <a:pt x="13122" y="10610"/>
                </a:lnTo>
                <a:lnTo>
                  <a:pt x="12467" y="10762"/>
                </a:lnTo>
                <a:lnTo>
                  <a:pt x="12347" y="10187"/>
                </a:lnTo>
                <a:lnTo>
                  <a:pt x="13255" y="9883"/>
                </a:lnTo>
                <a:lnTo>
                  <a:pt x="13621" y="10003"/>
                </a:lnTo>
                <a:lnTo>
                  <a:pt x="13531" y="14070"/>
                </a:lnTo>
                <a:close/>
                <a:moveTo>
                  <a:pt x="16242" y="12951"/>
                </a:moveTo>
                <a:lnTo>
                  <a:pt x="16158" y="13806"/>
                </a:lnTo>
                <a:lnTo>
                  <a:pt x="15942" y="14381"/>
                </a:lnTo>
                <a:lnTo>
                  <a:pt x="15605" y="14677"/>
                </a:lnTo>
                <a:lnTo>
                  <a:pt x="15202" y="14677"/>
                </a:lnTo>
                <a:lnTo>
                  <a:pt x="14794" y="14413"/>
                </a:lnTo>
                <a:lnTo>
                  <a:pt x="14499" y="13910"/>
                </a:lnTo>
                <a:lnTo>
                  <a:pt x="14319" y="13199"/>
                </a:lnTo>
                <a:lnTo>
                  <a:pt x="14265" y="12304"/>
                </a:lnTo>
                <a:lnTo>
                  <a:pt x="14367" y="11449"/>
                </a:lnTo>
                <a:lnTo>
                  <a:pt x="14589" y="10858"/>
                </a:lnTo>
                <a:lnTo>
                  <a:pt x="14908" y="10562"/>
                </a:lnTo>
                <a:lnTo>
                  <a:pt x="15323" y="10546"/>
                </a:lnTo>
                <a:lnTo>
                  <a:pt x="15719" y="10834"/>
                </a:lnTo>
                <a:lnTo>
                  <a:pt x="16020" y="11337"/>
                </a:lnTo>
                <a:lnTo>
                  <a:pt x="16200" y="12048"/>
                </a:lnTo>
                <a:lnTo>
                  <a:pt x="16242" y="12951"/>
                </a:lnTo>
                <a:close/>
                <a:moveTo>
                  <a:pt x="15737" y="12839"/>
                </a:moveTo>
                <a:lnTo>
                  <a:pt x="15635" y="11641"/>
                </a:lnTo>
                <a:lnTo>
                  <a:pt x="15275" y="11137"/>
                </a:lnTo>
                <a:lnTo>
                  <a:pt x="14920" y="11377"/>
                </a:lnTo>
                <a:lnTo>
                  <a:pt x="14788" y="12424"/>
                </a:lnTo>
                <a:lnTo>
                  <a:pt x="14878" y="13590"/>
                </a:lnTo>
                <a:lnTo>
                  <a:pt x="15238" y="14086"/>
                </a:lnTo>
                <a:lnTo>
                  <a:pt x="15599" y="13854"/>
                </a:lnTo>
                <a:lnTo>
                  <a:pt x="15737" y="12839"/>
                </a:lnTo>
                <a:close/>
                <a:moveTo>
                  <a:pt x="17938" y="15508"/>
                </a:moveTo>
                <a:lnTo>
                  <a:pt x="17469" y="15348"/>
                </a:lnTo>
                <a:lnTo>
                  <a:pt x="17553" y="12080"/>
                </a:lnTo>
                <a:lnTo>
                  <a:pt x="16898" y="12232"/>
                </a:lnTo>
                <a:lnTo>
                  <a:pt x="16783" y="11665"/>
                </a:lnTo>
                <a:lnTo>
                  <a:pt x="17673" y="11353"/>
                </a:lnTo>
                <a:lnTo>
                  <a:pt x="18034" y="11481"/>
                </a:lnTo>
                <a:lnTo>
                  <a:pt x="17938" y="15508"/>
                </a:lnTo>
                <a:close/>
                <a:moveTo>
                  <a:pt x="20096" y="16219"/>
                </a:moveTo>
                <a:lnTo>
                  <a:pt x="19633" y="16067"/>
                </a:lnTo>
                <a:lnTo>
                  <a:pt x="19705" y="12791"/>
                </a:lnTo>
                <a:lnTo>
                  <a:pt x="19080" y="12951"/>
                </a:lnTo>
                <a:lnTo>
                  <a:pt x="18954" y="12400"/>
                </a:lnTo>
                <a:lnTo>
                  <a:pt x="19831" y="12080"/>
                </a:lnTo>
                <a:lnTo>
                  <a:pt x="20180" y="12200"/>
                </a:lnTo>
                <a:lnTo>
                  <a:pt x="20096" y="16219"/>
                </a:lnTo>
                <a:close/>
                <a:moveTo>
                  <a:pt x="22741" y="15092"/>
                </a:moveTo>
                <a:lnTo>
                  <a:pt x="22657" y="15947"/>
                </a:lnTo>
                <a:lnTo>
                  <a:pt x="22464" y="16515"/>
                </a:lnTo>
                <a:lnTo>
                  <a:pt x="22140" y="16810"/>
                </a:lnTo>
                <a:lnTo>
                  <a:pt x="21725" y="16794"/>
                </a:lnTo>
                <a:lnTo>
                  <a:pt x="21334" y="16547"/>
                </a:lnTo>
                <a:lnTo>
                  <a:pt x="21045" y="16059"/>
                </a:lnTo>
                <a:lnTo>
                  <a:pt x="20865" y="15348"/>
                </a:lnTo>
                <a:lnTo>
                  <a:pt x="20817" y="14453"/>
                </a:lnTo>
                <a:lnTo>
                  <a:pt x="20913" y="13622"/>
                </a:lnTo>
                <a:lnTo>
                  <a:pt x="21130" y="13039"/>
                </a:lnTo>
                <a:lnTo>
                  <a:pt x="21436" y="12743"/>
                </a:lnTo>
                <a:lnTo>
                  <a:pt x="21845" y="12743"/>
                </a:lnTo>
                <a:lnTo>
                  <a:pt x="22242" y="13015"/>
                </a:lnTo>
                <a:lnTo>
                  <a:pt x="22536" y="13510"/>
                </a:lnTo>
                <a:lnTo>
                  <a:pt x="22705" y="14213"/>
                </a:lnTo>
                <a:lnTo>
                  <a:pt x="22741" y="15092"/>
                </a:lnTo>
                <a:close/>
                <a:moveTo>
                  <a:pt x="22242" y="14989"/>
                </a:moveTo>
                <a:lnTo>
                  <a:pt x="22164" y="13814"/>
                </a:lnTo>
                <a:lnTo>
                  <a:pt x="21809" y="13311"/>
                </a:lnTo>
                <a:lnTo>
                  <a:pt x="21454" y="13550"/>
                </a:lnTo>
                <a:lnTo>
                  <a:pt x="21316" y="14581"/>
                </a:lnTo>
                <a:lnTo>
                  <a:pt x="21412" y="15748"/>
                </a:lnTo>
                <a:lnTo>
                  <a:pt x="21767" y="16227"/>
                </a:lnTo>
                <a:lnTo>
                  <a:pt x="22116" y="15995"/>
                </a:lnTo>
                <a:lnTo>
                  <a:pt x="22242" y="14989"/>
                </a:lnTo>
                <a:close/>
                <a:moveTo>
                  <a:pt x="24370" y="17593"/>
                </a:moveTo>
                <a:lnTo>
                  <a:pt x="23907" y="17449"/>
                </a:lnTo>
                <a:lnTo>
                  <a:pt x="23967" y="14213"/>
                </a:lnTo>
                <a:lnTo>
                  <a:pt x="23366" y="14373"/>
                </a:lnTo>
                <a:lnTo>
                  <a:pt x="23240" y="13830"/>
                </a:lnTo>
                <a:lnTo>
                  <a:pt x="24105" y="13510"/>
                </a:lnTo>
                <a:lnTo>
                  <a:pt x="24442" y="13622"/>
                </a:lnTo>
                <a:lnTo>
                  <a:pt x="24370" y="17593"/>
                </a:lnTo>
                <a:close/>
                <a:moveTo>
                  <a:pt x="26943" y="16475"/>
                </a:moveTo>
                <a:lnTo>
                  <a:pt x="26871" y="17330"/>
                </a:lnTo>
                <a:lnTo>
                  <a:pt x="26666" y="17889"/>
                </a:lnTo>
                <a:lnTo>
                  <a:pt x="26354" y="18176"/>
                </a:lnTo>
                <a:lnTo>
                  <a:pt x="25963" y="18176"/>
                </a:lnTo>
                <a:lnTo>
                  <a:pt x="25572" y="17921"/>
                </a:lnTo>
                <a:lnTo>
                  <a:pt x="25290" y="17433"/>
                </a:lnTo>
                <a:lnTo>
                  <a:pt x="25115" y="16746"/>
                </a:lnTo>
                <a:lnTo>
                  <a:pt x="25061" y="15859"/>
                </a:lnTo>
                <a:lnTo>
                  <a:pt x="25145" y="15036"/>
                </a:lnTo>
                <a:lnTo>
                  <a:pt x="25356" y="14453"/>
                </a:lnTo>
                <a:lnTo>
                  <a:pt x="25662" y="14166"/>
                </a:lnTo>
                <a:lnTo>
                  <a:pt x="26071" y="14158"/>
                </a:lnTo>
                <a:lnTo>
                  <a:pt x="26456" y="14421"/>
                </a:lnTo>
                <a:lnTo>
                  <a:pt x="26750" y="14917"/>
                </a:lnTo>
                <a:lnTo>
                  <a:pt x="26907" y="15612"/>
                </a:lnTo>
                <a:lnTo>
                  <a:pt x="26943" y="16475"/>
                </a:lnTo>
                <a:close/>
                <a:moveTo>
                  <a:pt x="26462" y="16379"/>
                </a:moveTo>
                <a:lnTo>
                  <a:pt x="26372" y="15212"/>
                </a:lnTo>
                <a:lnTo>
                  <a:pt x="26035" y="14725"/>
                </a:lnTo>
                <a:lnTo>
                  <a:pt x="25686" y="14965"/>
                </a:lnTo>
                <a:lnTo>
                  <a:pt x="25560" y="15979"/>
                </a:lnTo>
                <a:lnTo>
                  <a:pt x="25656" y="17130"/>
                </a:lnTo>
                <a:lnTo>
                  <a:pt x="25987" y="17593"/>
                </a:lnTo>
                <a:lnTo>
                  <a:pt x="26336" y="17369"/>
                </a:lnTo>
                <a:lnTo>
                  <a:pt x="26462" y="16379"/>
                </a:lnTo>
                <a:close/>
                <a:moveTo>
                  <a:pt x="28524" y="18951"/>
                </a:moveTo>
                <a:lnTo>
                  <a:pt x="28079" y="18808"/>
                </a:lnTo>
                <a:lnTo>
                  <a:pt x="28157" y="15628"/>
                </a:lnTo>
                <a:lnTo>
                  <a:pt x="27544" y="15788"/>
                </a:lnTo>
                <a:lnTo>
                  <a:pt x="27436" y="15236"/>
                </a:lnTo>
                <a:lnTo>
                  <a:pt x="28283" y="14917"/>
                </a:lnTo>
                <a:lnTo>
                  <a:pt x="28614" y="15028"/>
                </a:lnTo>
                <a:lnTo>
                  <a:pt x="28524" y="18951"/>
                </a:lnTo>
                <a:close/>
                <a:moveTo>
                  <a:pt x="31073" y="17841"/>
                </a:moveTo>
                <a:lnTo>
                  <a:pt x="30988" y="18672"/>
                </a:lnTo>
                <a:lnTo>
                  <a:pt x="30778" y="19231"/>
                </a:lnTo>
                <a:lnTo>
                  <a:pt x="30477" y="19519"/>
                </a:lnTo>
                <a:lnTo>
                  <a:pt x="30093" y="19511"/>
                </a:lnTo>
                <a:lnTo>
                  <a:pt x="29714" y="19271"/>
                </a:lnTo>
                <a:lnTo>
                  <a:pt x="29437" y="18792"/>
                </a:lnTo>
                <a:lnTo>
                  <a:pt x="29263" y="18105"/>
                </a:lnTo>
                <a:lnTo>
                  <a:pt x="29209" y="17226"/>
                </a:lnTo>
                <a:lnTo>
                  <a:pt x="29293" y="16403"/>
                </a:lnTo>
                <a:lnTo>
                  <a:pt x="29504" y="15843"/>
                </a:lnTo>
                <a:lnTo>
                  <a:pt x="29804" y="15556"/>
                </a:lnTo>
                <a:lnTo>
                  <a:pt x="30189" y="15548"/>
                </a:lnTo>
                <a:lnTo>
                  <a:pt x="30574" y="15803"/>
                </a:lnTo>
                <a:lnTo>
                  <a:pt x="30850" y="16299"/>
                </a:lnTo>
                <a:lnTo>
                  <a:pt x="31024" y="16978"/>
                </a:lnTo>
                <a:lnTo>
                  <a:pt x="31073" y="17841"/>
                </a:lnTo>
                <a:close/>
                <a:moveTo>
                  <a:pt x="30574" y="17729"/>
                </a:moveTo>
                <a:lnTo>
                  <a:pt x="30489" y="16586"/>
                </a:lnTo>
                <a:lnTo>
                  <a:pt x="30165" y="16107"/>
                </a:lnTo>
                <a:lnTo>
                  <a:pt x="29834" y="16347"/>
                </a:lnTo>
                <a:lnTo>
                  <a:pt x="29702" y="17346"/>
                </a:lnTo>
                <a:lnTo>
                  <a:pt x="29792" y="18480"/>
                </a:lnTo>
                <a:lnTo>
                  <a:pt x="30129" y="18951"/>
                </a:lnTo>
                <a:lnTo>
                  <a:pt x="30453" y="18720"/>
                </a:lnTo>
                <a:lnTo>
                  <a:pt x="30574" y="17729"/>
                </a:lnTo>
                <a:close/>
                <a:moveTo>
                  <a:pt x="32629" y="20278"/>
                </a:moveTo>
                <a:lnTo>
                  <a:pt x="32173" y="20126"/>
                </a:lnTo>
                <a:lnTo>
                  <a:pt x="32239" y="16986"/>
                </a:lnTo>
                <a:lnTo>
                  <a:pt x="31662" y="17146"/>
                </a:lnTo>
                <a:lnTo>
                  <a:pt x="31547" y="16602"/>
                </a:lnTo>
                <a:lnTo>
                  <a:pt x="32359" y="16299"/>
                </a:lnTo>
                <a:lnTo>
                  <a:pt x="32696" y="16403"/>
                </a:lnTo>
                <a:lnTo>
                  <a:pt x="32629" y="20278"/>
                </a:lnTo>
                <a:close/>
                <a:moveTo>
                  <a:pt x="34625" y="20933"/>
                </a:moveTo>
                <a:lnTo>
                  <a:pt x="34198" y="20789"/>
                </a:lnTo>
                <a:lnTo>
                  <a:pt x="34265" y="17657"/>
                </a:lnTo>
                <a:lnTo>
                  <a:pt x="33663" y="17809"/>
                </a:lnTo>
                <a:lnTo>
                  <a:pt x="33543" y="17266"/>
                </a:lnTo>
                <a:lnTo>
                  <a:pt x="34373" y="16970"/>
                </a:lnTo>
                <a:lnTo>
                  <a:pt x="34709" y="17074"/>
                </a:lnTo>
                <a:lnTo>
                  <a:pt x="34625" y="20933"/>
                </a:lnTo>
                <a:close/>
                <a:moveTo>
                  <a:pt x="37066" y="19830"/>
                </a:moveTo>
                <a:lnTo>
                  <a:pt x="36982" y="20629"/>
                </a:lnTo>
                <a:lnTo>
                  <a:pt x="36789" y="21189"/>
                </a:lnTo>
                <a:lnTo>
                  <a:pt x="36507" y="21468"/>
                </a:lnTo>
                <a:lnTo>
                  <a:pt x="36146" y="21468"/>
                </a:lnTo>
                <a:lnTo>
                  <a:pt x="35785" y="21229"/>
                </a:lnTo>
                <a:lnTo>
                  <a:pt x="35515" y="20773"/>
                </a:lnTo>
                <a:lnTo>
                  <a:pt x="35341" y="20102"/>
                </a:lnTo>
                <a:lnTo>
                  <a:pt x="35299" y="19247"/>
                </a:lnTo>
                <a:lnTo>
                  <a:pt x="35371" y="18424"/>
                </a:lnTo>
                <a:lnTo>
                  <a:pt x="35563" y="17865"/>
                </a:lnTo>
                <a:lnTo>
                  <a:pt x="35864" y="17577"/>
                </a:lnTo>
                <a:lnTo>
                  <a:pt x="36230" y="17577"/>
                </a:lnTo>
                <a:lnTo>
                  <a:pt x="36591" y="17825"/>
                </a:lnTo>
                <a:lnTo>
                  <a:pt x="36856" y="18296"/>
                </a:lnTo>
                <a:lnTo>
                  <a:pt x="37024" y="18975"/>
                </a:lnTo>
                <a:lnTo>
                  <a:pt x="37066" y="19830"/>
                </a:lnTo>
                <a:close/>
                <a:moveTo>
                  <a:pt x="36615" y="19727"/>
                </a:moveTo>
                <a:lnTo>
                  <a:pt x="36525" y="18600"/>
                </a:lnTo>
                <a:lnTo>
                  <a:pt x="36200" y="18121"/>
                </a:lnTo>
                <a:lnTo>
                  <a:pt x="35882" y="18360"/>
                </a:lnTo>
                <a:lnTo>
                  <a:pt x="35761" y="19359"/>
                </a:lnTo>
                <a:lnTo>
                  <a:pt x="35852" y="20470"/>
                </a:lnTo>
                <a:lnTo>
                  <a:pt x="36170" y="20933"/>
                </a:lnTo>
                <a:lnTo>
                  <a:pt x="36495" y="20701"/>
                </a:lnTo>
                <a:lnTo>
                  <a:pt x="36615" y="19727"/>
                </a:lnTo>
                <a:close/>
                <a:moveTo>
                  <a:pt x="38581" y="22219"/>
                </a:moveTo>
                <a:lnTo>
                  <a:pt x="38160" y="22092"/>
                </a:lnTo>
                <a:lnTo>
                  <a:pt x="38214" y="18975"/>
                </a:lnTo>
                <a:lnTo>
                  <a:pt x="37637" y="19135"/>
                </a:lnTo>
                <a:lnTo>
                  <a:pt x="37535" y="18600"/>
                </a:lnTo>
                <a:lnTo>
                  <a:pt x="38316" y="18288"/>
                </a:lnTo>
                <a:lnTo>
                  <a:pt x="38641" y="18400"/>
                </a:lnTo>
                <a:lnTo>
                  <a:pt x="38581" y="22219"/>
                </a:lnTo>
                <a:close/>
                <a:moveTo>
                  <a:pt x="40967" y="21109"/>
                </a:moveTo>
                <a:lnTo>
                  <a:pt x="40883" y="21924"/>
                </a:lnTo>
                <a:lnTo>
                  <a:pt x="40691" y="22475"/>
                </a:lnTo>
                <a:lnTo>
                  <a:pt x="40420" y="22755"/>
                </a:lnTo>
                <a:lnTo>
                  <a:pt x="40066" y="22763"/>
                </a:lnTo>
                <a:lnTo>
                  <a:pt x="39705" y="22523"/>
                </a:lnTo>
                <a:lnTo>
                  <a:pt x="39440" y="22060"/>
                </a:lnTo>
                <a:lnTo>
                  <a:pt x="39272" y="21380"/>
                </a:lnTo>
                <a:lnTo>
                  <a:pt x="39230" y="20541"/>
                </a:lnTo>
                <a:lnTo>
                  <a:pt x="39302" y="19742"/>
                </a:lnTo>
                <a:lnTo>
                  <a:pt x="39501" y="19191"/>
                </a:lnTo>
                <a:lnTo>
                  <a:pt x="39789" y="18896"/>
                </a:lnTo>
                <a:lnTo>
                  <a:pt x="40150" y="18888"/>
                </a:lnTo>
                <a:lnTo>
                  <a:pt x="40492" y="19135"/>
                </a:lnTo>
                <a:lnTo>
                  <a:pt x="40757" y="19607"/>
                </a:lnTo>
                <a:lnTo>
                  <a:pt x="40925" y="20270"/>
                </a:lnTo>
                <a:lnTo>
                  <a:pt x="40967" y="21109"/>
                </a:lnTo>
                <a:close/>
                <a:moveTo>
                  <a:pt x="40522" y="21021"/>
                </a:moveTo>
                <a:lnTo>
                  <a:pt x="40432" y="19910"/>
                </a:lnTo>
                <a:lnTo>
                  <a:pt x="40120" y="19439"/>
                </a:lnTo>
                <a:lnTo>
                  <a:pt x="39801" y="19671"/>
                </a:lnTo>
                <a:lnTo>
                  <a:pt x="39681" y="20653"/>
                </a:lnTo>
                <a:lnTo>
                  <a:pt x="39771" y="21748"/>
                </a:lnTo>
                <a:lnTo>
                  <a:pt x="40090" y="22211"/>
                </a:lnTo>
                <a:lnTo>
                  <a:pt x="40402" y="21980"/>
                </a:lnTo>
                <a:lnTo>
                  <a:pt x="40522" y="21021"/>
                </a:lnTo>
                <a:close/>
                <a:moveTo>
                  <a:pt x="42452" y="23482"/>
                </a:moveTo>
                <a:lnTo>
                  <a:pt x="42031" y="23346"/>
                </a:lnTo>
                <a:lnTo>
                  <a:pt x="42091" y="20270"/>
                </a:lnTo>
                <a:lnTo>
                  <a:pt x="41532" y="20422"/>
                </a:lnTo>
                <a:lnTo>
                  <a:pt x="41412" y="19902"/>
                </a:lnTo>
                <a:lnTo>
                  <a:pt x="42182" y="19591"/>
                </a:lnTo>
                <a:lnTo>
                  <a:pt x="42512" y="19687"/>
                </a:lnTo>
                <a:lnTo>
                  <a:pt x="42452" y="23482"/>
                </a:lnTo>
                <a:close/>
                <a:moveTo>
                  <a:pt x="44791" y="22371"/>
                </a:moveTo>
                <a:lnTo>
                  <a:pt x="44712" y="23170"/>
                </a:lnTo>
                <a:lnTo>
                  <a:pt x="44526" y="23721"/>
                </a:lnTo>
                <a:lnTo>
                  <a:pt x="44256" y="23993"/>
                </a:lnTo>
                <a:lnTo>
                  <a:pt x="43883" y="24001"/>
                </a:lnTo>
                <a:lnTo>
                  <a:pt x="43546" y="23761"/>
                </a:lnTo>
                <a:lnTo>
                  <a:pt x="43288" y="23314"/>
                </a:lnTo>
                <a:lnTo>
                  <a:pt x="43131" y="22659"/>
                </a:lnTo>
                <a:lnTo>
                  <a:pt x="43077" y="21812"/>
                </a:lnTo>
                <a:lnTo>
                  <a:pt x="43155" y="21021"/>
                </a:lnTo>
                <a:lnTo>
                  <a:pt x="43342" y="20470"/>
                </a:lnTo>
                <a:lnTo>
                  <a:pt x="43618" y="20190"/>
                </a:lnTo>
                <a:lnTo>
                  <a:pt x="43979" y="20166"/>
                </a:lnTo>
                <a:lnTo>
                  <a:pt x="44328" y="20430"/>
                </a:lnTo>
                <a:lnTo>
                  <a:pt x="44574" y="20893"/>
                </a:lnTo>
                <a:lnTo>
                  <a:pt x="44743" y="21548"/>
                </a:lnTo>
                <a:lnTo>
                  <a:pt x="44791" y="22371"/>
                </a:lnTo>
                <a:close/>
                <a:moveTo>
                  <a:pt x="44352" y="22283"/>
                </a:moveTo>
                <a:lnTo>
                  <a:pt x="44262" y="21181"/>
                </a:lnTo>
                <a:lnTo>
                  <a:pt x="43943" y="20709"/>
                </a:lnTo>
                <a:lnTo>
                  <a:pt x="43642" y="20949"/>
                </a:lnTo>
                <a:lnTo>
                  <a:pt x="43522" y="21924"/>
                </a:lnTo>
                <a:lnTo>
                  <a:pt x="43612" y="23010"/>
                </a:lnTo>
                <a:lnTo>
                  <a:pt x="43907" y="23450"/>
                </a:lnTo>
                <a:lnTo>
                  <a:pt x="44238" y="23234"/>
                </a:lnTo>
                <a:lnTo>
                  <a:pt x="44352" y="22283"/>
                </a:lnTo>
                <a:close/>
                <a:moveTo>
                  <a:pt x="46233" y="24704"/>
                </a:moveTo>
                <a:lnTo>
                  <a:pt x="45825" y="24576"/>
                </a:lnTo>
                <a:lnTo>
                  <a:pt x="45873" y="21532"/>
                </a:lnTo>
                <a:lnTo>
                  <a:pt x="45332" y="21692"/>
                </a:lnTo>
                <a:lnTo>
                  <a:pt x="45217" y="21181"/>
                </a:lnTo>
                <a:lnTo>
                  <a:pt x="45981" y="20861"/>
                </a:lnTo>
                <a:lnTo>
                  <a:pt x="46293" y="20957"/>
                </a:lnTo>
                <a:lnTo>
                  <a:pt x="46233" y="24704"/>
                </a:lnTo>
                <a:close/>
                <a:moveTo>
                  <a:pt x="48109" y="25311"/>
                </a:moveTo>
                <a:lnTo>
                  <a:pt x="47694" y="25184"/>
                </a:lnTo>
                <a:lnTo>
                  <a:pt x="47742" y="22155"/>
                </a:lnTo>
                <a:lnTo>
                  <a:pt x="47207" y="22315"/>
                </a:lnTo>
                <a:lnTo>
                  <a:pt x="47093" y="21804"/>
                </a:lnTo>
                <a:lnTo>
                  <a:pt x="47844" y="21484"/>
                </a:lnTo>
                <a:lnTo>
                  <a:pt x="48163" y="21588"/>
                </a:lnTo>
                <a:lnTo>
                  <a:pt x="48109" y="25311"/>
                </a:lnTo>
                <a:close/>
                <a:moveTo>
                  <a:pt x="50345" y="24217"/>
                </a:moveTo>
                <a:lnTo>
                  <a:pt x="50285" y="25008"/>
                </a:lnTo>
                <a:lnTo>
                  <a:pt x="50111" y="25543"/>
                </a:lnTo>
                <a:lnTo>
                  <a:pt x="49840" y="25815"/>
                </a:lnTo>
                <a:lnTo>
                  <a:pt x="49498" y="25815"/>
                </a:lnTo>
                <a:lnTo>
                  <a:pt x="49155" y="25599"/>
                </a:lnTo>
                <a:lnTo>
                  <a:pt x="48908" y="25144"/>
                </a:lnTo>
                <a:lnTo>
                  <a:pt x="48758" y="24504"/>
                </a:lnTo>
                <a:lnTo>
                  <a:pt x="48710" y="23674"/>
                </a:lnTo>
                <a:lnTo>
                  <a:pt x="48788" y="22891"/>
                </a:lnTo>
                <a:lnTo>
                  <a:pt x="48969" y="22355"/>
                </a:lnTo>
                <a:lnTo>
                  <a:pt x="49233" y="22060"/>
                </a:lnTo>
                <a:lnTo>
                  <a:pt x="49576" y="22052"/>
                </a:lnTo>
                <a:lnTo>
                  <a:pt x="49918" y="22291"/>
                </a:lnTo>
                <a:lnTo>
                  <a:pt x="50171" y="22755"/>
                </a:lnTo>
                <a:lnTo>
                  <a:pt x="50315" y="23394"/>
                </a:lnTo>
                <a:lnTo>
                  <a:pt x="50345" y="24217"/>
                </a:lnTo>
                <a:close/>
                <a:moveTo>
                  <a:pt x="49924" y="24121"/>
                </a:moveTo>
                <a:lnTo>
                  <a:pt x="49840" y="23042"/>
                </a:lnTo>
                <a:lnTo>
                  <a:pt x="49540" y="22579"/>
                </a:lnTo>
                <a:lnTo>
                  <a:pt x="49245" y="22819"/>
                </a:lnTo>
                <a:lnTo>
                  <a:pt x="49137" y="23777"/>
                </a:lnTo>
                <a:lnTo>
                  <a:pt x="49227" y="24848"/>
                </a:lnTo>
                <a:lnTo>
                  <a:pt x="49534" y="25287"/>
                </a:lnTo>
                <a:lnTo>
                  <a:pt x="49822" y="25056"/>
                </a:lnTo>
                <a:lnTo>
                  <a:pt x="49924" y="24121"/>
                </a:lnTo>
                <a:close/>
                <a:moveTo>
                  <a:pt x="52185" y="24824"/>
                </a:moveTo>
                <a:lnTo>
                  <a:pt x="52119" y="25607"/>
                </a:lnTo>
                <a:lnTo>
                  <a:pt x="51950" y="26134"/>
                </a:lnTo>
                <a:lnTo>
                  <a:pt x="51674" y="26414"/>
                </a:lnTo>
                <a:lnTo>
                  <a:pt x="51325" y="26414"/>
                </a:lnTo>
                <a:lnTo>
                  <a:pt x="50994" y="26198"/>
                </a:lnTo>
                <a:lnTo>
                  <a:pt x="50748" y="25743"/>
                </a:lnTo>
                <a:lnTo>
                  <a:pt x="50598" y="25104"/>
                </a:lnTo>
                <a:lnTo>
                  <a:pt x="50550" y="24273"/>
                </a:lnTo>
                <a:lnTo>
                  <a:pt x="50616" y="23506"/>
                </a:lnTo>
                <a:lnTo>
                  <a:pt x="50790" y="22962"/>
                </a:lnTo>
                <a:lnTo>
                  <a:pt x="51061" y="22675"/>
                </a:lnTo>
                <a:lnTo>
                  <a:pt x="51409" y="22659"/>
                </a:lnTo>
                <a:lnTo>
                  <a:pt x="51740" y="22906"/>
                </a:lnTo>
                <a:lnTo>
                  <a:pt x="51998" y="23362"/>
                </a:lnTo>
                <a:lnTo>
                  <a:pt x="52149" y="24001"/>
                </a:lnTo>
                <a:lnTo>
                  <a:pt x="52185" y="24824"/>
                </a:lnTo>
                <a:close/>
                <a:moveTo>
                  <a:pt x="51764" y="24728"/>
                </a:moveTo>
                <a:lnTo>
                  <a:pt x="51680" y="23650"/>
                </a:lnTo>
                <a:lnTo>
                  <a:pt x="51361" y="23194"/>
                </a:lnTo>
                <a:lnTo>
                  <a:pt x="51079" y="23434"/>
                </a:lnTo>
                <a:lnTo>
                  <a:pt x="50970" y="24385"/>
                </a:lnTo>
                <a:lnTo>
                  <a:pt x="51055" y="25447"/>
                </a:lnTo>
                <a:lnTo>
                  <a:pt x="51355" y="25887"/>
                </a:lnTo>
                <a:lnTo>
                  <a:pt x="51650" y="25655"/>
                </a:lnTo>
                <a:lnTo>
                  <a:pt x="51764" y="24728"/>
                </a:lnTo>
                <a:close/>
                <a:moveTo>
                  <a:pt x="53579" y="27109"/>
                </a:moveTo>
                <a:lnTo>
                  <a:pt x="53195" y="26973"/>
                </a:lnTo>
                <a:lnTo>
                  <a:pt x="53231" y="23993"/>
                </a:lnTo>
                <a:lnTo>
                  <a:pt x="52714" y="24153"/>
                </a:lnTo>
                <a:lnTo>
                  <a:pt x="52599" y="23642"/>
                </a:lnTo>
                <a:lnTo>
                  <a:pt x="53339" y="23322"/>
                </a:lnTo>
                <a:lnTo>
                  <a:pt x="53621" y="23426"/>
                </a:lnTo>
                <a:lnTo>
                  <a:pt x="53579" y="27109"/>
                </a:lnTo>
                <a:close/>
                <a:moveTo>
                  <a:pt x="55767" y="26007"/>
                </a:moveTo>
                <a:lnTo>
                  <a:pt x="55707" y="26790"/>
                </a:lnTo>
                <a:lnTo>
                  <a:pt x="55539" y="27317"/>
                </a:lnTo>
                <a:lnTo>
                  <a:pt x="55275" y="27589"/>
                </a:lnTo>
                <a:lnTo>
                  <a:pt x="54950" y="27597"/>
                </a:lnTo>
                <a:lnTo>
                  <a:pt x="54601" y="27365"/>
                </a:lnTo>
                <a:lnTo>
                  <a:pt x="54355" y="26933"/>
                </a:lnTo>
                <a:lnTo>
                  <a:pt x="54211" y="26294"/>
                </a:lnTo>
                <a:lnTo>
                  <a:pt x="54168" y="25471"/>
                </a:lnTo>
                <a:lnTo>
                  <a:pt x="54235" y="24704"/>
                </a:lnTo>
                <a:lnTo>
                  <a:pt x="54415" y="24161"/>
                </a:lnTo>
                <a:lnTo>
                  <a:pt x="54679" y="23897"/>
                </a:lnTo>
                <a:lnTo>
                  <a:pt x="55004" y="23881"/>
                </a:lnTo>
                <a:lnTo>
                  <a:pt x="55341" y="24113"/>
                </a:lnTo>
                <a:lnTo>
                  <a:pt x="55587" y="24560"/>
                </a:lnTo>
                <a:lnTo>
                  <a:pt x="55731" y="25192"/>
                </a:lnTo>
                <a:lnTo>
                  <a:pt x="55767" y="26007"/>
                </a:lnTo>
                <a:close/>
                <a:moveTo>
                  <a:pt x="55365" y="25927"/>
                </a:moveTo>
                <a:lnTo>
                  <a:pt x="55275" y="24848"/>
                </a:lnTo>
                <a:lnTo>
                  <a:pt x="54986" y="24393"/>
                </a:lnTo>
                <a:lnTo>
                  <a:pt x="54691" y="24632"/>
                </a:lnTo>
                <a:lnTo>
                  <a:pt x="54577" y="25575"/>
                </a:lnTo>
                <a:lnTo>
                  <a:pt x="54661" y="26638"/>
                </a:lnTo>
                <a:lnTo>
                  <a:pt x="54962" y="27069"/>
                </a:lnTo>
                <a:lnTo>
                  <a:pt x="55250" y="26845"/>
                </a:lnTo>
                <a:lnTo>
                  <a:pt x="55365" y="25927"/>
                </a:lnTo>
                <a:close/>
                <a:moveTo>
                  <a:pt x="57156" y="28268"/>
                </a:moveTo>
                <a:lnTo>
                  <a:pt x="56759" y="28140"/>
                </a:lnTo>
                <a:lnTo>
                  <a:pt x="56801" y="25184"/>
                </a:lnTo>
                <a:lnTo>
                  <a:pt x="56296" y="25343"/>
                </a:lnTo>
                <a:lnTo>
                  <a:pt x="56182" y="24832"/>
                </a:lnTo>
                <a:lnTo>
                  <a:pt x="56910" y="24536"/>
                </a:lnTo>
                <a:lnTo>
                  <a:pt x="57198" y="24632"/>
                </a:lnTo>
                <a:lnTo>
                  <a:pt x="57156" y="28268"/>
                </a:lnTo>
                <a:close/>
                <a:moveTo>
                  <a:pt x="59290" y="27165"/>
                </a:moveTo>
                <a:lnTo>
                  <a:pt x="59218" y="27940"/>
                </a:lnTo>
                <a:lnTo>
                  <a:pt x="59056" y="28467"/>
                </a:lnTo>
                <a:lnTo>
                  <a:pt x="58803" y="28739"/>
                </a:lnTo>
                <a:lnTo>
                  <a:pt x="58473" y="28739"/>
                </a:lnTo>
                <a:lnTo>
                  <a:pt x="58148" y="28515"/>
                </a:lnTo>
                <a:lnTo>
                  <a:pt x="57926" y="28100"/>
                </a:lnTo>
                <a:lnTo>
                  <a:pt x="57763" y="27445"/>
                </a:lnTo>
                <a:lnTo>
                  <a:pt x="57703" y="26646"/>
                </a:lnTo>
                <a:lnTo>
                  <a:pt x="57775" y="25887"/>
                </a:lnTo>
                <a:lnTo>
                  <a:pt x="57956" y="25343"/>
                </a:lnTo>
                <a:lnTo>
                  <a:pt x="58202" y="25072"/>
                </a:lnTo>
                <a:lnTo>
                  <a:pt x="58533" y="25064"/>
                </a:lnTo>
                <a:lnTo>
                  <a:pt x="58857" y="25295"/>
                </a:lnTo>
                <a:lnTo>
                  <a:pt x="59098" y="25735"/>
                </a:lnTo>
                <a:lnTo>
                  <a:pt x="59242" y="26366"/>
                </a:lnTo>
                <a:lnTo>
                  <a:pt x="59290" y="27165"/>
                </a:lnTo>
                <a:close/>
                <a:moveTo>
                  <a:pt x="58881" y="27085"/>
                </a:moveTo>
                <a:lnTo>
                  <a:pt x="58797" y="26015"/>
                </a:lnTo>
                <a:lnTo>
                  <a:pt x="58509" y="25575"/>
                </a:lnTo>
                <a:lnTo>
                  <a:pt x="58232" y="25815"/>
                </a:lnTo>
                <a:lnTo>
                  <a:pt x="58130" y="26750"/>
                </a:lnTo>
                <a:lnTo>
                  <a:pt x="58208" y="27788"/>
                </a:lnTo>
                <a:lnTo>
                  <a:pt x="58497" y="28220"/>
                </a:lnTo>
                <a:lnTo>
                  <a:pt x="58773" y="27996"/>
                </a:lnTo>
                <a:lnTo>
                  <a:pt x="58881" y="27085"/>
                </a:lnTo>
                <a:close/>
                <a:moveTo>
                  <a:pt x="60643" y="29402"/>
                </a:moveTo>
                <a:lnTo>
                  <a:pt x="60264" y="29282"/>
                </a:lnTo>
                <a:lnTo>
                  <a:pt x="60312" y="26342"/>
                </a:lnTo>
                <a:lnTo>
                  <a:pt x="59795" y="26510"/>
                </a:lnTo>
                <a:lnTo>
                  <a:pt x="59693" y="26007"/>
                </a:lnTo>
                <a:lnTo>
                  <a:pt x="60402" y="25703"/>
                </a:lnTo>
                <a:lnTo>
                  <a:pt x="60679" y="25799"/>
                </a:lnTo>
                <a:lnTo>
                  <a:pt x="60643" y="29402"/>
                </a:lnTo>
                <a:close/>
                <a:moveTo>
                  <a:pt x="62362" y="29954"/>
                </a:moveTo>
                <a:lnTo>
                  <a:pt x="61983" y="29826"/>
                </a:lnTo>
                <a:lnTo>
                  <a:pt x="62019" y="26917"/>
                </a:lnTo>
                <a:lnTo>
                  <a:pt x="61514" y="27077"/>
                </a:lnTo>
                <a:lnTo>
                  <a:pt x="61412" y="26574"/>
                </a:lnTo>
                <a:lnTo>
                  <a:pt x="62122" y="26278"/>
                </a:lnTo>
                <a:lnTo>
                  <a:pt x="62398" y="26374"/>
                </a:lnTo>
                <a:lnTo>
                  <a:pt x="62362" y="29954"/>
                </a:lnTo>
                <a:close/>
                <a:moveTo>
                  <a:pt x="64442" y="28867"/>
                </a:moveTo>
                <a:lnTo>
                  <a:pt x="64382" y="29626"/>
                </a:lnTo>
                <a:lnTo>
                  <a:pt x="64220" y="30137"/>
                </a:lnTo>
                <a:lnTo>
                  <a:pt x="63979" y="30409"/>
                </a:lnTo>
                <a:lnTo>
                  <a:pt x="63654" y="30417"/>
                </a:lnTo>
                <a:lnTo>
                  <a:pt x="63348" y="30201"/>
                </a:lnTo>
                <a:lnTo>
                  <a:pt x="63113" y="29778"/>
                </a:lnTo>
                <a:lnTo>
                  <a:pt x="62963" y="29163"/>
                </a:lnTo>
                <a:lnTo>
                  <a:pt x="62921" y="28372"/>
                </a:lnTo>
                <a:lnTo>
                  <a:pt x="62981" y="27621"/>
                </a:lnTo>
                <a:lnTo>
                  <a:pt x="63137" y="27093"/>
                </a:lnTo>
                <a:lnTo>
                  <a:pt x="63390" y="26814"/>
                </a:lnTo>
                <a:lnTo>
                  <a:pt x="63703" y="26798"/>
                </a:lnTo>
                <a:lnTo>
                  <a:pt x="64027" y="27029"/>
                </a:lnTo>
                <a:lnTo>
                  <a:pt x="64262" y="27469"/>
                </a:lnTo>
                <a:lnTo>
                  <a:pt x="64400" y="28084"/>
                </a:lnTo>
                <a:lnTo>
                  <a:pt x="64442" y="28867"/>
                </a:lnTo>
                <a:close/>
                <a:moveTo>
                  <a:pt x="64057" y="28787"/>
                </a:moveTo>
                <a:lnTo>
                  <a:pt x="63967" y="27748"/>
                </a:lnTo>
                <a:lnTo>
                  <a:pt x="63685" y="27317"/>
                </a:lnTo>
                <a:lnTo>
                  <a:pt x="63414" y="27541"/>
                </a:lnTo>
                <a:lnTo>
                  <a:pt x="63318" y="28459"/>
                </a:lnTo>
                <a:lnTo>
                  <a:pt x="63390" y="29490"/>
                </a:lnTo>
                <a:lnTo>
                  <a:pt x="63672" y="29906"/>
                </a:lnTo>
                <a:lnTo>
                  <a:pt x="63949" y="29690"/>
                </a:lnTo>
                <a:lnTo>
                  <a:pt x="64057" y="28787"/>
                </a:lnTo>
                <a:close/>
                <a:moveTo>
                  <a:pt x="65752" y="31048"/>
                </a:moveTo>
                <a:lnTo>
                  <a:pt x="65386" y="30928"/>
                </a:lnTo>
                <a:lnTo>
                  <a:pt x="65410" y="28044"/>
                </a:lnTo>
                <a:lnTo>
                  <a:pt x="64929" y="28212"/>
                </a:lnTo>
                <a:lnTo>
                  <a:pt x="64833" y="27724"/>
                </a:lnTo>
                <a:lnTo>
                  <a:pt x="65500" y="27405"/>
                </a:lnTo>
                <a:lnTo>
                  <a:pt x="65782" y="27509"/>
                </a:lnTo>
                <a:lnTo>
                  <a:pt x="65752" y="31048"/>
                </a:lnTo>
                <a:close/>
                <a:moveTo>
                  <a:pt x="67784" y="29970"/>
                </a:moveTo>
                <a:lnTo>
                  <a:pt x="67724" y="30721"/>
                </a:lnTo>
                <a:lnTo>
                  <a:pt x="67568" y="31240"/>
                </a:lnTo>
                <a:lnTo>
                  <a:pt x="67327" y="31504"/>
                </a:lnTo>
                <a:lnTo>
                  <a:pt x="67009" y="31512"/>
                </a:lnTo>
                <a:lnTo>
                  <a:pt x="66708" y="31304"/>
                </a:lnTo>
                <a:lnTo>
                  <a:pt x="66480" y="30880"/>
                </a:lnTo>
                <a:lnTo>
                  <a:pt x="66336" y="30273"/>
                </a:lnTo>
                <a:lnTo>
                  <a:pt x="66299" y="29482"/>
                </a:lnTo>
                <a:lnTo>
                  <a:pt x="66354" y="28739"/>
                </a:lnTo>
                <a:lnTo>
                  <a:pt x="66510" y="28220"/>
                </a:lnTo>
                <a:lnTo>
                  <a:pt x="66750" y="27948"/>
                </a:lnTo>
                <a:lnTo>
                  <a:pt x="67069" y="27924"/>
                </a:lnTo>
                <a:lnTo>
                  <a:pt x="67376" y="28156"/>
                </a:lnTo>
                <a:lnTo>
                  <a:pt x="67598" y="28587"/>
                </a:lnTo>
                <a:lnTo>
                  <a:pt x="67736" y="29203"/>
                </a:lnTo>
                <a:lnTo>
                  <a:pt x="67784" y="29970"/>
                </a:lnTo>
                <a:close/>
                <a:moveTo>
                  <a:pt x="67406" y="29890"/>
                </a:moveTo>
                <a:lnTo>
                  <a:pt x="67315" y="28859"/>
                </a:lnTo>
                <a:lnTo>
                  <a:pt x="67039" y="28427"/>
                </a:lnTo>
                <a:lnTo>
                  <a:pt x="66774" y="28659"/>
                </a:lnTo>
                <a:lnTo>
                  <a:pt x="66684" y="29570"/>
                </a:lnTo>
                <a:lnTo>
                  <a:pt x="66762" y="30577"/>
                </a:lnTo>
                <a:lnTo>
                  <a:pt x="67033" y="31000"/>
                </a:lnTo>
                <a:lnTo>
                  <a:pt x="67309" y="30792"/>
                </a:lnTo>
                <a:lnTo>
                  <a:pt x="67406" y="29890"/>
                </a:lnTo>
                <a:close/>
                <a:moveTo>
                  <a:pt x="69071" y="32143"/>
                </a:moveTo>
                <a:lnTo>
                  <a:pt x="68704" y="32023"/>
                </a:lnTo>
                <a:lnTo>
                  <a:pt x="68740" y="29163"/>
                </a:lnTo>
                <a:lnTo>
                  <a:pt x="68271" y="29330"/>
                </a:lnTo>
                <a:lnTo>
                  <a:pt x="68169" y="28851"/>
                </a:lnTo>
                <a:lnTo>
                  <a:pt x="68818" y="28531"/>
                </a:lnTo>
                <a:lnTo>
                  <a:pt x="69101" y="28619"/>
                </a:lnTo>
                <a:lnTo>
                  <a:pt x="69071" y="32143"/>
                </a:lnTo>
                <a:close/>
                <a:moveTo>
                  <a:pt x="70706" y="32670"/>
                </a:moveTo>
                <a:lnTo>
                  <a:pt x="70351" y="32558"/>
                </a:lnTo>
                <a:lnTo>
                  <a:pt x="70375" y="29698"/>
                </a:lnTo>
                <a:lnTo>
                  <a:pt x="69906" y="29882"/>
                </a:lnTo>
                <a:lnTo>
                  <a:pt x="69804" y="29386"/>
                </a:lnTo>
                <a:lnTo>
                  <a:pt x="70465" y="29083"/>
                </a:lnTo>
                <a:lnTo>
                  <a:pt x="70736" y="29171"/>
                </a:lnTo>
                <a:lnTo>
                  <a:pt x="70706" y="32670"/>
                </a:lnTo>
                <a:close/>
                <a:moveTo>
                  <a:pt x="72317" y="33189"/>
                </a:moveTo>
                <a:lnTo>
                  <a:pt x="71980" y="33086"/>
                </a:lnTo>
                <a:lnTo>
                  <a:pt x="72004" y="30257"/>
                </a:lnTo>
                <a:lnTo>
                  <a:pt x="71541" y="30417"/>
                </a:lnTo>
                <a:lnTo>
                  <a:pt x="71439" y="29938"/>
                </a:lnTo>
                <a:lnTo>
                  <a:pt x="72094" y="29618"/>
                </a:lnTo>
                <a:lnTo>
                  <a:pt x="72359" y="29706"/>
                </a:lnTo>
                <a:lnTo>
                  <a:pt x="72317" y="33189"/>
                </a:lnTo>
                <a:close/>
                <a:moveTo>
                  <a:pt x="73928" y="33725"/>
                </a:moveTo>
                <a:lnTo>
                  <a:pt x="73585" y="33605"/>
                </a:lnTo>
                <a:lnTo>
                  <a:pt x="73597" y="30792"/>
                </a:lnTo>
                <a:lnTo>
                  <a:pt x="73140" y="30952"/>
                </a:lnTo>
                <a:lnTo>
                  <a:pt x="73044" y="30473"/>
                </a:lnTo>
                <a:lnTo>
                  <a:pt x="73688" y="30161"/>
                </a:lnTo>
                <a:lnTo>
                  <a:pt x="73958" y="30249"/>
                </a:lnTo>
                <a:lnTo>
                  <a:pt x="73928" y="33725"/>
                </a:lnTo>
                <a:close/>
                <a:moveTo>
                  <a:pt x="75864" y="32646"/>
                </a:moveTo>
                <a:lnTo>
                  <a:pt x="75816" y="33381"/>
                </a:lnTo>
                <a:lnTo>
                  <a:pt x="75665" y="33885"/>
                </a:lnTo>
                <a:lnTo>
                  <a:pt x="75437" y="34140"/>
                </a:lnTo>
                <a:lnTo>
                  <a:pt x="75136" y="34156"/>
                </a:lnTo>
                <a:lnTo>
                  <a:pt x="74842" y="33956"/>
                </a:lnTo>
                <a:lnTo>
                  <a:pt x="74625" y="33557"/>
                </a:lnTo>
                <a:lnTo>
                  <a:pt x="74487" y="32950"/>
                </a:lnTo>
                <a:lnTo>
                  <a:pt x="74445" y="32183"/>
                </a:lnTo>
                <a:lnTo>
                  <a:pt x="74493" y="31448"/>
                </a:lnTo>
                <a:lnTo>
                  <a:pt x="74655" y="30944"/>
                </a:lnTo>
                <a:lnTo>
                  <a:pt x="74890" y="30673"/>
                </a:lnTo>
                <a:lnTo>
                  <a:pt x="75178" y="30649"/>
                </a:lnTo>
                <a:lnTo>
                  <a:pt x="75473" y="30864"/>
                </a:lnTo>
                <a:lnTo>
                  <a:pt x="75695" y="31280"/>
                </a:lnTo>
                <a:lnTo>
                  <a:pt x="75828" y="31879"/>
                </a:lnTo>
                <a:lnTo>
                  <a:pt x="75864" y="32646"/>
                </a:lnTo>
                <a:close/>
                <a:moveTo>
                  <a:pt x="75491" y="32574"/>
                </a:moveTo>
                <a:lnTo>
                  <a:pt x="75413" y="31560"/>
                </a:lnTo>
                <a:lnTo>
                  <a:pt x="75160" y="31144"/>
                </a:lnTo>
                <a:lnTo>
                  <a:pt x="74902" y="31368"/>
                </a:lnTo>
                <a:lnTo>
                  <a:pt x="74812" y="32263"/>
                </a:lnTo>
                <a:lnTo>
                  <a:pt x="74896" y="33261"/>
                </a:lnTo>
                <a:lnTo>
                  <a:pt x="75148" y="33661"/>
                </a:lnTo>
                <a:lnTo>
                  <a:pt x="75407" y="33445"/>
                </a:lnTo>
                <a:lnTo>
                  <a:pt x="75491" y="32574"/>
                </a:lnTo>
                <a:close/>
                <a:moveTo>
                  <a:pt x="77102" y="34747"/>
                </a:moveTo>
                <a:lnTo>
                  <a:pt x="76747" y="34636"/>
                </a:lnTo>
                <a:lnTo>
                  <a:pt x="76777" y="31855"/>
                </a:lnTo>
                <a:lnTo>
                  <a:pt x="76321" y="32015"/>
                </a:lnTo>
                <a:lnTo>
                  <a:pt x="76230" y="31528"/>
                </a:lnTo>
                <a:lnTo>
                  <a:pt x="76868" y="31224"/>
                </a:lnTo>
                <a:lnTo>
                  <a:pt x="77126" y="31320"/>
                </a:lnTo>
                <a:lnTo>
                  <a:pt x="77102" y="34747"/>
                </a:lnTo>
                <a:close/>
                <a:moveTo>
                  <a:pt x="79002" y="33677"/>
                </a:moveTo>
                <a:lnTo>
                  <a:pt x="78948" y="34412"/>
                </a:lnTo>
                <a:lnTo>
                  <a:pt x="78797" y="34907"/>
                </a:lnTo>
                <a:lnTo>
                  <a:pt x="78575" y="35163"/>
                </a:lnTo>
                <a:lnTo>
                  <a:pt x="78292" y="35187"/>
                </a:lnTo>
                <a:lnTo>
                  <a:pt x="77998" y="34971"/>
                </a:lnTo>
                <a:lnTo>
                  <a:pt x="77781" y="34572"/>
                </a:lnTo>
                <a:lnTo>
                  <a:pt x="77649" y="33980"/>
                </a:lnTo>
                <a:lnTo>
                  <a:pt x="77607" y="33221"/>
                </a:lnTo>
                <a:lnTo>
                  <a:pt x="77661" y="32494"/>
                </a:lnTo>
                <a:lnTo>
                  <a:pt x="77811" y="31991"/>
                </a:lnTo>
                <a:lnTo>
                  <a:pt x="78034" y="31719"/>
                </a:lnTo>
                <a:lnTo>
                  <a:pt x="78322" y="31711"/>
                </a:lnTo>
                <a:lnTo>
                  <a:pt x="78617" y="31919"/>
                </a:lnTo>
                <a:lnTo>
                  <a:pt x="78833" y="32335"/>
                </a:lnTo>
                <a:lnTo>
                  <a:pt x="78960" y="32934"/>
                </a:lnTo>
                <a:lnTo>
                  <a:pt x="79002" y="33677"/>
                </a:lnTo>
                <a:close/>
                <a:moveTo>
                  <a:pt x="78641" y="33605"/>
                </a:moveTo>
                <a:lnTo>
                  <a:pt x="78563" y="32606"/>
                </a:lnTo>
                <a:lnTo>
                  <a:pt x="78304" y="32191"/>
                </a:lnTo>
                <a:lnTo>
                  <a:pt x="78058" y="32422"/>
                </a:lnTo>
                <a:lnTo>
                  <a:pt x="77968" y="33301"/>
                </a:lnTo>
                <a:lnTo>
                  <a:pt x="78052" y="34284"/>
                </a:lnTo>
                <a:lnTo>
                  <a:pt x="78304" y="34684"/>
                </a:lnTo>
                <a:lnTo>
                  <a:pt x="78545" y="34476"/>
                </a:lnTo>
                <a:lnTo>
                  <a:pt x="78641" y="33605"/>
                </a:lnTo>
                <a:close/>
                <a:moveTo>
                  <a:pt x="80198" y="35754"/>
                </a:moveTo>
                <a:lnTo>
                  <a:pt x="79873" y="35642"/>
                </a:lnTo>
                <a:lnTo>
                  <a:pt x="79879" y="32886"/>
                </a:lnTo>
                <a:lnTo>
                  <a:pt x="79434" y="33046"/>
                </a:lnTo>
                <a:lnTo>
                  <a:pt x="79344" y="32574"/>
                </a:lnTo>
                <a:lnTo>
                  <a:pt x="79969" y="32271"/>
                </a:lnTo>
                <a:lnTo>
                  <a:pt x="80222" y="32359"/>
                </a:lnTo>
                <a:lnTo>
                  <a:pt x="80198" y="35754"/>
                </a:lnTo>
                <a:close/>
                <a:moveTo>
                  <a:pt x="82073" y="34692"/>
                </a:moveTo>
                <a:lnTo>
                  <a:pt x="82019" y="35419"/>
                </a:lnTo>
                <a:lnTo>
                  <a:pt x="81869" y="35906"/>
                </a:lnTo>
                <a:lnTo>
                  <a:pt x="81653" y="36170"/>
                </a:lnTo>
                <a:lnTo>
                  <a:pt x="81382" y="36178"/>
                </a:lnTo>
                <a:lnTo>
                  <a:pt x="81088" y="35986"/>
                </a:lnTo>
                <a:lnTo>
                  <a:pt x="80865" y="35586"/>
                </a:lnTo>
                <a:lnTo>
                  <a:pt x="80733" y="34995"/>
                </a:lnTo>
                <a:lnTo>
                  <a:pt x="80697" y="34236"/>
                </a:lnTo>
                <a:lnTo>
                  <a:pt x="80745" y="33533"/>
                </a:lnTo>
                <a:lnTo>
                  <a:pt x="80907" y="33030"/>
                </a:lnTo>
                <a:lnTo>
                  <a:pt x="81124" y="32766"/>
                </a:lnTo>
                <a:lnTo>
                  <a:pt x="81412" y="32742"/>
                </a:lnTo>
                <a:lnTo>
                  <a:pt x="81689" y="32950"/>
                </a:lnTo>
                <a:lnTo>
                  <a:pt x="81893" y="33365"/>
                </a:lnTo>
                <a:lnTo>
                  <a:pt x="82025" y="33956"/>
                </a:lnTo>
                <a:lnTo>
                  <a:pt x="82073" y="34692"/>
                </a:lnTo>
                <a:close/>
                <a:moveTo>
                  <a:pt x="81713" y="34628"/>
                </a:moveTo>
                <a:lnTo>
                  <a:pt x="81635" y="33621"/>
                </a:lnTo>
                <a:lnTo>
                  <a:pt x="81394" y="33221"/>
                </a:lnTo>
                <a:lnTo>
                  <a:pt x="81154" y="33445"/>
                </a:lnTo>
                <a:lnTo>
                  <a:pt x="81064" y="34324"/>
                </a:lnTo>
                <a:lnTo>
                  <a:pt x="81142" y="35299"/>
                </a:lnTo>
                <a:lnTo>
                  <a:pt x="81382" y="35698"/>
                </a:lnTo>
                <a:lnTo>
                  <a:pt x="81629" y="35475"/>
                </a:lnTo>
                <a:lnTo>
                  <a:pt x="81713" y="34628"/>
                </a:lnTo>
                <a:close/>
                <a:moveTo>
                  <a:pt x="83246" y="36753"/>
                </a:moveTo>
                <a:lnTo>
                  <a:pt x="82909" y="36649"/>
                </a:lnTo>
                <a:lnTo>
                  <a:pt x="82933" y="33901"/>
                </a:lnTo>
                <a:lnTo>
                  <a:pt x="82494" y="34060"/>
                </a:lnTo>
                <a:lnTo>
                  <a:pt x="82404" y="33597"/>
                </a:lnTo>
                <a:lnTo>
                  <a:pt x="83023" y="33293"/>
                </a:lnTo>
                <a:lnTo>
                  <a:pt x="83276" y="33381"/>
                </a:lnTo>
                <a:lnTo>
                  <a:pt x="83246" y="36753"/>
                </a:lnTo>
                <a:close/>
                <a:moveTo>
                  <a:pt x="84755" y="37248"/>
                </a:moveTo>
                <a:lnTo>
                  <a:pt x="84430" y="37136"/>
                </a:lnTo>
                <a:lnTo>
                  <a:pt x="84454" y="34404"/>
                </a:lnTo>
                <a:lnTo>
                  <a:pt x="84003" y="34564"/>
                </a:lnTo>
                <a:lnTo>
                  <a:pt x="83913" y="34116"/>
                </a:lnTo>
                <a:lnTo>
                  <a:pt x="84526" y="33805"/>
                </a:lnTo>
                <a:lnTo>
                  <a:pt x="84785" y="33885"/>
                </a:lnTo>
                <a:lnTo>
                  <a:pt x="84755" y="37248"/>
                </a:lnTo>
                <a:close/>
                <a:moveTo>
                  <a:pt x="86552" y="36186"/>
                </a:moveTo>
                <a:lnTo>
                  <a:pt x="86510" y="36897"/>
                </a:lnTo>
                <a:lnTo>
                  <a:pt x="86372" y="37384"/>
                </a:lnTo>
                <a:lnTo>
                  <a:pt x="86161" y="37640"/>
                </a:lnTo>
                <a:lnTo>
                  <a:pt x="85879" y="37656"/>
                </a:lnTo>
                <a:lnTo>
                  <a:pt x="85608" y="37456"/>
                </a:lnTo>
                <a:lnTo>
                  <a:pt x="85404" y="37065"/>
                </a:lnTo>
                <a:lnTo>
                  <a:pt x="85272" y="36489"/>
                </a:lnTo>
                <a:lnTo>
                  <a:pt x="85235" y="35746"/>
                </a:lnTo>
                <a:lnTo>
                  <a:pt x="85284" y="35035"/>
                </a:lnTo>
                <a:lnTo>
                  <a:pt x="85422" y="34548"/>
                </a:lnTo>
                <a:lnTo>
                  <a:pt x="85638" y="34284"/>
                </a:lnTo>
                <a:lnTo>
                  <a:pt x="85909" y="34252"/>
                </a:lnTo>
                <a:lnTo>
                  <a:pt x="86185" y="34468"/>
                </a:lnTo>
                <a:lnTo>
                  <a:pt x="86390" y="34867"/>
                </a:lnTo>
                <a:lnTo>
                  <a:pt x="86516" y="35443"/>
                </a:lnTo>
                <a:lnTo>
                  <a:pt x="86552" y="36186"/>
                </a:lnTo>
                <a:close/>
                <a:moveTo>
                  <a:pt x="86215" y="36114"/>
                </a:moveTo>
                <a:lnTo>
                  <a:pt x="86143" y="35131"/>
                </a:lnTo>
                <a:lnTo>
                  <a:pt x="85891" y="34732"/>
                </a:lnTo>
                <a:lnTo>
                  <a:pt x="85656" y="34963"/>
                </a:lnTo>
                <a:lnTo>
                  <a:pt x="85578" y="35826"/>
                </a:lnTo>
                <a:lnTo>
                  <a:pt x="85650" y="36785"/>
                </a:lnTo>
                <a:lnTo>
                  <a:pt x="85891" y="37168"/>
                </a:lnTo>
                <a:lnTo>
                  <a:pt x="86131" y="36953"/>
                </a:lnTo>
                <a:lnTo>
                  <a:pt x="86215" y="36114"/>
                </a:lnTo>
                <a:close/>
                <a:moveTo>
                  <a:pt x="87730" y="38207"/>
                </a:moveTo>
                <a:lnTo>
                  <a:pt x="87400" y="38095"/>
                </a:lnTo>
                <a:lnTo>
                  <a:pt x="87424" y="35395"/>
                </a:lnTo>
                <a:lnTo>
                  <a:pt x="86985" y="35554"/>
                </a:lnTo>
                <a:lnTo>
                  <a:pt x="86895" y="35107"/>
                </a:lnTo>
                <a:lnTo>
                  <a:pt x="87490" y="34795"/>
                </a:lnTo>
                <a:lnTo>
                  <a:pt x="87736" y="34875"/>
                </a:lnTo>
                <a:lnTo>
                  <a:pt x="87730" y="38207"/>
                </a:lnTo>
                <a:close/>
                <a:moveTo>
                  <a:pt x="89492" y="37144"/>
                </a:moveTo>
                <a:lnTo>
                  <a:pt x="89437" y="37856"/>
                </a:lnTo>
                <a:lnTo>
                  <a:pt x="89305" y="38335"/>
                </a:lnTo>
                <a:lnTo>
                  <a:pt x="89095" y="38591"/>
                </a:lnTo>
                <a:lnTo>
                  <a:pt x="88824" y="38607"/>
                </a:lnTo>
                <a:lnTo>
                  <a:pt x="88566" y="38415"/>
                </a:lnTo>
                <a:lnTo>
                  <a:pt x="88361" y="38039"/>
                </a:lnTo>
                <a:lnTo>
                  <a:pt x="88229" y="37456"/>
                </a:lnTo>
                <a:lnTo>
                  <a:pt x="88199" y="36729"/>
                </a:lnTo>
                <a:lnTo>
                  <a:pt x="88241" y="36018"/>
                </a:lnTo>
                <a:lnTo>
                  <a:pt x="88379" y="35538"/>
                </a:lnTo>
                <a:lnTo>
                  <a:pt x="88590" y="35267"/>
                </a:lnTo>
                <a:lnTo>
                  <a:pt x="88860" y="35243"/>
                </a:lnTo>
                <a:lnTo>
                  <a:pt x="89113" y="35443"/>
                </a:lnTo>
                <a:lnTo>
                  <a:pt x="89317" y="35842"/>
                </a:lnTo>
                <a:lnTo>
                  <a:pt x="89449" y="36417"/>
                </a:lnTo>
                <a:lnTo>
                  <a:pt x="89492" y="37144"/>
                </a:lnTo>
                <a:close/>
                <a:moveTo>
                  <a:pt x="89155" y="37089"/>
                </a:moveTo>
                <a:lnTo>
                  <a:pt x="89077" y="36114"/>
                </a:lnTo>
                <a:lnTo>
                  <a:pt x="88830" y="35714"/>
                </a:lnTo>
                <a:lnTo>
                  <a:pt x="88602" y="35938"/>
                </a:lnTo>
                <a:lnTo>
                  <a:pt x="88536" y="36793"/>
                </a:lnTo>
                <a:lnTo>
                  <a:pt x="88602" y="37744"/>
                </a:lnTo>
                <a:lnTo>
                  <a:pt x="88836" y="38127"/>
                </a:lnTo>
                <a:lnTo>
                  <a:pt x="89071" y="37919"/>
                </a:lnTo>
                <a:lnTo>
                  <a:pt x="89155" y="37089"/>
                </a:lnTo>
                <a:close/>
                <a:moveTo>
                  <a:pt x="90622" y="39150"/>
                </a:moveTo>
                <a:lnTo>
                  <a:pt x="90315" y="39046"/>
                </a:lnTo>
                <a:lnTo>
                  <a:pt x="90327" y="36377"/>
                </a:lnTo>
                <a:lnTo>
                  <a:pt x="89906" y="36537"/>
                </a:lnTo>
                <a:lnTo>
                  <a:pt x="89816" y="36074"/>
                </a:lnTo>
                <a:lnTo>
                  <a:pt x="90393" y="35762"/>
                </a:lnTo>
                <a:lnTo>
                  <a:pt x="90646" y="35858"/>
                </a:lnTo>
                <a:lnTo>
                  <a:pt x="90622" y="39150"/>
                </a:lnTo>
                <a:close/>
                <a:moveTo>
                  <a:pt x="92359" y="38095"/>
                </a:moveTo>
                <a:lnTo>
                  <a:pt x="92317" y="38798"/>
                </a:lnTo>
                <a:lnTo>
                  <a:pt x="92179" y="39278"/>
                </a:lnTo>
                <a:lnTo>
                  <a:pt x="91980" y="39525"/>
                </a:lnTo>
                <a:lnTo>
                  <a:pt x="91716" y="39549"/>
                </a:lnTo>
                <a:lnTo>
                  <a:pt x="91451" y="39358"/>
                </a:lnTo>
                <a:lnTo>
                  <a:pt x="91265" y="38982"/>
                </a:lnTo>
                <a:lnTo>
                  <a:pt x="91127" y="38407"/>
                </a:lnTo>
                <a:lnTo>
                  <a:pt x="91091" y="37680"/>
                </a:lnTo>
                <a:lnTo>
                  <a:pt x="91139" y="36985"/>
                </a:lnTo>
                <a:lnTo>
                  <a:pt x="91271" y="36497"/>
                </a:lnTo>
                <a:lnTo>
                  <a:pt x="91475" y="36234"/>
                </a:lnTo>
                <a:lnTo>
                  <a:pt x="91746" y="36210"/>
                </a:lnTo>
                <a:lnTo>
                  <a:pt x="91998" y="36417"/>
                </a:lnTo>
                <a:lnTo>
                  <a:pt x="92197" y="36809"/>
                </a:lnTo>
                <a:lnTo>
                  <a:pt x="92323" y="37376"/>
                </a:lnTo>
                <a:lnTo>
                  <a:pt x="92359" y="38095"/>
                </a:lnTo>
                <a:close/>
                <a:moveTo>
                  <a:pt x="92040" y="38039"/>
                </a:moveTo>
                <a:lnTo>
                  <a:pt x="91956" y="37081"/>
                </a:lnTo>
                <a:lnTo>
                  <a:pt x="91716" y="36673"/>
                </a:lnTo>
                <a:lnTo>
                  <a:pt x="91493" y="36905"/>
                </a:lnTo>
                <a:lnTo>
                  <a:pt x="91421" y="37760"/>
                </a:lnTo>
                <a:lnTo>
                  <a:pt x="91493" y="38694"/>
                </a:lnTo>
                <a:lnTo>
                  <a:pt x="91728" y="39070"/>
                </a:lnTo>
                <a:lnTo>
                  <a:pt x="91962" y="38870"/>
                </a:lnTo>
                <a:lnTo>
                  <a:pt x="92040" y="38039"/>
                </a:lnTo>
                <a:close/>
                <a:moveTo>
                  <a:pt x="93477" y="40077"/>
                </a:moveTo>
                <a:lnTo>
                  <a:pt x="93177" y="39981"/>
                </a:lnTo>
                <a:lnTo>
                  <a:pt x="93189" y="37328"/>
                </a:lnTo>
                <a:lnTo>
                  <a:pt x="92774" y="37488"/>
                </a:lnTo>
                <a:lnTo>
                  <a:pt x="92684" y="37041"/>
                </a:lnTo>
                <a:lnTo>
                  <a:pt x="93249" y="36729"/>
                </a:lnTo>
                <a:lnTo>
                  <a:pt x="93489" y="36809"/>
                </a:lnTo>
                <a:lnTo>
                  <a:pt x="93477" y="40077"/>
                </a:lnTo>
                <a:close/>
                <a:moveTo>
                  <a:pt x="95196" y="39030"/>
                </a:moveTo>
                <a:lnTo>
                  <a:pt x="95148" y="39733"/>
                </a:lnTo>
                <a:lnTo>
                  <a:pt x="95022" y="40197"/>
                </a:lnTo>
                <a:lnTo>
                  <a:pt x="94818" y="40452"/>
                </a:lnTo>
                <a:lnTo>
                  <a:pt x="94553" y="40468"/>
                </a:lnTo>
                <a:lnTo>
                  <a:pt x="94289" y="40276"/>
                </a:lnTo>
                <a:lnTo>
                  <a:pt x="94102" y="39901"/>
                </a:lnTo>
                <a:lnTo>
                  <a:pt x="93976" y="39350"/>
                </a:lnTo>
                <a:lnTo>
                  <a:pt x="93928" y="38615"/>
                </a:lnTo>
                <a:lnTo>
                  <a:pt x="93976" y="37935"/>
                </a:lnTo>
                <a:lnTo>
                  <a:pt x="94108" y="37448"/>
                </a:lnTo>
                <a:lnTo>
                  <a:pt x="94313" y="37184"/>
                </a:lnTo>
                <a:lnTo>
                  <a:pt x="94577" y="37160"/>
                </a:lnTo>
                <a:lnTo>
                  <a:pt x="94830" y="37360"/>
                </a:lnTo>
                <a:lnTo>
                  <a:pt x="95022" y="37744"/>
                </a:lnTo>
                <a:lnTo>
                  <a:pt x="95148" y="38319"/>
                </a:lnTo>
                <a:lnTo>
                  <a:pt x="95196" y="39030"/>
                </a:lnTo>
                <a:close/>
                <a:moveTo>
                  <a:pt x="94860" y="38966"/>
                </a:moveTo>
                <a:lnTo>
                  <a:pt x="94788" y="38015"/>
                </a:lnTo>
                <a:lnTo>
                  <a:pt x="94553" y="37624"/>
                </a:lnTo>
                <a:lnTo>
                  <a:pt x="94337" y="37848"/>
                </a:lnTo>
                <a:lnTo>
                  <a:pt x="94259" y="38686"/>
                </a:lnTo>
                <a:lnTo>
                  <a:pt x="94337" y="39629"/>
                </a:lnTo>
                <a:lnTo>
                  <a:pt x="94571" y="39997"/>
                </a:lnTo>
                <a:lnTo>
                  <a:pt x="94788" y="39797"/>
                </a:lnTo>
                <a:lnTo>
                  <a:pt x="94860" y="38966"/>
                </a:lnTo>
                <a:close/>
                <a:moveTo>
                  <a:pt x="96284" y="41004"/>
                </a:moveTo>
                <a:lnTo>
                  <a:pt x="95978" y="40900"/>
                </a:lnTo>
                <a:lnTo>
                  <a:pt x="95990" y="38255"/>
                </a:lnTo>
                <a:lnTo>
                  <a:pt x="95593" y="38415"/>
                </a:lnTo>
                <a:lnTo>
                  <a:pt x="95503" y="37975"/>
                </a:lnTo>
                <a:lnTo>
                  <a:pt x="96062" y="37664"/>
                </a:lnTo>
                <a:lnTo>
                  <a:pt x="96296" y="37744"/>
                </a:lnTo>
                <a:lnTo>
                  <a:pt x="96284" y="41004"/>
                </a:lnTo>
                <a:close/>
                <a:moveTo>
                  <a:pt x="97956" y="39949"/>
                </a:moveTo>
                <a:lnTo>
                  <a:pt x="97926" y="40644"/>
                </a:lnTo>
                <a:lnTo>
                  <a:pt x="97805" y="41123"/>
                </a:lnTo>
                <a:lnTo>
                  <a:pt x="97607" y="41371"/>
                </a:lnTo>
                <a:lnTo>
                  <a:pt x="97330" y="41379"/>
                </a:lnTo>
                <a:lnTo>
                  <a:pt x="97084" y="41203"/>
                </a:lnTo>
                <a:lnTo>
                  <a:pt x="96898" y="40820"/>
                </a:lnTo>
                <a:lnTo>
                  <a:pt x="96777" y="40261"/>
                </a:lnTo>
                <a:lnTo>
                  <a:pt x="96729" y="39541"/>
                </a:lnTo>
                <a:lnTo>
                  <a:pt x="96777" y="38862"/>
                </a:lnTo>
                <a:lnTo>
                  <a:pt x="96904" y="38375"/>
                </a:lnTo>
                <a:lnTo>
                  <a:pt x="97108" y="38127"/>
                </a:lnTo>
                <a:lnTo>
                  <a:pt x="97373" y="38111"/>
                </a:lnTo>
                <a:lnTo>
                  <a:pt x="97619" y="38295"/>
                </a:lnTo>
                <a:lnTo>
                  <a:pt x="97817" y="38679"/>
                </a:lnTo>
                <a:lnTo>
                  <a:pt x="97926" y="39238"/>
                </a:lnTo>
                <a:lnTo>
                  <a:pt x="97956" y="39949"/>
                </a:lnTo>
                <a:close/>
                <a:moveTo>
                  <a:pt x="97643" y="39893"/>
                </a:moveTo>
                <a:lnTo>
                  <a:pt x="97577" y="38942"/>
                </a:lnTo>
                <a:lnTo>
                  <a:pt x="97348" y="38559"/>
                </a:lnTo>
                <a:lnTo>
                  <a:pt x="97120" y="38782"/>
                </a:lnTo>
                <a:lnTo>
                  <a:pt x="97048" y="39605"/>
                </a:lnTo>
                <a:lnTo>
                  <a:pt x="97132" y="40548"/>
                </a:lnTo>
                <a:lnTo>
                  <a:pt x="97360" y="40924"/>
                </a:lnTo>
                <a:lnTo>
                  <a:pt x="97577" y="40708"/>
                </a:lnTo>
                <a:lnTo>
                  <a:pt x="97643" y="39893"/>
                </a:lnTo>
                <a:close/>
                <a:moveTo>
                  <a:pt x="99044" y="41890"/>
                </a:moveTo>
                <a:lnTo>
                  <a:pt x="98749" y="41795"/>
                </a:lnTo>
                <a:lnTo>
                  <a:pt x="98749" y="39182"/>
                </a:lnTo>
                <a:lnTo>
                  <a:pt x="98358" y="39342"/>
                </a:lnTo>
                <a:lnTo>
                  <a:pt x="98268" y="38902"/>
                </a:lnTo>
                <a:lnTo>
                  <a:pt x="98833" y="38607"/>
                </a:lnTo>
                <a:lnTo>
                  <a:pt x="99050" y="38679"/>
                </a:lnTo>
                <a:lnTo>
                  <a:pt x="99044" y="41890"/>
                </a:lnTo>
                <a:close/>
                <a:moveTo>
                  <a:pt x="100408" y="42330"/>
                </a:moveTo>
                <a:lnTo>
                  <a:pt x="100120" y="42242"/>
                </a:lnTo>
                <a:lnTo>
                  <a:pt x="100126" y="39637"/>
                </a:lnTo>
                <a:lnTo>
                  <a:pt x="99729" y="39789"/>
                </a:lnTo>
                <a:lnTo>
                  <a:pt x="99645" y="39358"/>
                </a:lnTo>
                <a:lnTo>
                  <a:pt x="100198" y="39070"/>
                </a:lnTo>
                <a:lnTo>
                  <a:pt x="100420" y="39142"/>
                </a:lnTo>
                <a:lnTo>
                  <a:pt x="100408" y="42330"/>
                </a:lnTo>
                <a:close/>
                <a:moveTo>
                  <a:pt x="102043" y="41299"/>
                </a:moveTo>
                <a:lnTo>
                  <a:pt x="101995" y="41978"/>
                </a:lnTo>
                <a:lnTo>
                  <a:pt x="101875" y="42442"/>
                </a:lnTo>
                <a:lnTo>
                  <a:pt x="101677" y="42689"/>
                </a:lnTo>
                <a:lnTo>
                  <a:pt x="101424" y="42713"/>
                </a:lnTo>
                <a:lnTo>
                  <a:pt x="101172" y="42522"/>
                </a:lnTo>
                <a:lnTo>
                  <a:pt x="100991" y="42162"/>
                </a:lnTo>
                <a:lnTo>
                  <a:pt x="100883" y="41611"/>
                </a:lnTo>
                <a:lnTo>
                  <a:pt x="100835" y="40900"/>
                </a:lnTo>
                <a:lnTo>
                  <a:pt x="100883" y="40229"/>
                </a:lnTo>
                <a:lnTo>
                  <a:pt x="101003" y="39757"/>
                </a:lnTo>
                <a:lnTo>
                  <a:pt x="101196" y="39501"/>
                </a:lnTo>
                <a:lnTo>
                  <a:pt x="101448" y="39470"/>
                </a:lnTo>
                <a:lnTo>
                  <a:pt x="101695" y="39661"/>
                </a:lnTo>
                <a:lnTo>
                  <a:pt x="101875" y="40053"/>
                </a:lnTo>
                <a:lnTo>
                  <a:pt x="101995" y="40604"/>
                </a:lnTo>
                <a:lnTo>
                  <a:pt x="102043" y="41299"/>
                </a:lnTo>
                <a:close/>
                <a:moveTo>
                  <a:pt x="101725" y="41243"/>
                </a:moveTo>
                <a:lnTo>
                  <a:pt x="101659" y="40308"/>
                </a:lnTo>
                <a:lnTo>
                  <a:pt x="101430" y="39933"/>
                </a:lnTo>
                <a:lnTo>
                  <a:pt x="101220" y="40149"/>
                </a:lnTo>
                <a:lnTo>
                  <a:pt x="101154" y="40972"/>
                </a:lnTo>
                <a:lnTo>
                  <a:pt x="101220" y="41882"/>
                </a:lnTo>
                <a:lnTo>
                  <a:pt x="101436" y="42250"/>
                </a:lnTo>
                <a:lnTo>
                  <a:pt x="101647" y="42042"/>
                </a:lnTo>
                <a:lnTo>
                  <a:pt x="101725" y="41243"/>
                </a:lnTo>
                <a:close/>
                <a:moveTo>
                  <a:pt x="103095" y="43201"/>
                </a:moveTo>
                <a:lnTo>
                  <a:pt x="102795" y="43113"/>
                </a:lnTo>
                <a:lnTo>
                  <a:pt x="102801" y="40532"/>
                </a:lnTo>
                <a:lnTo>
                  <a:pt x="102416" y="40700"/>
                </a:lnTo>
                <a:lnTo>
                  <a:pt x="102332" y="40268"/>
                </a:lnTo>
                <a:lnTo>
                  <a:pt x="102867" y="39957"/>
                </a:lnTo>
                <a:lnTo>
                  <a:pt x="103095" y="40037"/>
                </a:lnTo>
                <a:lnTo>
                  <a:pt x="103095" y="43201"/>
                </a:lnTo>
                <a:close/>
                <a:moveTo>
                  <a:pt x="104424" y="43632"/>
                </a:moveTo>
                <a:lnTo>
                  <a:pt x="104111" y="43544"/>
                </a:lnTo>
                <a:lnTo>
                  <a:pt x="104117" y="40972"/>
                </a:lnTo>
                <a:lnTo>
                  <a:pt x="103745" y="41139"/>
                </a:lnTo>
                <a:lnTo>
                  <a:pt x="103666" y="40708"/>
                </a:lnTo>
                <a:lnTo>
                  <a:pt x="104189" y="40412"/>
                </a:lnTo>
                <a:lnTo>
                  <a:pt x="104412" y="40476"/>
                </a:lnTo>
                <a:lnTo>
                  <a:pt x="104424" y="43632"/>
                </a:lnTo>
                <a:close/>
                <a:moveTo>
                  <a:pt x="105740" y="44064"/>
                </a:moveTo>
                <a:lnTo>
                  <a:pt x="105446" y="43976"/>
                </a:lnTo>
                <a:lnTo>
                  <a:pt x="105452" y="41419"/>
                </a:lnTo>
                <a:lnTo>
                  <a:pt x="105067" y="41579"/>
                </a:lnTo>
                <a:lnTo>
                  <a:pt x="104989" y="41147"/>
                </a:lnTo>
                <a:lnTo>
                  <a:pt x="105512" y="40852"/>
                </a:lnTo>
                <a:lnTo>
                  <a:pt x="105734" y="40924"/>
                </a:lnTo>
                <a:lnTo>
                  <a:pt x="105740" y="44064"/>
                </a:lnTo>
                <a:close/>
                <a:moveTo>
                  <a:pt x="4761" y="16035"/>
                </a:moveTo>
                <a:lnTo>
                  <a:pt x="4664" y="16906"/>
                </a:lnTo>
                <a:lnTo>
                  <a:pt x="4430" y="17513"/>
                </a:lnTo>
                <a:lnTo>
                  <a:pt x="4093" y="17817"/>
                </a:lnTo>
                <a:lnTo>
                  <a:pt x="3654" y="17817"/>
                </a:lnTo>
                <a:lnTo>
                  <a:pt x="3222" y="17545"/>
                </a:lnTo>
                <a:lnTo>
                  <a:pt x="2915" y="17050"/>
                </a:lnTo>
                <a:lnTo>
                  <a:pt x="2729" y="16315"/>
                </a:lnTo>
                <a:lnTo>
                  <a:pt x="2693" y="15372"/>
                </a:lnTo>
                <a:lnTo>
                  <a:pt x="2771" y="14501"/>
                </a:lnTo>
                <a:lnTo>
                  <a:pt x="2999" y="13894"/>
                </a:lnTo>
                <a:lnTo>
                  <a:pt x="3354" y="13574"/>
                </a:lnTo>
                <a:lnTo>
                  <a:pt x="3775" y="13566"/>
                </a:lnTo>
                <a:lnTo>
                  <a:pt x="4214" y="13854"/>
                </a:lnTo>
                <a:lnTo>
                  <a:pt x="4520" y="14373"/>
                </a:lnTo>
                <a:lnTo>
                  <a:pt x="4718" y="15108"/>
                </a:lnTo>
                <a:lnTo>
                  <a:pt x="4761" y="16035"/>
                </a:lnTo>
                <a:close/>
                <a:moveTo>
                  <a:pt x="4220" y="15915"/>
                </a:moveTo>
                <a:lnTo>
                  <a:pt x="4123" y="14693"/>
                </a:lnTo>
                <a:lnTo>
                  <a:pt x="3751" y="14166"/>
                </a:lnTo>
                <a:lnTo>
                  <a:pt x="3366" y="14421"/>
                </a:lnTo>
                <a:lnTo>
                  <a:pt x="3216" y="15516"/>
                </a:lnTo>
                <a:lnTo>
                  <a:pt x="3306" y="16706"/>
                </a:lnTo>
                <a:lnTo>
                  <a:pt x="3678" y="17218"/>
                </a:lnTo>
                <a:lnTo>
                  <a:pt x="4063" y="16970"/>
                </a:lnTo>
                <a:lnTo>
                  <a:pt x="4220" y="15915"/>
                </a:lnTo>
                <a:close/>
                <a:moveTo>
                  <a:pt x="6546" y="18648"/>
                </a:moveTo>
                <a:lnTo>
                  <a:pt x="6041" y="18496"/>
                </a:lnTo>
                <a:lnTo>
                  <a:pt x="6131" y="15116"/>
                </a:lnTo>
                <a:lnTo>
                  <a:pt x="5440" y="15284"/>
                </a:lnTo>
                <a:lnTo>
                  <a:pt x="5320" y="14693"/>
                </a:lnTo>
                <a:lnTo>
                  <a:pt x="6269" y="14365"/>
                </a:lnTo>
                <a:lnTo>
                  <a:pt x="6654" y="14493"/>
                </a:lnTo>
                <a:lnTo>
                  <a:pt x="6546" y="18648"/>
                </a:lnTo>
                <a:close/>
                <a:moveTo>
                  <a:pt x="9371" y="17473"/>
                </a:moveTo>
                <a:lnTo>
                  <a:pt x="9275" y="18336"/>
                </a:lnTo>
                <a:lnTo>
                  <a:pt x="9041" y="18936"/>
                </a:lnTo>
                <a:lnTo>
                  <a:pt x="8710" y="19239"/>
                </a:lnTo>
                <a:lnTo>
                  <a:pt x="8283" y="19239"/>
                </a:lnTo>
                <a:lnTo>
                  <a:pt x="7874" y="18975"/>
                </a:lnTo>
                <a:lnTo>
                  <a:pt x="7562" y="18480"/>
                </a:lnTo>
                <a:lnTo>
                  <a:pt x="7370" y="17761"/>
                </a:lnTo>
                <a:lnTo>
                  <a:pt x="7321" y="16834"/>
                </a:lnTo>
                <a:lnTo>
                  <a:pt x="7430" y="15963"/>
                </a:lnTo>
                <a:lnTo>
                  <a:pt x="7658" y="15364"/>
                </a:lnTo>
                <a:lnTo>
                  <a:pt x="7995" y="15044"/>
                </a:lnTo>
                <a:lnTo>
                  <a:pt x="8422" y="15036"/>
                </a:lnTo>
                <a:lnTo>
                  <a:pt x="8830" y="15316"/>
                </a:lnTo>
                <a:lnTo>
                  <a:pt x="9131" y="15835"/>
                </a:lnTo>
                <a:lnTo>
                  <a:pt x="9317" y="16555"/>
                </a:lnTo>
                <a:lnTo>
                  <a:pt x="9371" y="17473"/>
                </a:lnTo>
                <a:close/>
                <a:moveTo>
                  <a:pt x="8842" y="17377"/>
                </a:moveTo>
                <a:lnTo>
                  <a:pt x="8746" y="16147"/>
                </a:lnTo>
                <a:lnTo>
                  <a:pt x="8367" y="15636"/>
                </a:lnTo>
                <a:lnTo>
                  <a:pt x="8007" y="15883"/>
                </a:lnTo>
                <a:lnTo>
                  <a:pt x="7862" y="16970"/>
                </a:lnTo>
                <a:lnTo>
                  <a:pt x="7953" y="18160"/>
                </a:lnTo>
                <a:lnTo>
                  <a:pt x="8319" y="18656"/>
                </a:lnTo>
                <a:lnTo>
                  <a:pt x="8692" y="18408"/>
                </a:lnTo>
                <a:lnTo>
                  <a:pt x="8842" y="17377"/>
                </a:lnTo>
                <a:close/>
                <a:moveTo>
                  <a:pt x="11632" y="18184"/>
                </a:moveTo>
                <a:lnTo>
                  <a:pt x="11541" y="19047"/>
                </a:lnTo>
                <a:lnTo>
                  <a:pt x="11313" y="19647"/>
                </a:lnTo>
                <a:lnTo>
                  <a:pt x="10982" y="19950"/>
                </a:lnTo>
                <a:lnTo>
                  <a:pt x="10544" y="19950"/>
                </a:lnTo>
                <a:lnTo>
                  <a:pt x="10141" y="19687"/>
                </a:lnTo>
                <a:lnTo>
                  <a:pt x="9840" y="19199"/>
                </a:lnTo>
                <a:lnTo>
                  <a:pt x="9648" y="18464"/>
                </a:lnTo>
                <a:lnTo>
                  <a:pt x="9606" y="17553"/>
                </a:lnTo>
                <a:lnTo>
                  <a:pt x="9702" y="16682"/>
                </a:lnTo>
                <a:lnTo>
                  <a:pt x="9930" y="16083"/>
                </a:lnTo>
                <a:lnTo>
                  <a:pt x="10261" y="15764"/>
                </a:lnTo>
                <a:lnTo>
                  <a:pt x="10688" y="15756"/>
                </a:lnTo>
                <a:lnTo>
                  <a:pt x="11103" y="16035"/>
                </a:lnTo>
                <a:lnTo>
                  <a:pt x="11403" y="16547"/>
                </a:lnTo>
                <a:lnTo>
                  <a:pt x="11584" y="17274"/>
                </a:lnTo>
                <a:lnTo>
                  <a:pt x="11632" y="18184"/>
                </a:lnTo>
                <a:close/>
                <a:moveTo>
                  <a:pt x="11121" y="18081"/>
                </a:moveTo>
                <a:lnTo>
                  <a:pt x="11012" y="16866"/>
                </a:lnTo>
                <a:lnTo>
                  <a:pt x="10646" y="16347"/>
                </a:lnTo>
                <a:lnTo>
                  <a:pt x="10285" y="16602"/>
                </a:lnTo>
                <a:lnTo>
                  <a:pt x="10129" y="17681"/>
                </a:lnTo>
                <a:lnTo>
                  <a:pt x="10225" y="18856"/>
                </a:lnTo>
                <a:lnTo>
                  <a:pt x="10586" y="19359"/>
                </a:lnTo>
                <a:lnTo>
                  <a:pt x="10970" y="19119"/>
                </a:lnTo>
                <a:lnTo>
                  <a:pt x="11121" y="18081"/>
                </a:lnTo>
                <a:close/>
                <a:moveTo>
                  <a:pt x="13363" y="20749"/>
                </a:moveTo>
                <a:lnTo>
                  <a:pt x="12882" y="20613"/>
                </a:lnTo>
                <a:lnTo>
                  <a:pt x="12966" y="17290"/>
                </a:lnTo>
                <a:lnTo>
                  <a:pt x="12311" y="17449"/>
                </a:lnTo>
                <a:lnTo>
                  <a:pt x="12191" y="16866"/>
                </a:lnTo>
                <a:lnTo>
                  <a:pt x="13092" y="16547"/>
                </a:lnTo>
                <a:lnTo>
                  <a:pt x="13459" y="16666"/>
                </a:lnTo>
                <a:lnTo>
                  <a:pt x="13363" y="20749"/>
                </a:lnTo>
                <a:close/>
                <a:moveTo>
                  <a:pt x="16092" y="19583"/>
                </a:moveTo>
                <a:lnTo>
                  <a:pt x="16002" y="20430"/>
                </a:lnTo>
                <a:lnTo>
                  <a:pt x="15773" y="21021"/>
                </a:lnTo>
                <a:lnTo>
                  <a:pt x="15455" y="21324"/>
                </a:lnTo>
                <a:lnTo>
                  <a:pt x="15034" y="21324"/>
                </a:lnTo>
                <a:lnTo>
                  <a:pt x="14631" y="21069"/>
                </a:lnTo>
                <a:lnTo>
                  <a:pt x="14337" y="20581"/>
                </a:lnTo>
                <a:lnTo>
                  <a:pt x="14156" y="19870"/>
                </a:lnTo>
                <a:lnTo>
                  <a:pt x="14114" y="18959"/>
                </a:lnTo>
                <a:lnTo>
                  <a:pt x="14198" y="18105"/>
                </a:lnTo>
                <a:lnTo>
                  <a:pt x="14415" y="17513"/>
                </a:lnTo>
                <a:lnTo>
                  <a:pt x="14752" y="17194"/>
                </a:lnTo>
                <a:lnTo>
                  <a:pt x="15160" y="17194"/>
                </a:lnTo>
                <a:lnTo>
                  <a:pt x="15569" y="17465"/>
                </a:lnTo>
                <a:lnTo>
                  <a:pt x="15864" y="17969"/>
                </a:lnTo>
                <a:lnTo>
                  <a:pt x="16044" y="18688"/>
                </a:lnTo>
                <a:lnTo>
                  <a:pt x="16092" y="19583"/>
                </a:lnTo>
                <a:close/>
                <a:moveTo>
                  <a:pt x="15575" y="19471"/>
                </a:moveTo>
                <a:lnTo>
                  <a:pt x="15479" y="18264"/>
                </a:lnTo>
                <a:lnTo>
                  <a:pt x="15124" y="17769"/>
                </a:lnTo>
                <a:lnTo>
                  <a:pt x="14764" y="18017"/>
                </a:lnTo>
                <a:lnTo>
                  <a:pt x="14619" y="19079"/>
                </a:lnTo>
                <a:lnTo>
                  <a:pt x="14721" y="20254"/>
                </a:lnTo>
                <a:lnTo>
                  <a:pt x="15082" y="20741"/>
                </a:lnTo>
                <a:lnTo>
                  <a:pt x="15437" y="20502"/>
                </a:lnTo>
                <a:lnTo>
                  <a:pt x="15575" y="19471"/>
                </a:lnTo>
                <a:close/>
                <a:moveTo>
                  <a:pt x="17787" y="22115"/>
                </a:moveTo>
                <a:lnTo>
                  <a:pt x="17318" y="21964"/>
                </a:lnTo>
                <a:lnTo>
                  <a:pt x="17385" y="18680"/>
                </a:lnTo>
                <a:lnTo>
                  <a:pt x="16747" y="18848"/>
                </a:lnTo>
                <a:lnTo>
                  <a:pt x="16615" y="18264"/>
                </a:lnTo>
                <a:lnTo>
                  <a:pt x="17511" y="17961"/>
                </a:lnTo>
                <a:lnTo>
                  <a:pt x="17883" y="18065"/>
                </a:lnTo>
                <a:lnTo>
                  <a:pt x="17787" y="22115"/>
                </a:lnTo>
                <a:close/>
                <a:moveTo>
                  <a:pt x="20444" y="20949"/>
                </a:moveTo>
                <a:lnTo>
                  <a:pt x="20360" y="21788"/>
                </a:lnTo>
                <a:lnTo>
                  <a:pt x="20150" y="22371"/>
                </a:lnTo>
                <a:lnTo>
                  <a:pt x="19825" y="22675"/>
                </a:lnTo>
                <a:lnTo>
                  <a:pt x="19410" y="22659"/>
                </a:lnTo>
                <a:lnTo>
                  <a:pt x="19020" y="22419"/>
                </a:lnTo>
                <a:lnTo>
                  <a:pt x="18731" y="21932"/>
                </a:lnTo>
                <a:lnTo>
                  <a:pt x="18563" y="21229"/>
                </a:lnTo>
                <a:lnTo>
                  <a:pt x="18515" y="20334"/>
                </a:lnTo>
                <a:lnTo>
                  <a:pt x="18605" y="19487"/>
                </a:lnTo>
                <a:lnTo>
                  <a:pt x="18821" y="18912"/>
                </a:lnTo>
                <a:lnTo>
                  <a:pt x="19134" y="18592"/>
                </a:lnTo>
                <a:lnTo>
                  <a:pt x="19549" y="18576"/>
                </a:lnTo>
                <a:lnTo>
                  <a:pt x="19939" y="18848"/>
                </a:lnTo>
                <a:lnTo>
                  <a:pt x="20234" y="19351"/>
                </a:lnTo>
                <a:lnTo>
                  <a:pt x="20408" y="20062"/>
                </a:lnTo>
                <a:lnTo>
                  <a:pt x="20444" y="20949"/>
                </a:lnTo>
                <a:close/>
                <a:moveTo>
                  <a:pt x="19951" y="20829"/>
                </a:moveTo>
                <a:lnTo>
                  <a:pt x="19849" y="19663"/>
                </a:lnTo>
                <a:lnTo>
                  <a:pt x="19495" y="19159"/>
                </a:lnTo>
                <a:lnTo>
                  <a:pt x="19146" y="19407"/>
                </a:lnTo>
                <a:lnTo>
                  <a:pt x="19020" y="20462"/>
                </a:lnTo>
                <a:lnTo>
                  <a:pt x="19116" y="21604"/>
                </a:lnTo>
                <a:lnTo>
                  <a:pt x="19464" y="22092"/>
                </a:lnTo>
                <a:lnTo>
                  <a:pt x="19819" y="21852"/>
                </a:lnTo>
                <a:lnTo>
                  <a:pt x="19951" y="20829"/>
                </a:lnTo>
                <a:close/>
                <a:moveTo>
                  <a:pt x="22110" y="23450"/>
                </a:moveTo>
                <a:lnTo>
                  <a:pt x="21641" y="23290"/>
                </a:lnTo>
                <a:lnTo>
                  <a:pt x="21719" y="20038"/>
                </a:lnTo>
                <a:lnTo>
                  <a:pt x="21094" y="20222"/>
                </a:lnTo>
                <a:lnTo>
                  <a:pt x="20961" y="19647"/>
                </a:lnTo>
                <a:lnTo>
                  <a:pt x="21851" y="19327"/>
                </a:lnTo>
                <a:lnTo>
                  <a:pt x="22200" y="19439"/>
                </a:lnTo>
                <a:lnTo>
                  <a:pt x="22110" y="23450"/>
                </a:lnTo>
                <a:close/>
                <a:moveTo>
                  <a:pt x="24220" y="24097"/>
                </a:moveTo>
                <a:lnTo>
                  <a:pt x="23757" y="23953"/>
                </a:lnTo>
                <a:lnTo>
                  <a:pt x="23835" y="20717"/>
                </a:lnTo>
                <a:lnTo>
                  <a:pt x="23216" y="20893"/>
                </a:lnTo>
                <a:lnTo>
                  <a:pt x="23101" y="20334"/>
                </a:lnTo>
                <a:lnTo>
                  <a:pt x="23967" y="19998"/>
                </a:lnTo>
                <a:lnTo>
                  <a:pt x="24310" y="20110"/>
                </a:lnTo>
                <a:lnTo>
                  <a:pt x="24220" y="24097"/>
                </a:lnTo>
                <a:close/>
                <a:moveTo>
                  <a:pt x="26816" y="22930"/>
                </a:moveTo>
                <a:lnTo>
                  <a:pt x="26738" y="23777"/>
                </a:lnTo>
                <a:lnTo>
                  <a:pt x="26540" y="24353"/>
                </a:lnTo>
                <a:lnTo>
                  <a:pt x="26221" y="24640"/>
                </a:lnTo>
                <a:lnTo>
                  <a:pt x="25831" y="24640"/>
                </a:lnTo>
                <a:lnTo>
                  <a:pt x="25428" y="24401"/>
                </a:lnTo>
                <a:lnTo>
                  <a:pt x="25145" y="23921"/>
                </a:lnTo>
                <a:lnTo>
                  <a:pt x="24971" y="23234"/>
                </a:lnTo>
                <a:lnTo>
                  <a:pt x="24923" y="22339"/>
                </a:lnTo>
                <a:lnTo>
                  <a:pt x="25007" y="21508"/>
                </a:lnTo>
                <a:lnTo>
                  <a:pt x="25217" y="20933"/>
                </a:lnTo>
                <a:lnTo>
                  <a:pt x="25530" y="20621"/>
                </a:lnTo>
                <a:lnTo>
                  <a:pt x="25921" y="20613"/>
                </a:lnTo>
                <a:lnTo>
                  <a:pt x="26324" y="20869"/>
                </a:lnTo>
                <a:lnTo>
                  <a:pt x="26612" y="21364"/>
                </a:lnTo>
                <a:lnTo>
                  <a:pt x="26780" y="22060"/>
                </a:lnTo>
                <a:lnTo>
                  <a:pt x="26816" y="22930"/>
                </a:lnTo>
                <a:close/>
                <a:moveTo>
                  <a:pt x="26318" y="22835"/>
                </a:moveTo>
                <a:lnTo>
                  <a:pt x="26233" y="21668"/>
                </a:lnTo>
                <a:lnTo>
                  <a:pt x="25897" y="21181"/>
                </a:lnTo>
                <a:lnTo>
                  <a:pt x="25542" y="21428"/>
                </a:lnTo>
                <a:lnTo>
                  <a:pt x="25410" y="22451"/>
                </a:lnTo>
                <a:lnTo>
                  <a:pt x="25506" y="23594"/>
                </a:lnTo>
                <a:lnTo>
                  <a:pt x="25861" y="24073"/>
                </a:lnTo>
                <a:lnTo>
                  <a:pt x="26191" y="23833"/>
                </a:lnTo>
                <a:lnTo>
                  <a:pt x="26318" y="22835"/>
                </a:lnTo>
                <a:close/>
                <a:moveTo>
                  <a:pt x="28884" y="23586"/>
                </a:moveTo>
                <a:lnTo>
                  <a:pt x="28806" y="24417"/>
                </a:lnTo>
                <a:lnTo>
                  <a:pt x="28596" y="24984"/>
                </a:lnTo>
                <a:lnTo>
                  <a:pt x="28289" y="25271"/>
                </a:lnTo>
                <a:lnTo>
                  <a:pt x="27917" y="25287"/>
                </a:lnTo>
                <a:lnTo>
                  <a:pt x="27532" y="25032"/>
                </a:lnTo>
                <a:lnTo>
                  <a:pt x="27243" y="24576"/>
                </a:lnTo>
                <a:lnTo>
                  <a:pt x="27081" y="23881"/>
                </a:lnTo>
                <a:lnTo>
                  <a:pt x="27033" y="23002"/>
                </a:lnTo>
                <a:lnTo>
                  <a:pt x="27111" y="22171"/>
                </a:lnTo>
                <a:lnTo>
                  <a:pt x="27315" y="21588"/>
                </a:lnTo>
                <a:lnTo>
                  <a:pt x="27622" y="21293"/>
                </a:lnTo>
                <a:lnTo>
                  <a:pt x="28007" y="21285"/>
                </a:lnTo>
                <a:lnTo>
                  <a:pt x="28391" y="21540"/>
                </a:lnTo>
                <a:lnTo>
                  <a:pt x="28668" y="22020"/>
                </a:lnTo>
                <a:lnTo>
                  <a:pt x="28842" y="22715"/>
                </a:lnTo>
                <a:lnTo>
                  <a:pt x="28884" y="23586"/>
                </a:lnTo>
                <a:close/>
                <a:moveTo>
                  <a:pt x="28391" y="23482"/>
                </a:moveTo>
                <a:lnTo>
                  <a:pt x="28307" y="22323"/>
                </a:lnTo>
                <a:lnTo>
                  <a:pt x="27983" y="21844"/>
                </a:lnTo>
                <a:lnTo>
                  <a:pt x="27646" y="22092"/>
                </a:lnTo>
                <a:lnTo>
                  <a:pt x="27514" y="23114"/>
                </a:lnTo>
                <a:lnTo>
                  <a:pt x="27604" y="24241"/>
                </a:lnTo>
                <a:lnTo>
                  <a:pt x="27941" y="24712"/>
                </a:lnTo>
                <a:lnTo>
                  <a:pt x="28259" y="24473"/>
                </a:lnTo>
                <a:lnTo>
                  <a:pt x="28391" y="23482"/>
                </a:lnTo>
                <a:close/>
                <a:moveTo>
                  <a:pt x="30471" y="26015"/>
                </a:moveTo>
                <a:lnTo>
                  <a:pt x="30015" y="25879"/>
                </a:lnTo>
                <a:lnTo>
                  <a:pt x="30087" y="22691"/>
                </a:lnTo>
                <a:lnTo>
                  <a:pt x="29474" y="22859"/>
                </a:lnTo>
                <a:lnTo>
                  <a:pt x="29359" y="22299"/>
                </a:lnTo>
                <a:lnTo>
                  <a:pt x="30207" y="22004"/>
                </a:lnTo>
                <a:lnTo>
                  <a:pt x="30550" y="22100"/>
                </a:lnTo>
                <a:lnTo>
                  <a:pt x="30471" y="26015"/>
                </a:lnTo>
                <a:close/>
                <a:moveTo>
                  <a:pt x="32972" y="24864"/>
                </a:moveTo>
                <a:lnTo>
                  <a:pt x="32888" y="25679"/>
                </a:lnTo>
                <a:lnTo>
                  <a:pt x="32684" y="26246"/>
                </a:lnTo>
                <a:lnTo>
                  <a:pt x="32389" y="26534"/>
                </a:lnTo>
                <a:lnTo>
                  <a:pt x="32010" y="26550"/>
                </a:lnTo>
                <a:lnTo>
                  <a:pt x="31644" y="26302"/>
                </a:lnTo>
                <a:lnTo>
                  <a:pt x="31373" y="25847"/>
                </a:lnTo>
                <a:lnTo>
                  <a:pt x="31193" y="25168"/>
                </a:lnTo>
                <a:lnTo>
                  <a:pt x="31145" y="24281"/>
                </a:lnTo>
                <a:lnTo>
                  <a:pt x="31229" y="23474"/>
                </a:lnTo>
                <a:lnTo>
                  <a:pt x="31433" y="22906"/>
                </a:lnTo>
                <a:lnTo>
                  <a:pt x="31728" y="22595"/>
                </a:lnTo>
                <a:lnTo>
                  <a:pt x="32094" y="22579"/>
                </a:lnTo>
                <a:lnTo>
                  <a:pt x="32479" y="22843"/>
                </a:lnTo>
                <a:lnTo>
                  <a:pt x="32750" y="23322"/>
                </a:lnTo>
                <a:lnTo>
                  <a:pt x="32918" y="24001"/>
                </a:lnTo>
                <a:lnTo>
                  <a:pt x="32972" y="24864"/>
                </a:lnTo>
                <a:close/>
                <a:moveTo>
                  <a:pt x="32485" y="24752"/>
                </a:moveTo>
                <a:lnTo>
                  <a:pt x="32395" y="23626"/>
                </a:lnTo>
                <a:lnTo>
                  <a:pt x="32070" y="23154"/>
                </a:lnTo>
                <a:lnTo>
                  <a:pt x="31752" y="23394"/>
                </a:lnTo>
                <a:lnTo>
                  <a:pt x="31620" y="24417"/>
                </a:lnTo>
                <a:lnTo>
                  <a:pt x="31722" y="25511"/>
                </a:lnTo>
                <a:lnTo>
                  <a:pt x="32034" y="25975"/>
                </a:lnTo>
                <a:lnTo>
                  <a:pt x="32359" y="25743"/>
                </a:lnTo>
                <a:lnTo>
                  <a:pt x="32485" y="24752"/>
                </a:lnTo>
                <a:close/>
                <a:moveTo>
                  <a:pt x="34523" y="27269"/>
                </a:moveTo>
                <a:lnTo>
                  <a:pt x="34078" y="27133"/>
                </a:lnTo>
                <a:lnTo>
                  <a:pt x="34144" y="23977"/>
                </a:lnTo>
                <a:lnTo>
                  <a:pt x="33537" y="24153"/>
                </a:lnTo>
                <a:lnTo>
                  <a:pt x="33429" y="23602"/>
                </a:lnTo>
                <a:lnTo>
                  <a:pt x="34253" y="23282"/>
                </a:lnTo>
                <a:lnTo>
                  <a:pt x="34589" y="23394"/>
                </a:lnTo>
                <a:lnTo>
                  <a:pt x="34523" y="27269"/>
                </a:lnTo>
                <a:close/>
                <a:moveTo>
                  <a:pt x="36946" y="26118"/>
                </a:moveTo>
                <a:lnTo>
                  <a:pt x="36880" y="26917"/>
                </a:lnTo>
                <a:lnTo>
                  <a:pt x="36681" y="27485"/>
                </a:lnTo>
                <a:lnTo>
                  <a:pt x="36399" y="27780"/>
                </a:lnTo>
                <a:lnTo>
                  <a:pt x="36038" y="27788"/>
                </a:lnTo>
                <a:lnTo>
                  <a:pt x="35665" y="27549"/>
                </a:lnTo>
                <a:lnTo>
                  <a:pt x="35395" y="27093"/>
                </a:lnTo>
                <a:lnTo>
                  <a:pt x="35220" y="26414"/>
                </a:lnTo>
                <a:lnTo>
                  <a:pt x="35184" y="25559"/>
                </a:lnTo>
                <a:lnTo>
                  <a:pt x="35250" y="24744"/>
                </a:lnTo>
                <a:lnTo>
                  <a:pt x="35449" y="24177"/>
                </a:lnTo>
                <a:lnTo>
                  <a:pt x="35749" y="23873"/>
                </a:lnTo>
                <a:lnTo>
                  <a:pt x="36110" y="23865"/>
                </a:lnTo>
                <a:lnTo>
                  <a:pt x="36477" y="24113"/>
                </a:lnTo>
                <a:lnTo>
                  <a:pt x="36741" y="24584"/>
                </a:lnTo>
                <a:lnTo>
                  <a:pt x="36904" y="25256"/>
                </a:lnTo>
                <a:lnTo>
                  <a:pt x="36946" y="26118"/>
                </a:lnTo>
                <a:close/>
                <a:moveTo>
                  <a:pt x="36501" y="26023"/>
                </a:moveTo>
                <a:lnTo>
                  <a:pt x="36411" y="24896"/>
                </a:lnTo>
                <a:lnTo>
                  <a:pt x="36086" y="24417"/>
                </a:lnTo>
                <a:lnTo>
                  <a:pt x="35779" y="24664"/>
                </a:lnTo>
                <a:lnTo>
                  <a:pt x="35653" y="25663"/>
                </a:lnTo>
                <a:lnTo>
                  <a:pt x="35731" y="26766"/>
                </a:lnTo>
                <a:lnTo>
                  <a:pt x="36056" y="27229"/>
                </a:lnTo>
                <a:lnTo>
                  <a:pt x="36375" y="26997"/>
                </a:lnTo>
                <a:lnTo>
                  <a:pt x="36501" y="26023"/>
                </a:lnTo>
                <a:close/>
                <a:moveTo>
                  <a:pt x="38911" y="26726"/>
                </a:moveTo>
                <a:lnTo>
                  <a:pt x="38839" y="27541"/>
                </a:lnTo>
                <a:lnTo>
                  <a:pt x="38641" y="28100"/>
                </a:lnTo>
                <a:lnTo>
                  <a:pt x="38352" y="28380"/>
                </a:lnTo>
                <a:lnTo>
                  <a:pt x="37986" y="28388"/>
                </a:lnTo>
                <a:lnTo>
                  <a:pt x="37631" y="28156"/>
                </a:lnTo>
                <a:lnTo>
                  <a:pt x="37366" y="27700"/>
                </a:lnTo>
                <a:lnTo>
                  <a:pt x="37204" y="27029"/>
                </a:lnTo>
                <a:lnTo>
                  <a:pt x="37156" y="26174"/>
                </a:lnTo>
                <a:lnTo>
                  <a:pt x="37240" y="25367"/>
                </a:lnTo>
                <a:lnTo>
                  <a:pt x="37439" y="24808"/>
                </a:lnTo>
                <a:lnTo>
                  <a:pt x="37715" y="24504"/>
                </a:lnTo>
                <a:lnTo>
                  <a:pt x="38094" y="24480"/>
                </a:lnTo>
                <a:lnTo>
                  <a:pt x="38437" y="24736"/>
                </a:lnTo>
                <a:lnTo>
                  <a:pt x="38707" y="25208"/>
                </a:lnTo>
                <a:lnTo>
                  <a:pt x="38875" y="25879"/>
                </a:lnTo>
                <a:lnTo>
                  <a:pt x="38911" y="26726"/>
                </a:lnTo>
                <a:close/>
                <a:moveTo>
                  <a:pt x="38461" y="26638"/>
                </a:moveTo>
                <a:lnTo>
                  <a:pt x="38364" y="25503"/>
                </a:lnTo>
                <a:lnTo>
                  <a:pt x="38052" y="25032"/>
                </a:lnTo>
                <a:lnTo>
                  <a:pt x="37739" y="25271"/>
                </a:lnTo>
                <a:lnTo>
                  <a:pt x="37619" y="26278"/>
                </a:lnTo>
                <a:lnTo>
                  <a:pt x="37697" y="27381"/>
                </a:lnTo>
                <a:lnTo>
                  <a:pt x="38010" y="27836"/>
                </a:lnTo>
                <a:lnTo>
                  <a:pt x="38340" y="27605"/>
                </a:lnTo>
                <a:lnTo>
                  <a:pt x="38461" y="26638"/>
                </a:lnTo>
                <a:close/>
                <a:moveTo>
                  <a:pt x="40426" y="29083"/>
                </a:moveTo>
                <a:lnTo>
                  <a:pt x="40006" y="28955"/>
                </a:lnTo>
                <a:lnTo>
                  <a:pt x="40066" y="25855"/>
                </a:lnTo>
                <a:lnTo>
                  <a:pt x="39495" y="26023"/>
                </a:lnTo>
                <a:lnTo>
                  <a:pt x="39374" y="25487"/>
                </a:lnTo>
                <a:lnTo>
                  <a:pt x="40168" y="25168"/>
                </a:lnTo>
                <a:lnTo>
                  <a:pt x="40486" y="25263"/>
                </a:lnTo>
                <a:lnTo>
                  <a:pt x="40426" y="29083"/>
                </a:lnTo>
                <a:close/>
                <a:moveTo>
                  <a:pt x="42777" y="27924"/>
                </a:moveTo>
                <a:lnTo>
                  <a:pt x="42699" y="28739"/>
                </a:lnTo>
                <a:lnTo>
                  <a:pt x="42518" y="29290"/>
                </a:lnTo>
                <a:lnTo>
                  <a:pt x="42236" y="29570"/>
                </a:lnTo>
                <a:lnTo>
                  <a:pt x="41875" y="29578"/>
                </a:lnTo>
                <a:lnTo>
                  <a:pt x="41526" y="29346"/>
                </a:lnTo>
                <a:lnTo>
                  <a:pt x="41262" y="28899"/>
                </a:lnTo>
                <a:lnTo>
                  <a:pt x="41100" y="28252"/>
                </a:lnTo>
                <a:lnTo>
                  <a:pt x="41058" y="27397"/>
                </a:lnTo>
                <a:lnTo>
                  <a:pt x="41136" y="26606"/>
                </a:lnTo>
                <a:lnTo>
                  <a:pt x="41328" y="26039"/>
                </a:lnTo>
                <a:lnTo>
                  <a:pt x="41605" y="25735"/>
                </a:lnTo>
                <a:lnTo>
                  <a:pt x="41965" y="25719"/>
                </a:lnTo>
                <a:lnTo>
                  <a:pt x="42308" y="25967"/>
                </a:lnTo>
                <a:lnTo>
                  <a:pt x="42572" y="26430"/>
                </a:lnTo>
                <a:lnTo>
                  <a:pt x="42729" y="27093"/>
                </a:lnTo>
                <a:lnTo>
                  <a:pt x="42777" y="27924"/>
                </a:lnTo>
                <a:close/>
                <a:moveTo>
                  <a:pt x="42332" y="27844"/>
                </a:moveTo>
                <a:lnTo>
                  <a:pt x="42242" y="26726"/>
                </a:lnTo>
                <a:lnTo>
                  <a:pt x="41923" y="26262"/>
                </a:lnTo>
                <a:lnTo>
                  <a:pt x="41617" y="26510"/>
                </a:lnTo>
                <a:lnTo>
                  <a:pt x="41502" y="27501"/>
                </a:lnTo>
                <a:lnTo>
                  <a:pt x="41587" y="28579"/>
                </a:lnTo>
                <a:lnTo>
                  <a:pt x="41893" y="29027"/>
                </a:lnTo>
                <a:lnTo>
                  <a:pt x="42212" y="28795"/>
                </a:lnTo>
                <a:lnTo>
                  <a:pt x="42332" y="27844"/>
                </a:lnTo>
                <a:close/>
                <a:moveTo>
                  <a:pt x="44268" y="30257"/>
                </a:moveTo>
                <a:lnTo>
                  <a:pt x="43847" y="30129"/>
                </a:lnTo>
                <a:lnTo>
                  <a:pt x="43901" y="27069"/>
                </a:lnTo>
                <a:lnTo>
                  <a:pt x="43342" y="27237"/>
                </a:lnTo>
                <a:lnTo>
                  <a:pt x="43228" y="26694"/>
                </a:lnTo>
                <a:lnTo>
                  <a:pt x="44003" y="26398"/>
                </a:lnTo>
                <a:lnTo>
                  <a:pt x="44322" y="26494"/>
                </a:lnTo>
                <a:lnTo>
                  <a:pt x="44268" y="30257"/>
                </a:lnTo>
                <a:close/>
                <a:moveTo>
                  <a:pt x="46558" y="29131"/>
                </a:moveTo>
                <a:lnTo>
                  <a:pt x="46480" y="29906"/>
                </a:lnTo>
                <a:lnTo>
                  <a:pt x="46299" y="30473"/>
                </a:lnTo>
                <a:lnTo>
                  <a:pt x="46029" y="30737"/>
                </a:lnTo>
                <a:lnTo>
                  <a:pt x="45686" y="30753"/>
                </a:lnTo>
                <a:lnTo>
                  <a:pt x="45332" y="30529"/>
                </a:lnTo>
                <a:lnTo>
                  <a:pt x="45079" y="30081"/>
                </a:lnTo>
                <a:lnTo>
                  <a:pt x="44929" y="29426"/>
                </a:lnTo>
                <a:lnTo>
                  <a:pt x="44887" y="28587"/>
                </a:lnTo>
                <a:lnTo>
                  <a:pt x="44959" y="27804"/>
                </a:lnTo>
                <a:lnTo>
                  <a:pt x="45139" y="27253"/>
                </a:lnTo>
                <a:lnTo>
                  <a:pt x="45416" y="26957"/>
                </a:lnTo>
                <a:lnTo>
                  <a:pt x="45758" y="26933"/>
                </a:lnTo>
                <a:lnTo>
                  <a:pt x="46107" y="27173"/>
                </a:lnTo>
                <a:lnTo>
                  <a:pt x="46360" y="27636"/>
                </a:lnTo>
                <a:lnTo>
                  <a:pt x="46522" y="28300"/>
                </a:lnTo>
                <a:lnTo>
                  <a:pt x="46558" y="29131"/>
                </a:lnTo>
                <a:close/>
                <a:moveTo>
                  <a:pt x="46119" y="29027"/>
                </a:moveTo>
                <a:lnTo>
                  <a:pt x="46041" y="27940"/>
                </a:lnTo>
                <a:lnTo>
                  <a:pt x="45728" y="27477"/>
                </a:lnTo>
                <a:lnTo>
                  <a:pt x="45434" y="27716"/>
                </a:lnTo>
                <a:lnTo>
                  <a:pt x="45314" y="28699"/>
                </a:lnTo>
                <a:lnTo>
                  <a:pt x="45404" y="29770"/>
                </a:lnTo>
                <a:lnTo>
                  <a:pt x="45716" y="30217"/>
                </a:lnTo>
                <a:lnTo>
                  <a:pt x="46011" y="29994"/>
                </a:lnTo>
                <a:lnTo>
                  <a:pt x="46119" y="29027"/>
                </a:lnTo>
                <a:close/>
                <a:moveTo>
                  <a:pt x="48013" y="31424"/>
                </a:moveTo>
                <a:lnTo>
                  <a:pt x="47604" y="31304"/>
                </a:lnTo>
                <a:lnTo>
                  <a:pt x="47658" y="28260"/>
                </a:lnTo>
                <a:lnTo>
                  <a:pt x="47117" y="28435"/>
                </a:lnTo>
                <a:lnTo>
                  <a:pt x="47003" y="27908"/>
                </a:lnTo>
                <a:lnTo>
                  <a:pt x="47748" y="27589"/>
                </a:lnTo>
                <a:lnTo>
                  <a:pt x="48067" y="27684"/>
                </a:lnTo>
                <a:lnTo>
                  <a:pt x="48013" y="31424"/>
                </a:lnTo>
                <a:close/>
                <a:moveTo>
                  <a:pt x="49852" y="31991"/>
                </a:moveTo>
                <a:lnTo>
                  <a:pt x="49449" y="31871"/>
                </a:lnTo>
                <a:lnTo>
                  <a:pt x="49504" y="28835"/>
                </a:lnTo>
                <a:lnTo>
                  <a:pt x="48975" y="29019"/>
                </a:lnTo>
                <a:lnTo>
                  <a:pt x="48860" y="28499"/>
                </a:lnTo>
                <a:lnTo>
                  <a:pt x="49600" y="28164"/>
                </a:lnTo>
                <a:lnTo>
                  <a:pt x="49900" y="28268"/>
                </a:lnTo>
                <a:lnTo>
                  <a:pt x="49852" y="31991"/>
                </a:lnTo>
                <a:close/>
                <a:moveTo>
                  <a:pt x="52094" y="30848"/>
                </a:moveTo>
                <a:lnTo>
                  <a:pt x="52034" y="31639"/>
                </a:lnTo>
                <a:lnTo>
                  <a:pt x="51860" y="32183"/>
                </a:lnTo>
                <a:lnTo>
                  <a:pt x="51590" y="32454"/>
                </a:lnTo>
                <a:lnTo>
                  <a:pt x="51241" y="32462"/>
                </a:lnTo>
                <a:lnTo>
                  <a:pt x="50910" y="32239"/>
                </a:lnTo>
                <a:lnTo>
                  <a:pt x="50658" y="31815"/>
                </a:lnTo>
                <a:lnTo>
                  <a:pt x="50507" y="31168"/>
                </a:lnTo>
                <a:lnTo>
                  <a:pt x="50459" y="30337"/>
                </a:lnTo>
                <a:lnTo>
                  <a:pt x="50525" y="29562"/>
                </a:lnTo>
                <a:lnTo>
                  <a:pt x="50718" y="29011"/>
                </a:lnTo>
                <a:lnTo>
                  <a:pt x="50976" y="28715"/>
                </a:lnTo>
                <a:lnTo>
                  <a:pt x="51319" y="28699"/>
                </a:lnTo>
                <a:lnTo>
                  <a:pt x="51656" y="28939"/>
                </a:lnTo>
                <a:lnTo>
                  <a:pt x="51908" y="29386"/>
                </a:lnTo>
                <a:lnTo>
                  <a:pt x="52058" y="30041"/>
                </a:lnTo>
                <a:lnTo>
                  <a:pt x="52094" y="30848"/>
                </a:lnTo>
                <a:close/>
                <a:moveTo>
                  <a:pt x="51674" y="30769"/>
                </a:moveTo>
                <a:lnTo>
                  <a:pt x="51590" y="29690"/>
                </a:lnTo>
                <a:lnTo>
                  <a:pt x="51289" y="29226"/>
                </a:lnTo>
                <a:lnTo>
                  <a:pt x="50994" y="29466"/>
                </a:lnTo>
                <a:lnTo>
                  <a:pt x="50880" y="30433"/>
                </a:lnTo>
                <a:lnTo>
                  <a:pt x="50970" y="31488"/>
                </a:lnTo>
                <a:lnTo>
                  <a:pt x="51271" y="31935"/>
                </a:lnTo>
                <a:lnTo>
                  <a:pt x="51565" y="31703"/>
                </a:lnTo>
                <a:lnTo>
                  <a:pt x="51674" y="30769"/>
                </a:lnTo>
                <a:close/>
                <a:moveTo>
                  <a:pt x="53495" y="33102"/>
                </a:moveTo>
                <a:lnTo>
                  <a:pt x="53104" y="32990"/>
                </a:lnTo>
                <a:lnTo>
                  <a:pt x="53140" y="30001"/>
                </a:lnTo>
                <a:lnTo>
                  <a:pt x="52623" y="30169"/>
                </a:lnTo>
                <a:lnTo>
                  <a:pt x="52521" y="29650"/>
                </a:lnTo>
                <a:lnTo>
                  <a:pt x="53261" y="29330"/>
                </a:lnTo>
                <a:lnTo>
                  <a:pt x="53543" y="29418"/>
                </a:lnTo>
                <a:lnTo>
                  <a:pt x="53495" y="33102"/>
                </a:lnTo>
                <a:close/>
                <a:moveTo>
                  <a:pt x="55689" y="31975"/>
                </a:moveTo>
                <a:lnTo>
                  <a:pt x="55629" y="32750"/>
                </a:lnTo>
                <a:lnTo>
                  <a:pt x="55455" y="33293"/>
                </a:lnTo>
                <a:lnTo>
                  <a:pt x="55196" y="33565"/>
                </a:lnTo>
                <a:lnTo>
                  <a:pt x="54866" y="33573"/>
                </a:lnTo>
                <a:lnTo>
                  <a:pt x="54535" y="33365"/>
                </a:lnTo>
                <a:lnTo>
                  <a:pt x="54289" y="32926"/>
                </a:lnTo>
                <a:lnTo>
                  <a:pt x="54126" y="32295"/>
                </a:lnTo>
                <a:lnTo>
                  <a:pt x="54084" y="31472"/>
                </a:lnTo>
                <a:lnTo>
                  <a:pt x="54150" y="30713"/>
                </a:lnTo>
                <a:lnTo>
                  <a:pt x="54331" y="30161"/>
                </a:lnTo>
                <a:lnTo>
                  <a:pt x="54595" y="29866"/>
                </a:lnTo>
                <a:lnTo>
                  <a:pt x="54920" y="29850"/>
                </a:lnTo>
                <a:lnTo>
                  <a:pt x="55262" y="30081"/>
                </a:lnTo>
                <a:lnTo>
                  <a:pt x="55515" y="30529"/>
                </a:lnTo>
                <a:lnTo>
                  <a:pt x="55659" y="31168"/>
                </a:lnTo>
                <a:lnTo>
                  <a:pt x="55689" y="31975"/>
                </a:lnTo>
                <a:close/>
                <a:moveTo>
                  <a:pt x="55281" y="31895"/>
                </a:moveTo>
                <a:lnTo>
                  <a:pt x="55196" y="30824"/>
                </a:lnTo>
                <a:lnTo>
                  <a:pt x="54902" y="30377"/>
                </a:lnTo>
                <a:lnTo>
                  <a:pt x="54601" y="30609"/>
                </a:lnTo>
                <a:lnTo>
                  <a:pt x="54499" y="31560"/>
                </a:lnTo>
                <a:lnTo>
                  <a:pt x="54589" y="32614"/>
                </a:lnTo>
                <a:lnTo>
                  <a:pt x="54884" y="33054"/>
                </a:lnTo>
                <a:lnTo>
                  <a:pt x="55172" y="32822"/>
                </a:lnTo>
                <a:lnTo>
                  <a:pt x="55281" y="31895"/>
                </a:lnTo>
                <a:close/>
                <a:moveTo>
                  <a:pt x="57078" y="34220"/>
                </a:moveTo>
                <a:lnTo>
                  <a:pt x="56687" y="34092"/>
                </a:lnTo>
                <a:lnTo>
                  <a:pt x="56729" y="31128"/>
                </a:lnTo>
                <a:lnTo>
                  <a:pt x="56212" y="31304"/>
                </a:lnTo>
                <a:lnTo>
                  <a:pt x="56110" y="30777"/>
                </a:lnTo>
                <a:lnTo>
                  <a:pt x="56831" y="30481"/>
                </a:lnTo>
                <a:lnTo>
                  <a:pt x="57120" y="30569"/>
                </a:lnTo>
                <a:lnTo>
                  <a:pt x="57078" y="34220"/>
                </a:lnTo>
                <a:close/>
                <a:moveTo>
                  <a:pt x="59218" y="33094"/>
                </a:moveTo>
                <a:lnTo>
                  <a:pt x="59152" y="33845"/>
                </a:lnTo>
                <a:lnTo>
                  <a:pt x="58978" y="34388"/>
                </a:lnTo>
                <a:lnTo>
                  <a:pt x="58731" y="34668"/>
                </a:lnTo>
                <a:lnTo>
                  <a:pt x="58400" y="34676"/>
                </a:lnTo>
                <a:lnTo>
                  <a:pt x="58082" y="34452"/>
                </a:lnTo>
                <a:lnTo>
                  <a:pt x="57841" y="34036"/>
                </a:lnTo>
                <a:lnTo>
                  <a:pt x="57691" y="33389"/>
                </a:lnTo>
                <a:lnTo>
                  <a:pt x="57643" y="32590"/>
                </a:lnTo>
                <a:lnTo>
                  <a:pt x="57703" y="31831"/>
                </a:lnTo>
                <a:lnTo>
                  <a:pt x="57871" y="31288"/>
                </a:lnTo>
                <a:lnTo>
                  <a:pt x="58136" y="31000"/>
                </a:lnTo>
                <a:lnTo>
                  <a:pt x="58449" y="30984"/>
                </a:lnTo>
                <a:lnTo>
                  <a:pt x="58785" y="31208"/>
                </a:lnTo>
                <a:lnTo>
                  <a:pt x="59032" y="31663"/>
                </a:lnTo>
                <a:lnTo>
                  <a:pt x="59182" y="32279"/>
                </a:lnTo>
                <a:lnTo>
                  <a:pt x="59218" y="33094"/>
                </a:lnTo>
                <a:close/>
                <a:moveTo>
                  <a:pt x="58797" y="33014"/>
                </a:moveTo>
                <a:lnTo>
                  <a:pt x="58725" y="31943"/>
                </a:lnTo>
                <a:lnTo>
                  <a:pt x="58443" y="31512"/>
                </a:lnTo>
                <a:lnTo>
                  <a:pt x="58160" y="31743"/>
                </a:lnTo>
                <a:lnTo>
                  <a:pt x="58052" y="32694"/>
                </a:lnTo>
                <a:lnTo>
                  <a:pt x="58136" y="33725"/>
                </a:lnTo>
                <a:lnTo>
                  <a:pt x="58418" y="34156"/>
                </a:lnTo>
                <a:lnTo>
                  <a:pt x="58701" y="33925"/>
                </a:lnTo>
                <a:lnTo>
                  <a:pt x="58797" y="33014"/>
                </a:lnTo>
                <a:close/>
                <a:moveTo>
                  <a:pt x="60577" y="35299"/>
                </a:moveTo>
                <a:lnTo>
                  <a:pt x="60204" y="35171"/>
                </a:lnTo>
                <a:lnTo>
                  <a:pt x="60234" y="32239"/>
                </a:lnTo>
                <a:lnTo>
                  <a:pt x="59717" y="32414"/>
                </a:lnTo>
                <a:lnTo>
                  <a:pt x="59621" y="31903"/>
                </a:lnTo>
                <a:lnTo>
                  <a:pt x="60324" y="31591"/>
                </a:lnTo>
                <a:lnTo>
                  <a:pt x="60619" y="31679"/>
                </a:lnTo>
                <a:lnTo>
                  <a:pt x="60577" y="35299"/>
                </a:lnTo>
                <a:close/>
                <a:moveTo>
                  <a:pt x="62302" y="35818"/>
                </a:moveTo>
                <a:lnTo>
                  <a:pt x="61923" y="35706"/>
                </a:lnTo>
                <a:lnTo>
                  <a:pt x="61953" y="32782"/>
                </a:lnTo>
                <a:lnTo>
                  <a:pt x="61448" y="32966"/>
                </a:lnTo>
                <a:lnTo>
                  <a:pt x="61352" y="32454"/>
                </a:lnTo>
                <a:lnTo>
                  <a:pt x="62043" y="32135"/>
                </a:lnTo>
                <a:lnTo>
                  <a:pt x="62338" y="32223"/>
                </a:lnTo>
                <a:lnTo>
                  <a:pt x="62302" y="35818"/>
                </a:lnTo>
                <a:close/>
                <a:moveTo>
                  <a:pt x="64388" y="34692"/>
                </a:moveTo>
                <a:lnTo>
                  <a:pt x="64322" y="35459"/>
                </a:lnTo>
                <a:lnTo>
                  <a:pt x="64153" y="35978"/>
                </a:lnTo>
                <a:lnTo>
                  <a:pt x="63913" y="36258"/>
                </a:lnTo>
                <a:lnTo>
                  <a:pt x="63594" y="36266"/>
                </a:lnTo>
                <a:lnTo>
                  <a:pt x="63282" y="36058"/>
                </a:lnTo>
                <a:lnTo>
                  <a:pt x="63047" y="35634"/>
                </a:lnTo>
                <a:lnTo>
                  <a:pt x="62897" y="35027"/>
                </a:lnTo>
                <a:lnTo>
                  <a:pt x="62849" y="34220"/>
                </a:lnTo>
                <a:lnTo>
                  <a:pt x="62909" y="33461"/>
                </a:lnTo>
                <a:lnTo>
                  <a:pt x="63083" y="32934"/>
                </a:lnTo>
                <a:lnTo>
                  <a:pt x="63330" y="32654"/>
                </a:lnTo>
                <a:lnTo>
                  <a:pt x="63648" y="32630"/>
                </a:lnTo>
                <a:lnTo>
                  <a:pt x="63967" y="32854"/>
                </a:lnTo>
                <a:lnTo>
                  <a:pt x="64189" y="33293"/>
                </a:lnTo>
                <a:lnTo>
                  <a:pt x="64340" y="33901"/>
                </a:lnTo>
                <a:lnTo>
                  <a:pt x="64388" y="34692"/>
                </a:lnTo>
                <a:close/>
                <a:moveTo>
                  <a:pt x="63997" y="34628"/>
                </a:moveTo>
                <a:lnTo>
                  <a:pt x="63907" y="33573"/>
                </a:lnTo>
                <a:lnTo>
                  <a:pt x="63636" y="33142"/>
                </a:lnTo>
                <a:lnTo>
                  <a:pt x="63354" y="33373"/>
                </a:lnTo>
                <a:lnTo>
                  <a:pt x="63252" y="34316"/>
                </a:lnTo>
                <a:lnTo>
                  <a:pt x="63330" y="35339"/>
                </a:lnTo>
                <a:lnTo>
                  <a:pt x="63606" y="35746"/>
                </a:lnTo>
                <a:lnTo>
                  <a:pt x="63889" y="35523"/>
                </a:lnTo>
                <a:lnTo>
                  <a:pt x="63997" y="34628"/>
                </a:lnTo>
                <a:close/>
                <a:moveTo>
                  <a:pt x="65680" y="36873"/>
                </a:moveTo>
                <a:lnTo>
                  <a:pt x="65320" y="36745"/>
                </a:lnTo>
                <a:lnTo>
                  <a:pt x="65356" y="33861"/>
                </a:lnTo>
                <a:lnTo>
                  <a:pt x="64875" y="34036"/>
                </a:lnTo>
                <a:lnTo>
                  <a:pt x="64761" y="33533"/>
                </a:lnTo>
                <a:lnTo>
                  <a:pt x="65440" y="33213"/>
                </a:lnTo>
                <a:lnTo>
                  <a:pt x="65722" y="33301"/>
                </a:lnTo>
                <a:lnTo>
                  <a:pt x="65680" y="36873"/>
                </a:lnTo>
                <a:close/>
                <a:moveTo>
                  <a:pt x="67730" y="35746"/>
                </a:moveTo>
                <a:lnTo>
                  <a:pt x="67670" y="36497"/>
                </a:lnTo>
                <a:lnTo>
                  <a:pt x="67508" y="37025"/>
                </a:lnTo>
                <a:lnTo>
                  <a:pt x="67273" y="37296"/>
                </a:lnTo>
                <a:lnTo>
                  <a:pt x="66949" y="37304"/>
                </a:lnTo>
                <a:lnTo>
                  <a:pt x="66648" y="37097"/>
                </a:lnTo>
                <a:lnTo>
                  <a:pt x="66414" y="36673"/>
                </a:lnTo>
                <a:lnTo>
                  <a:pt x="66269" y="36066"/>
                </a:lnTo>
                <a:lnTo>
                  <a:pt x="66233" y="35275"/>
                </a:lnTo>
                <a:lnTo>
                  <a:pt x="66299" y="34532"/>
                </a:lnTo>
                <a:lnTo>
                  <a:pt x="66456" y="34004"/>
                </a:lnTo>
                <a:lnTo>
                  <a:pt x="66702" y="33725"/>
                </a:lnTo>
                <a:lnTo>
                  <a:pt x="67015" y="33701"/>
                </a:lnTo>
                <a:lnTo>
                  <a:pt x="67327" y="33925"/>
                </a:lnTo>
                <a:lnTo>
                  <a:pt x="67550" y="34356"/>
                </a:lnTo>
                <a:lnTo>
                  <a:pt x="67694" y="34971"/>
                </a:lnTo>
                <a:lnTo>
                  <a:pt x="67730" y="35746"/>
                </a:lnTo>
                <a:close/>
                <a:moveTo>
                  <a:pt x="67345" y="35674"/>
                </a:moveTo>
                <a:lnTo>
                  <a:pt x="67261" y="34636"/>
                </a:lnTo>
                <a:lnTo>
                  <a:pt x="66985" y="34204"/>
                </a:lnTo>
                <a:lnTo>
                  <a:pt x="66720" y="34444"/>
                </a:lnTo>
                <a:lnTo>
                  <a:pt x="66624" y="35363"/>
                </a:lnTo>
                <a:lnTo>
                  <a:pt x="66702" y="36385"/>
                </a:lnTo>
                <a:lnTo>
                  <a:pt x="66973" y="36793"/>
                </a:lnTo>
                <a:lnTo>
                  <a:pt x="67243" y="36577"/>
                </a:lnTo>
                <a:lnTo>
                  <a:pt x="67345" y="35674"/>
                </a:lnTo>
                <a:close/>
                <a:moveTo>
                  <a:pt x="69011" y="37895"/>
                </a:moveTo>
                <a:lnTo>
                  <a:pt x="68656" y="37784"/>
                </a:lnTo>
                <a:lnTo>
                  <a:pt x="68680" y="34915"/>
                </a:lnTo>
                <a:lnTo>
                  <a:pt x="68211" y="35083"/>
                </a:lnTo>
                <a:lnTo>
                  <a:pt x="68109" y="34588"/>
                </a:lnTo>
                <a:lnTo>
                  <a:pt x="68770" y="34276"/>
                </a:lnTo>
                <a:lnTo>
                  <a:pt x="69041" y="34356"/>
                </a:lnTo>
                <a:lnTo>
                  <a:pt x="69011" y="37895"/>
                </a:lnTo>
                <a:close/>
                <a:moveTo>
                  <a:pt x="71024" y="36785"/>
                </a:moveTo>
                <a:lnTo>
                  <a:pt x="70952" y="37528"/>
                </a:lnTo>
                <a:lnTo>
                  <a:pt x="70796" y="38039"/>
                </a:lnTo>
                <a:lnTo>
                  <a:pt x="70562" y="38311"/>
                </a:lnTo>
                <a:lnTo>
                  <a:pt x="70255" y="38327"/>
                </a:lnTo>
                <a:lnTo>
                  <a:pt x="69954" y="38119"/>
                </a:lnTo>
                <a:lnTo>
                  <a:pt x="69726" y="37704"/>
                </a:lnTo>
                <a:lnTo>
                  <a:pt x="69582" y="37097"/>
                </a:lnTo>
                <a:lnTo>
                  <a:pt x="69546" y="36329"/>
                </a:lnTo>
                <a:lnTo>
                  <a:pt x="69606" y="35586"/>
                </a:lnTo>
                <a:lnTo>
                  <a:pt x="69762" y="35067"/>
                </a:lnTo>
                <a:lnTo>
                  <a:pt x="69996" y="34771"/>
                </a:lnTo>
                <a:lnTo>
                  <a:pt x="70309" y="34763"/>
                </a:lnTo>
                <a:lnTo>
                  <a:pt x="70610" y="34971"/>
                </a:lnTo>
                <a:lnTo>
                  <a:pt x="70832" y="35403"/>
                </a:lnTo>
                <a:lnTo>
                  <a:pt x="70976" y="36002"/>
                </a:lnTo>
                <a:lnTo>
                  <a:pt x="71024" y="36785"/>
                </a:lnTo>
                <a:close/>
                <a:moveTo>
                  <a:pt x="70634" y="36713"/>
                </a:moveTo>
                <a:lnTo>
                  <a:pt x="70556" y="35682"/>
                </a:lnTo>
                <a:lnTo>
                  <a:pt x="70285" y="35259"/>
                </a:lnTo>
                <a:lnTo>
                  <a:pt x="70021" y="35483"/>
                </a:lnTo>
                <a:lnTo>
                  <a:pt x="69924" y="36409"/>
                </a:lnTo>
                <a:lnTo>
                  <a:pt x="70009" y="37408"/>
                </a:lnTo>
                <a:lnTo>
                  <a:pt x="70267" y="37816"/>
                </a:lnTo>
                <a:lnTo>
                  <a:pt x="70544" y="37600"/>
                </a:lnTo>
                <a:lnTo>
                  <a:pt x="70634" y="36713"/>
                </a:lnTo>
                <a:close/>
                <a:moveTo>
                  <a:pt x="72281" y="38902"/>
                </a:moveTo>
                <a:lnTo>
                  <a:pt x="71926" y="38790"/>
                </a:lnTo>
                <a:lnTo>
                  <a:pt x="71950" y="35946"/>
                </a:lnTo>
                <a:lnTo>
                  <a:pt x="71487" y="36130"/>
                </a:lnTo>
                <a:lnTo>
                  <a:pt x="71385" y="35634"/>
                </a:lnTo>
                <a:lnTo>
                  <a:pt x="72040" y="35323"/>
                </a:lnTo>
                <a:lnTo>
                  <a:pt x="72305" y="35403"/>
                </a:lnTo>
                <a:lnTo>
                  <a:pt x="72281" y="38902"/>
                </a:lnTo>
                <a:close/>
                <a:moveTo>
                  <a:pt x="73886" y="39390"/>
                </a:moveTo>
                <a:lnTo>
                  <a:pt x="73531" y="39278"/>
                </a:lnTo>
                <a:lnTo>
                  <a:pt x="73561" y="36457"/>
                </a:lnTo>
                <a:lnTo>
                  <a:pt x="73086" y="36633"/>
                </a:lnTo>
                <a:lnTo>
                  <a:pt x="73002" y="36146"/>
                </a:lnTo>
                <a:lnTo>
                  <a:pt x="73639" y="35834"/>
                </a:lnTo>
                <a:lnTo>
                  <a:pt x="73910" y="35914"/>
                </a:lnTo>
                <a:lnTo>
                  <a:pt x="73886" y="39390"/>
                </a:lnTo>
                <a:close/>
                <a:moveTo>
                  <a:pt x="75822" y="38287"/>
                </a:moveTo>
                <a:lnTo>
                  <a:pt x="75761" y="39022"/>
                </a:lnTo>
                <a:lnTo>
                  <a:pt x="75617" y="39525"/>
                </a:lnTo>
                <a:lnTo>
                  <a:pt x="75389" y="39797"/>
                </a:lnTo>
                <a:lnTo>
                  <a:pt x="75088" y="39813"/>
                </a:lnTo>
                <a:lnTo>
                  <a:pt x="74794" y="39605"/>
                </a:lnTo>
                <a:lnTo>
                  <a:pt x="74577" y="39206"/>
                </a:lnTo>
                <a:lnTo>
                  <a:pt x="74445" y="38615"/>
                </a:lnTo>
                <a:lnTo>
                  <a:pt x="74403" y="37840"/>
                </a:lnTo>
                <a:lnTo>
                  <a:pt x="74463" y="37120"/>
                </a:lnTo>
                <a:lnTo>
                  <a:pt x="74613" y="36593"/>
                </a:lnTo>
                <a:lnTo>
                  <a:pt x="74842" y="36314"/>
                </a:lnTo>
                <a:lnTo>
                  <a:pt x="75136" y="36298"/>
                </a:lnTo>
                <a:lnTo>
                  <a:pt x="75431" y="36505"/>
                </a:lnTo>
                <a:lnTo>
                  <a:pt x="75647" y="36929"/>
                </a:lnTo>
                <a:lnTo>
                  <a:pt x="75785" y="37520"/>
                </a:lnTo>
                <a:lnTo>
                  <a:pt x="75822" y="38287"/>
                </a:lnTo>
                <a:close/>
                <a:moveTo>
                  <a:pt x="75461" y="38215"/>
                </a:moveTo>
                <a:lnTo>
                  <a:pt x="75377" y="37208"/>
                </a:lnTo>
                <a:lnTo>
                  <a:pt x="75106" y="36785"/>
                </a:lnTo>
                <a:lnTo>
                  <a:pt x="74860" y="37017"/>
                </a:lnTo>
                <a:lnTo>
                  <a:pt x="74764" y="37919"/>
                </a:lnTo>
                <a:lnTo>
                  <a:pt x="74848" y="38910"/>
                </a:lnTo>
                <a:lnTo>
                  <a:pt x="75112" y="39310"/>
                </a:lnTo>
                <a:lnTo>
                  <a:pt x="75371" y="39086"/>
                </a:lnTo>
                <a:lnTo>
                  <a:pt x="75461" y="38215"/>
                </a:lnTo>
                <a:close/>
                <a:moveTo>
                  <a:pt x="77403" y="38782"/>
                </a:moveTo>
                <a:lnTo>
                  <a:pt x="77342" y="39509"/>
                </a:lnTo>
                <a:lnTo>
                  <a:pt x="77198" y="40029"/>
                </a:lnTo>
                <a:lnTo>
                  <a:pt x="76976" y="40292"/>
                </a:lnTo>
                <a:lnTo>
                  <a:pt x="76669" y="40300"/>
                </a:lnTo>
                <a:lnTo>
                  <a:pt x="76381" y="40109"/>
                </a:lnTo>
                <a:lnTo>
                  <a:pt x="76158" y="39693"/>
                </a:lnTo>
                <a:lnTo>
                  <a:pt x="76026" y="39110"/>
                </a:lnTo>
                <a:lnTo>
                  <a:pt x="75984" y="38335"/>
                </a:lnTo>
                <a:lnTo>
                  <a:pt x="76038" y="37608"/>
                </a:lnTo>
                <a:lnTo>
                  <a:pt x="76200" y="37097"/>
                </a:lnTo>
                <a:lnTo>
                  <a:pt x="76423" y="36817"/>
                </a:lnTo>
                <a:lnTo>
                  <a:pt x="76717" y="36793"/>
                </a:lnTo>
                <a:lnTo>
                  <a:pt x="77012" y="37009"/>
                </a:lnTo>
                <a:lnTo>
                  <a:pt x="77228" y="37424"/>
                </a:lnTo>
                <a:lnTo>
                  <a:pt x="77366" y="38031"/>
                </a:lnTo>
                <a:lnTo>
                  <a:pt x="77403" y="38782"/>
                </a:lnTo>
                <a:close/>
                <a:moveTo>
                  <a:pt x="77036" y="38710"/>
                </a:moveTo>
                <a:lnTo>
                  <a:pt x="76958" y="37696"/>
                </a:lnTo>
                <a:lnTo>
                  <a:pt x="76687" y="37288"/>
                </a:lnTo>
                <a:lnTo>
                  <a:pt x="76441" y="37520"/>
                </a:lnTo>
                <a:lnTo>
                  <a:pt x="76351" y="38407"/>
                </a:lnTo>
                <a:lnTo>
                  <a:pt x="76429" y="39406"/>
                </a:lnTo>
                <a:lnTo>
                  <a:pt x="76693" y="39813"/>
                </a:lnTo>
                <a:lnTo>
                  <a:pt x="76946" y="39589"/>
                </a:lnTo>
                <a:lnTo>
                  <a:pt x="77036" y="38710"/>
                </a:lnTo>
                <a:close/>
                <a:moveTo>
                  <a:pt x="78623" y="40852"/>
                </a:moveTo>
                <a:lnTo>
                  <a:pt x="78286" y="40748"/>
                </a:lnTo>
                <a:lnTo>
                  <a:pt x="78298" y="37967"/>
                </a:lnTo>
                <a:lnTo>
                  <a:pt x="77853" y="38127"/>
                </a:lnTo>
                <a:lnTo>
                  <a:pt x="77763" y="37648"/>
                </a:lnTo>
                <a:lnTo>
                  <a:pt x="78394" y="37336"/>
                </a:lnTo>
                <a:lnTo>
                  <a:pt x="78647" y="37416"/>
                </a:lnTo>
                <a:lnTo>
                  <a:pt x="78623" y="40852"/>
                </a:lnTo>
                <a:close/>
                <a:moveTo>
                  <a:pt x="80516" y="39757"/>
                </a:moveTo>
                <a:lnTo>
                  <a:pt x="80462" y="40476"/>
                </a:lnTo>
                <a:lnTo>
                  <a:pt x="80300" y="40980"/>
                </a:lnTo>
                <a:lnTo>
                  <a:pt x="80078" y="41243"/>
                </a:lnTo>
                <a:lnTo>
                  <a:pt x="79795" y="41259"/>
                </a:lnTo>
                <a:lnTo>
                  <a:pt x="79513" y="41059"/>
                </a:lnTo>
                <a:lnTo>
                  <a:pt x="79296" y="40668"/>
                </a:lnTo>
                <a:lnTo>
                  <a:pt x="79158" y="40077"/>
                </a:lnTo>
                <a:lnTo>
                  <a:pt x="79122" y="39318"/>
                </a:lnTo>
                <a:lnTo>
                  <a:pt x="79170" y="38599"/>
                </a:lnTo>
                <a:lnTo>
                  <a:pt x="79326" y="38087"/>
                </a:lnTo>
                <a:lnTo>
                  <a:pt x="79543" y="37808"/>
                </a:lnTo>
                <a:lnTo>
                  <a:pt x="79825" y="37784"/>
                </a:lnTo>
                <a:lnTo>
                  <a:pt x="80120" y="37999"/>
                </a:lnTo>
                <a:lnTo>
                  <a:pt x="80342" y="38407"/>
                </a:lnTo>
                <a:lnTo>
                  <a:pt x="80468" y="38998"/>
                </a:lnTo>
                <a:lnTo>
                  <a:pt x="80516" y="39757"/>
                </a:lnTo>
                <a:close/>
                <a:moveTo>
                  <a:pt x="80138" y="39693"/>
                </a:moveTo>
                <a:lnTo>
                  <a:pt x="80072" y="38686"/>
                </a:lnTo>
                <a:lnTo>
                  <a:pt x="79813" y="38279"/>
                </a:lnTo>
                <a:lnTo>
                  <a:pt x="79567" y="38495"/>
                </a:lnTo>
                <a:lnTo>
                  <a:pt x="79477" y="39398"/>
                </a:lnTo>
                <a:lnTo>
                  <a:pt x="79549" y="40372"/>
                </a:lnTo>
                <a:lnTo>
                  <a:pt x="79813" y="40772"/>
                </a:lnTo>
                <a:lnTo>
                  <a:pt x="80054" y="40548"/>
                </a:lnTo>
                <a:lnTo>
                  <a:pt x="80138" y="39693"/>
                </a:lnTo>
                <a:close/>
                <a:moveTo>
                  <a:pt x="81701" y="41803"/>
                </a:moveTo>
                <a:lnTo>
                  <a:pt x="81364" y="41699"/>
                </a:lnTo>
                <a:lnTo>
                  <a:pt x="81388" y="38942"/>
                </a:lnTo>
                <a:lnTo>
                  <a:pt x="80943" y="39110"/>
                </a:lnTo>
                <a:lnTo>
                  <a:pt x="80853" y="38631"/>
                </a:lnTo>
                <a:lnTo>
                  <a:pt x="81478" y="38327"/>
                </a:lnTo>
                <a:lnTo>
                  <a:pt x="81731" y="38407"/>
                </a:lnTo>
                <a:lnTo>
                  <a:pt x="81701" y="41803"/>
                </a:lnTo>
                <a:close/>
                <a:moveTo>
                  <a:pt x="83540" y="40708"/>
                </a:moveTo>
                <a:lnTo>
                  <a:pt x="83486" y="41419"/>
                </a:lnTo>
                <a:lnTo>
                  <a:pt x="83348" y="41922"/>
                </a:lnTo>
                <a:lnTo>
                  <a:pt x="83137" y="42178"/>
                </a:lnTo>
                <a:lnTo>
                  <a:pt x="82849" y="42202"/>
                </a:lnTo>
                <a:lnTo>
                  <a:pt x="82572" y="42010"/>
                </a:lnTo>
                <a:lnTo>
                  <a:pt x="82368" y="41619"/>
                </a:lnTo>
                <a:lnTo>
                  <a:pt x="82230" y="41028"/>
                </a:lnTo>
                <a:lnTo>
                  <a:pt x="82188" y="40276"/>
                </a:lnTo>
                <a:lnTo>
                  <a:pt x="82236" y="39565"/>
                </a:lnTo>
                <a:lnTo>
                  <a:pt x="82392" y="39070"/>
                </a:lnTo>
                <a:lnTo>
                  <a:pt x="82608" y="38790"/>
                </a:lnTo>
                <a:lnTo>
                  <a:pt x="82879" y="38766"/>
                </a:lnTo>
                <a:lnTo>
                  <a:pt x="83168" y="38966"/>
                </a:lnTo>
                <a:lnTo>
                  <a:pt x="83384" y="39382"/>
                </a:lnTo>
                <a:lnTo>
                  <a:pt x="83504" y="39957"/>
                </a:lnTo>
                <a:lnTo>
                  <a:pt x="83540" y="40708"/>
                </a:lnTo>
                <a:close/>
                <a:moveTo>
                  <a:pt x="83198" y="40644"/>
                </a:moveTo>
                <a:lnTo>
                  <a:pt x="83113" y="39661"/>
                </a:lnTo>
                <a:lnTo>
                  <a:pt x="82861" y="39262"/>
                </a:lnTo>
                <a:lnTo>
                  <a:pt x="82620" y="39477"/>
                </a:lnTo>
                <a:lnTo>
                  <a:pt x="82542" y="40356"/>
                </a:lnTo>
                <a:lnTo>
                  <a:pt x="82620" y="41323"/>
                </a:lnTo>
                <a:lnTo>
                  <a:pt x="82873" y="41715"/>
                </a:lnTo>
                <a:lnTo>
                  <a:pt x="83113" y="41491"/>
                </a:lnTo>
                <a:lnTo>
                  <a:pt x="83198" y="40644"/>
                </a:lnTo>
                <a:close/>
                <a:moveTo>
                  <a:pt x="84737" y="42745"/>
                </a:moveTo>
                <a:lnTo>
                  <a:pt x="84406" y="42641"/>
                </a:lnTo>
                <a:lnTo>
                  <a:pt x="84424" y="39901"/>
                </a:lnTo>
                <a:lnTo>
                  <a:pt x="83973" y="40069"/>
                </a:lnTo>
                <a:lnTo>
                  <a:pt x="83883" y="39597"/>
                </a:lnTo>
                <a:lnTo>
                  <a:pt x="84496" y="39286"/>
                </a:lnTo>
                <a:lnTo>
                  <a:pt x="84755" y="39366"/>
                </a:lnTo>
                <a:lnTo>
                  <a:pt x="84737" y="42745"/>
                </a:lnTo>
                <a:close/>
                <a:moveTo>
                  <a:pt x="86215" y="43201"/>
                </a:moveTo>
                <a:lnTo>
                  <a:pt x="85897" y="43105"/>
                </a:lnTo>
                <a:lnTo>
                  <a:pt x="85909" y="40380"/>
                </a:lnTo>
                <a:lnTo>
                  <a:pt x="85470" y="40540"/>
                </a:lnTo>
                <a:lnTo>
                  <a:pt x="85380" y="40069"/>
                </a:lnTo>
                <a:lnTo>
                  <a:pt x="85981" y="39757"/>
                </a:lnTo>
                <a:lnTo>
                  <a:pt x="86221" y="39837"/>
                </a:lnTo>
                <a:lnTo>
                  <a:pt x="86215" y="43201"/>
                </a:lnTo>
                <a:close/>
                <a:moveTo>
                  <a:pt x="88013" y="42098"/>
                </a:moveTo>
                <a:lnTo>
                  <a:pt x="87965" y="42809"/>
                </a:lnTo>
                <a:lnTo>
                  <a:pt x="87820" y="43313"/>
                </a:lnTo>
                <a:lnTo>
                  <a:pt x="87616" y="43560"/>
                </a:lnTo>
                <a:lnTo>
                  <a:pt x="87339" y="43592"/>
                </a:lnTo>
                <a:lnTo>
                  <a:pt x="87069" y="43401"/>
                </a:lnTo>
                <a:lnTo>
                  <a:pt x="86865" y="43009"/>
                </a:lnTo>
                <a:lnTo>
                  <a:pt x="86726" y="42434"/>
                </a:lnTo>
                <a:lnTo>
                  <a:pt x="86690" y="41691"/>
                </a:lnTo>
                <a:lnTo>
                  <a:pt x="86744" y="40980"/>
                </a:lnTo>
                <a:lnTo>
                  <a:pt x="86877" y="40492"/>
                </a:lnTo>
                <a:lnTo>
                  <a:pt x="87087" y="40221"/>
                </a:lnTo>
                <a:lnTo>
                  <a:pt x="87376" y="40189"/>
                </a:lnTo>
                <a:lnTo>
                  <a:pt x="87646" y="40396"/>
                </a:lnTo>
                <a:lnTo>
                  <a:pt x="87850" y="40788"/>
                </a:lnTo>
                <a:lnTo>
                  <a:pt x="87977" y="41371"/>
                </a:lnTo>
                <a:lnTo>
                  <a:pt x="88013" y="42098"/>
                </a:lnTo>
                <a:close/>
                <a:moveTo>
                  <a:pt x="87676" y="42042"/>
                </a:moveTo>
                <a:lnTo>
                  <a:pt x="87592" y="41067"/>
                </a:lnTo>
                <a:lnTo>
                  <a:pt x="87345" y="40668"/>
                </a:lnTo>
                <a:lnTo>
                  <a:pt x="87117" y="40892"/>
                </a:lnTo>
                <a:lnTo>
                  <a:pt x="87039" y="41763"/>
                </a:lnTo>
                <a:lnTo>
                  <a:pt x="87105" y="42721"/>
                </a:lnTo>
                <a:lnTo>
                  <a:pt x="87351" y="43105"/>
                </a:lnTo>
                <a:lnTo>
                  <a:pt x="87586" y="42889"/>
                </a:lnTo>
                <a:lnTo>
                  <a:pt x="87676" y="42042"/>
                </a:lnTo>
                <a:close/>
                <a:moveTo>
                  <a:pt x="89155" y="44104"/>
                </a:moveTo>
                <a:lnTo>
                  <a:pt x="88836" y="44000"/>
                </a:lnTo>
                <a:lnTo>
                  <a:pt x="88854" y="41307"/>
                </a:lnTo>
                <a:lnTo>
                  <a:pt x="88428" y="41475"/>
                </a:lnTo>
                <a:lnTo>
                  <a:pt x="88355" y="41012"/>
                </a:lnTo>
                <a:lnTo>
                  <a:pt x="88926" y="40700"/>
                </a:lnTo>
                <a:lnTo>
                  <a:pt x="89173" y="40780"/>
                </a:lnTo>
                <a:lnTo>
                  <a:pt x="89155" y="44104"/>
                </a:lnTo>
                <a:close/>
                <a:moveTo>
                  <a:pt x="90916" y="43025"/>
                </a:moveTo>
                <a:lnTo>
                  <a:pt x="90868" y="43720"/>
                </a:lnTo>
                <a:lnTo>
                  <a:pt x="90736" y="44208"/>
                </a:lnTo>
                <a:lnTo>
                  <a:pt x="90525" y="44463"/>
                </a:lnTo>
                <a:lnTo>
                  <a:pt x="90255" y="44487"/>
                </a:lnTo>
                <a:lnTo>
                  <a:pt x="89990" y="44295"/>
                </a:lnTo>
                <a:lnTo>
                  <a:pt x="89786" y="43912"/>
                </a:lnTo>
                <a:lnTo>
                  <a:pt x="89660" y="43345"/>
                </a:lnTo>
                <a:lnTo>
                  <a:pt x="89618" y="42610"/>
                </a:lnTo>
                <a:lnTo>
                  <a:pt x="89666" y="41914"/>
                </a:lnTo>
                <a:lnTo>
                  <a:pt x="89798" y="41411"/>
                </a:lnTo>
                <a:lnTo>
                  <a:pt x="90015" y="41139"/>
                </a:lnTo>
                <a:lnTo>
                  <a:pt x="90285" y="41123"/>
                </a:lnTo>
                <a:lnTo>
                  <a:pt x="90550" y="41323"/>
                </a:lnTo>
                <a:lnTo>
                  <a:pt x="90748" y="41715"/>
                </a:lnTo>
                <a:lnTo>
                  <a:pt x="90880" y="42290"/>
                </a:lnTo>
                <a:lnTo>
                  <a:pt x="90916" y="43025"/>
                </a:lnTo>
                <a:close/>
                <a:moveTo>
                  <a:pt x="90580" y="42961"/>
                </a:moveTo>
                <a:lnTo>
                  <a:pt x="90501" y="41994"/>
                </a:lnTo>
                <a:lnTo>
                  <a:pt x="90261" y="41595"/>
                </a:lnTo>
                <a:lnTo>
                  <a:pt x="90033" y="41819"/>
                </a:lnTo>
                <a:lnTo>
                  <a:pt x="89960" y="42681"/>
                </a:lnTo>
                <a:lnTo>
                  <a:pt x="90033" y="43624"/>
                </a:lnTo>
                <a:lnTo>
                  <a:pt x="90267" y="44000"/>
                </a:lnTo>
                <a:lnTo>
                  <a:pt x="90501" y="43792"/>
                </a:lnTo>
                <a:lnTo>
                  <a:pt x="90580" y="42961"/>
                </a:lnTo>
                <a:close/>
                <a:moveTo>
                  <a:pt x="92046" y="44983"/>
                </a:moveTo>
                <a:lnTo>
                  <a:pt x="91728" y="44895"/>
                </a:lnTo>
                <a:lnTo>
                  <a:pt x="91746" y="42218"/>
                </a:lnTo>
                <a:lnTo>
                  <a:pt x="91331" y="42394"/>
                </a:lnTo>
                <a:lnTo>
                  <a:pt x="91241" y="41930"/>
                </a:lnTo>
                <a:lnTo>
                  <a:pt x="91818" y="41619"/>
                </a:lnTo>
                <a:lnTo>
                  <a:pt x="92052" y="41691"/>
                </a:lnTo>
                <a:lnTo>
                  <a:pt x="92046" y="44983"/>
                </a:lnTo>
                <a:close/>
                <a:moveTo>
                  <a:pt x="93459" y="45438"/>
                </a:moveTo>
                <a:lnTo>
                  <a:pt x="93159" y="45342"/>
                </a:lnTo>
                <a:lnTo>
                  <a:pt x="93159" y="42673"/>
                </a:lnTo>
                <a:lnTo>
                  <a:pt x="92762" y="42841"/>
                </a:lnTo>
                <a:lnTo>
                  <a:pt x="92672" y="42370"/>
                </a:lnTo>
                <a:lnTo>
                  <a:pt x="93237" y="42082"/>
                </a:lnTo>
                <a:lnTo>
                  <a:pt x="93477" y="42154"/>
                </a:lnTo>
                <a:lnTo>
                  <a:pt x="93459" y="45438"/>
                </a:lnTo>
                <a:close/>
                <a:moveTo>
                  <a:pt x="4039" y="24808"/>
                </a:moveTo>
                <a:lnTo>
                  <a:pt x="3534" y="24656"/>
                </a:lnTo>
                <a:lnTo>
                  <a:pt x="3618" y="21221"/>
                </a:lnTo>
                <a:lnTo>
                  <a:pt x="2933" y="21412"/>
                </a:lnTo>
                <a:lnTo>
                  <a:pt x="2801" y="20821"/>
                </a:lnTo>
                <a:lnTo>
                  <a:pt x="3757" y="20470"/>
                </a:lnTo>
                <a:lnTo>
                  <a:pt x="4153" y="20589"/>
                </a:lnTo>
                <a:lnTo>
                  <a:pt x="4039" y="24808"/>
                </a:lnTo>
                <a:close/>
                <a:moveTo>
                  <a:pt x="6366" y="25471"/>
                </a:moveTo>
                <a:lnTo>
                  <a:pt x="5861" y="25327"/>
                </a:lnTo>
                <a:lnTo>
                  <a:pt x="5951" y="21932"/>
                </a:lnTo>
                <a:lnTo>
                  <a:pt x="5259" y="22100"/>
                </a:lnTo>
                <a:lnTo>
                  <a:pt x="5145" y="21524"/>
                </a:lnTo>
                <a:lnTo>
                  <a:pt x="6089" y="21173"/>
                </a:lnTo>
                <a:lnTo>
                  <a:pt x="6480" y="21293"/>
                </a:lnTo>
                <a:lnTo>
                  <a:pt x="6366" y="25471"/>
                </a:lnTo>
                <a:close/>
                <a:moveTo>
                  <a:pt x="9197" y="24241"/>
                </a:moveTo>
                <a:lnTo>
                  <a:pt x="9107" y="25112"/>
                </a:lnTo>
                <a:lnTo>
                  <a:pt x="8872" y="25727"/>
                </a:lnTo>
                <a:lnTo>
                  <a:pt x="8542" y="26023"/>
                </a:lnTo>
                <a:lnTo>
                  <a:pt x="8115" y="26039"/>
                </a:lnTo>
                <a:lnTo>
                  <a:pt x="7694" y="25775"/>
                </a:lnTo>
                <a:lnTo>
                  <a:pt x="7382" y="25295"/>
                </a:lnTo>
                <a:lnTo>
                  <a:pt x="7195" y="24552"/>
                </a:lnTo>
                <a:lnTo>
                  <a:pt x="7159" y="23626"/>
                </a:lnTo>
                <a:lnTo>
                  <a:pt x="7249" y="22755"/>
                </a:lnTo>
                <a:lnTo>
                  <a:pt x="7478" y="22139"/>
                </a:lnTo>
                <a:lnTo>
                  <a:pt x="7820" y="21820"/>
                </a:lnTo>
                <a:lnTo>
                  <a:pt x="8241" y="21812"/>
                </a:lnTo>
                <a:lnTo>
                  <a:pt x="8656" y="22076"/>
                </a:lnTo>
                <a:lnTo>
                  <a:pt x="8975" y="22579"/>
                </a:lnTo>
                <a:lnTo>
                  <a:pt x="9155" y="23322"/>
                </a:lnTo>
                <a:lnTo>
                  <a:pt x="9197" y="24241"/>
                </a:lnTo>
                <a:close/>
                <a:moveTo>
                  <a:pt x="8668" y="24137"/>
                </a:moveTo>
                <a:lnTo>
                  <a:pt x="8572" y="22914"/>
                </a:lnTo>
                <a:lnTo>
                  <a:pt x="8205" y="22403"/>
                </a:lnTo>
                <a:lnTo>
                  <a:pt x="7832" y="22659"/>
                </a:lnTo>
                <a:lnTo>
                  <a:pt x="7682" y="23745"/>
                </a:lnTo>
                <a:lnTo>
                  <a:pt x="7784" y="24944"/>
                </a:lnTo>
                <a:lnTo>
                  <a:pt x="8133" y="25431"/>
                </a:lnTo>
                <a:lnTo>
                  <a:pt x="8518" y="25184"/>
                </a:lnTo>
                <a:lnTo>
                  <a:pt x="8668" y="24137"/>
                </a:lnTo>
                <a:close/>
                <a:moveTo>
                  <a:pt x="10940" y="26798"/>
                </a:moveTo>
                <a:lnTo>
                  <a:pt x="10447" y="26654"/>
                </a:lnTo>
                <a:lnTo>
                  <a:pt x="10532" y="23306"/>
                </a:lnTo>
                <a:lnTo>
                  <a:pt x="9870" y="23474"/>
                </a:lnTo>
                <a:lnTo>
                  <a:pt x="9738" y="22891"/>
                </a:lnTo>
                <a:lnTo>
                  <a:pt x="10658" y="22563"/>
                </a:lnTo>
                <a:lnTo>
                  <a:pt x="11042" y="22675"/>
                </a:lnTo>
                <a:lnTo>
                  <a:pt x="10940" y="26798"/>
                </a:lnTo>
                <a:close/>
                <a:moveTo>
                  <a:pt x="13712" y="25575"/>
                </a:moveTo>
                <a:lnTo>
                  <a:pt x="13621" y="26446"/>
                </a:lnTo>
                <a:lnTo>
                  <a:pt x="13399" y="27037"/>
                </a:lnTo>
                <a:lnTo>
                  <a:pt x="13074" y="27349"/>
                </a:lnTo>
                <a:lnTo>
                  <a:pt x="12648" y="27349"/>
                </a:lnTo>
                <a:lnTo>
                  <a:pt x="12239" y="27093"/>
                </a:lnTo>
                <a:lnTo>
                  <a:pt x="11938" y="26614"/>
                </a:lnTo>
                <a:lnTo>
                  <a:pt x="11752" y="25895"/>
                </a:lnTo>
                <a:lnTo>
                  <a:pt x="11704" y="24984"/>
                </a:lnTo>
                <a:lnTo>
                  <a:pt x="11806" y="24113"/>
                </a:lnTo>
                <a:lnTo>
                  <a:pt x="12028" y="23514"/>
                </a:lnTo>
                <a:lnTo>
                  <a:pt x="12359" y="23194"/>
                </a:lnTo>
                <a:lnTo>
                  <a:pt x="12792" y="23186"/>
                </a:lnTo>
                <a:lnTo>
                  <a:pt x="13195" y="23442"/>
                </a:lnTo>
                <a:lnTo>
                  <a:pt x="13489" y="23953"/>
                </a:lnTo>
                <a:lnTo>
                  <a:pt x="13663" y="24664"/>
                </a:lnTo>
                <a:lnTo>
                  <a:pt x="13712" y="25575"/>
                </a:lnTo>
                <a:close/>
                <a:moveTo>
                  <a:pt x="13207" y="25471"/>
                </a:moveTo>
                <a:lnTo>
                  <a:pt x="13104" y="24273"/>
                </a:lnTo>
                <a:lnTo>
                  <a:pt x="12738" y="23777"/>
                </a:lnTo>
                <a:lnTo>
                  <a:pt x="12377" y="24033"/>
                </a:lnTo>
                <a:lnTo>
                  <a:pt x="12233" y="25096"/>
                </a:lnTo>
                <a:lnTo>
                  <a:pt x="12329" y="26262"/>
                </a:lnTo>
                <a:lnTo>
                  <a:pt x="12690" y="26758"/>
                </a:lnTo>
                <a:lnTo>
                  <a:pt x="13062" y="26510"/>
                </a:lnTo>
                <a:lnTo>
                  <a:pt x="13207" y="25471"/>
                </a:lnTo>
                <a:close/>
                <a:moveTo>
                  <a:pt x="15419" y="28108"/>
                </a:moveTo>
                <a:lnTo>
                  <a:pt x="14938" y="27964"/>
                </a:lnTo>
                <a:lnTo>
                  <a:pt x="15022" y="24640"/>
                </a:lnTo>
                <a:lnTo>
                  <a:pt x="14367" y="24824"/>
                </a:lnTo>
                <a:lnTo>
                  <a:pt x="14247" y="24241"/>
                </a:lnTo>
                <a:lnTo>
                  <a:pt x="15148" y="23905"/>
                </a:lnTo>
                <a:lnTo>
                  <a:pt x="15527" y="24017"/>
                </a:lnTo>
                <a:lnTo>
                  <a:pt x="15419" y="28108"/>
                </a:lnTo>
                <a:close/>
                <a:moveTo>
                  <a:pt x="18130" y="26877"/>
                </a:moveTo>
                <a:lnTo>
                  <a:pt x="18046" y="27740"/>
                </a:lnTo>
                <a:lnTo>
                  <a:pt x="17835" y="28340"/>
                </a:lnTo>
                <a:lnTo>
                  <a:pt x="17511" y="28635"/>
                </a:lnTo>
                <a:lnTo>
                  <a:pt x="17102" y="28651"/>
                </a:lnTo>
                <a:lnTo>
                  <a:pt x="16687" y="28396"/>
                </a:lnTo>
                <a:lnTo>
                  <a:pt x="16393" y="27916"/>
                </a:lnTo>
                <a:lnTo>
                  <a:pt x="16212" y="27205"/>
                </a:lnTo>
                <a:lnTo>
                  <a:pt x="16164" y="26294"/>
                </a:lnTo>
                <a:lnTo>
                  <a:pt x="16254" y="25431"/>
                </a:lnTo>
                <a:lnTo>
                  <a:pt x="16483" y="24848"/>
                </a:lnTo>
                <a:lnTo>
                  <a:pt x="16807" y="24520"/>
                </a:lnTo>
                <a:lnTo>
                  <a:pt x="17222" y="24512"/>
                </a:lnTo>
                <a:lnTo>
                  <a:pt x="17619" y="24776"/>
                </a:lnTo>
                <a:lnTo>
                  <a:pt x="17914" y="25263"/>
                </a:lnTo>
                <a:lnTo>
                  <a:pt x="18094" y="25983"/>
                </a:lnTo>
                <a:lnTo>
                  <a:pt x="18130" y="26877"/>
                </a:lnTo>
                <a:close/>
                <a:moveTo>
                  <a:pt x="17643" y="26790"/>
                </a:moveTo>
                <a:lnTo>
                  <a:pt x="17535" y="25583"/>
                </a:lnTo>
                <a:lnTo>
                  <a:pt x="17180" y="25096"/>
                </a:lnTo>
                <a:lnTo>
                  <a:pt x="16819" y="25343"/>
                </a:lnTo>
                <a:lnTo>
                  <a:pt x="16675" y="26406"/>
                </a:lnTo>
                <a:lnTo>
                  <a:pt x="16783" y="27581"/>
                </a:lnTo>
                <a:lnTo>
                  <a:pt x="17144" y="28068"/>
                </a:lnTo>
                <a:lnTo>
                  <a:pt x="17499" y="27820"/>
                </a:lnTo>
                <a:lnTo>
                  <a:pt x="17643" y="26790"/>
                </a:lnTo>
                <a:close/>
                <a:moveTo>
                  <a:pt x="19795" y="29370"/>
                </a:moveTo>
                <a:lnTo>
                  <a:pt x="19326" y="29242"/>
                </a:lnTo>
                <a:lnTo>
                  <a:pt x="19404" y="25959"/>
                </a:lnTo>
                <a:lnTo>
                  <a:pt x="18779" y="26134"/>
                </a:lnTo>
                <a:lnTo>
                  <a:pt x="18653" y="25567"/>
                </a:lnTo>
                <a:lnTo>
                  <a:pt x="19531" y="25216"/>
                </a:lnTo>
                <a:lnTo>
                  <a:pt x="19891" y="25327"/>
                </a:lnTo>
                <a:lnTo>
                  <a:pt x="19795" y="29370"/>
                </a:lnTo>
                <a:close/>
                <a:moveTo>
                  <a:pt x="21965" y="30001"/>
                </a:moveTo>
                <a:lnTo>
                  <a:pt x="21496" y="29858"/>
                </a:lnTo>
                <a:lnTo>
                  <a:pt x="21574" y="26598"/>
                </a:lnTo>
                <a:lnTo>
                  <a:pt x="20949" y="26774"/>
                </a:lnTo>
                <a:lnTo>
                  <a:pt x="20817" y="26206"/>
                </a:lnTo>
                <a:lnTo>
                  <a:pt x="21707" y="25887"/>
                </a:lnTo>
                <a:lnTo>
                  <a:pt x="22061" y="25983"/>
                </a:lnTo>
                <a:lnTo>
                  <a:pt x="21965" y="30001"/>
                </a:lnTo>
                <a:close/>
                <a:moveTo>
                  <a:pt x="24568" y="28779"/>
                </a:moveTo>
                <a:lnTo>
                  <a:pt x="24496" y="29626"/>
                </a:lnTo>
                <a:lnTo>
                  <a:pt x="24292" y="30209"/>
                </a:lnTo>
                <a:lnTo>
                  <a:pt x="23973" y="30513"/>
                </a:lnTo>
                <a:lnTo>
                  <a:pt x="23564" y="30521"/>
                </a:lnTo>
                <a:lnTo>
                  <a:pt x="23180" y="30281"/>
                </a:lnTo>
                <a:lnTo>
                  <a:pt x="22891" y="29810"/>
                </a:lnTo>
                <a:lnTo>
                  <a:pt x="22723" y="29123"/>
                </a:lnTo>
                <a:lnTo>
                  <a:pt x="22681" y="28228"/>
                </a:lnTo>
                <a:lnTo>
                  <a:pt x="22765" y="27381"/>
                </a:lnTo>
                <a:lnTo>
                  <a:pt x="22975" y="26798"/>
                </a:lnTo>
                <a:lnTo>
                  <a:pt x="23288" y="26478"/>
                </a:lnTo>
                <a:lnTo>
                  <a:pt x="23685" y="26470"/>
                </a:lnTo>
                <a:lnTo>
                  <a:pt x="24069" y="26718"/>
                </a:lnTo>
                <a:lnTo>
                  <a:pt x="24358" y="27205"/>
                </a:lnTo>
                <a:lnTo>
                  <a:pt x="24526" y="27900"/>
                </a:lnTo>
                <a:lnTo>
                  <a:pt x="24568" y="28779"/>
                </a:lnTo>
                <a:close/>
                <a:moveTo>
                  <a:pt x="24075" y="28691"/>
                </a:moveTo>
                <a:lnTo>
                  <a:pt x="23985" y="27517"/>
                </a:lnTo>
                <a:lnTo>
                  <a:pt x="23642" y="27037"/>
                </a:lnTo>
                <a:lnTo>
                  <a:pt x="23300" y="27285"/>
                </a:lnTo>
                <a:lnTo>
                  <a:pt x="23162" y="28332"/>
                </a:lnTo>
                <a:lnTo>
                  <a:pt x="23258" y="29466"/>
                </a:lnTo>
                <a:lnTo>
                  <a:pt x="23606" y="29938"/>
                </a:lnTo>
                <a:lnTo>
                  <a:pt x="23943" y="29698"/>
                </a:lnTo>
                <a:lnTo>
                  <a:pt x="24075" y="28691"/>
                </a:lnTo>
                <a:close/>
                <a:moveTo>
                  <a:pt x="26191" y="31232"/>
                </a:moveTo>
                <a:lnTo>
                  <a:pt x="25728" y="31104"/>
                </a:lnTo>
                <a:lnTo>
                  <a:pt x="25807" y="27876"/>
                </a:lnTo>
                <a:lnTo>
                  <a:pt x="25187" y="28044"/>
                </a:lnTo>
                <a:lnTo>
                  <a:pt x="25067" y="27485"/>
                </a:lnTo>
                <a:lnTo>
                  <a:pt x="25945" y="27157"/>
                </a:lnTo>
                <a:lnTo>
                  <a:pt x="26281" y="27253"/>
                </a:lnTo>
                <a:lnTo>
                  <a:pt x="26191" y="31232"/>
                </a:lnTo>
                <a:close/>
                <a:moveTo>
                  <a:pt x="28758" y="30033"/>
                </a:moveTo>
                <a:lnTo>
                  <a:pt x="28674" y="30864"/>
                </a:lnTo>
                <a:lnTo>
                  <a:pt x="28464" y="31440"/>
                </a:lnTo>
                <a:lnTo>
                  <a:pt x="28163" y="31735"/>
                </a:lnTo>
                <a:lnTo>
                  <a:pt x="27772" y="31751"/>
                </a:lnTo>
                <a:lnTo>
                  <a:pt x="27394" y="31512"/>
                </a:lnTo>
                <a:lnTo>
                  <a:pt x="27117" y="31048"/>
                </a:lnTo>
                <a:lnTo>
                  <a:pt x="26943" y="30353"/>
                </a:lnTo>
                <a:lnTo>
                  <a:pt x="26889" y="29466"/>
                </a:lnTo>
                <a:lnTo>
                  <a:pt x="26973" y="28627"/>
                </a:lnTo>
                <a:lnTo>
                  <a:pt x="27183" y="28044"/>
                </a:lnTo>
                <a:lnTo>
                  <a:pt x="27496" y="27740"/>
                </a:lnTo>
                <a:lnTo>
                  <a:pt x="27868" y="27716"/>
                </a:lnTo>
                <a:lnTo>
                  <a:pt x="28259" y="27964"/>
                </a:lnTo>
                <a:lnTo>
                  <a:pt x="28542" y="28459"/>
                </a:lnTo>
                <a:lnTo>
                  <a:pt x="28716" y="29147"/>
                </a:lnTo>
                <a:lnTo>
                  <a:pt x="28758" y="30033"/>
                </a:lnTo>
                <a:close/>
                <a:moveTo>
                  <a:pt x="28259" y="29930"/>
                </a:moveTo>
                <a:lnTo>
                  <a:pt x="28181" y="28771"/>
                </a:lnTo>
                <a:lnTo>
                  <a:pt x="27850" y="28292"/>
                </a:lnTo>
                <a:lnTo>
                  <a:pt x="27514" y="28547"/>
                </a:lnTo>
                <a:lnTo>
                  <a:pt x="27382" y="29570"/>
                </a:lnTo>
                <a:lnTo>
                  <a:pt x="27472" y="30713"/>
                </a:lnTo>
                <a:lnTo>
                  <a:pt x="27808" y="31184"/>
                </a:lnTo>
                <a:lnTo>
                  <a:pt x="28133" y="30928"/>
                </a:lnTo>
                <a:lnTo>
                  <a:pt x="28259" y="29930"/>
                </a:lnTo>
                <a:close/>
                <a:moveTo>
                  <a:pt x="30339" y="32430"/>
                </a:moveTo>
                <a:lnTo>
                  <a:pt x="29888" y="32303"/>
                </a:lnTo>
                <a:lnTo>
                  <a:pt x="29954" y="29107"/>
                </a:lnTo>
                <a:lnTo>
                  <a:pt x="29347" y="29290"/>
                </a:lnTo>
                <a:lnTo>
                  <a:pt x="29233" y="28731"/>
                </a:lnTo>
                <a:lnTo>
                  <a:pt x="30075" y="28396"/>
                </a:lnTo>
                <a:lnTo>
                  <a:pt x="30429" y="28499"/>
                </a:lnTo>
                <a:lnTo>
                  <a:pt x="30339" y="32430"/>
                </a:lnTo>
                <a:close/>
                <a:moveTo>
                  <a:pt x="32852" y="31232"/>
                </a:moveTo>
                <a:lnTo>
                  <a:pt x="32768" y="32063"/>
                </a:lnTo>
                <a:lnTo>
                  <a:pt x="32557" y="32630"/>
                </a:lnTo>
                <a:lnTo>
                  <a:pt x="32269" y="32926"/>
                </a:lnTo>
                <a:lnTo>
                  <a:pt x="31890" y="32934"/>
                </a:lnTo>
                <a:lnTo>
                  <a:pt x="31523" y="32702"/>
                </a:lnTo>
                <a:lnTo>
                  <a:pt x="31259" y="32255"/>
                </a:lnTo>
                <a:lnTo>
                  <a:pt x="31073" y="31568"/>
                </a:lnTo>
                <a:lnTo>
                  <a:pt x="31018" y="30697"/>
                </a:lnTo>
                <a:lnTo>
                  <a:pt x="31103" y="29866"/>
                </a:lnTo>
                <a:lnTo>
                  <a:pt x="31307" y="29298"/>
                </a:lnTo>
                <a:lnTo>
                  <a:pt x="31608" y="28987"/>
                </a:lnTo>
                <a:lnTo>
                  <a:pt x="31974" y="28971"/>
                </a:lnTo>
                <a:lnTo>
                  <a:pt x="32353" y="29210"/>
                </a:lnTo>
                <a:lnTo>
                  <a:pt x="32629" y="29690"/>
                </a:lnTo>
                <a:lnTo>
                  <a:pt x="32798" y="30369"/>
                </a:lnTo>
                <a:lnTo>
                  <a:pt x="32852" y="31232"/>
                </a:lnTo>
                <a:close/>
                <a:moveTo>
                  <a:pt x="32365" y="31144"/>
                </a:moveTo>
                <a:lnTo>
                  <a:pt x="32275" y="30001"/>
                </a:lnTo>
                <a:lnTo>
                  <a:pt x="31950" y="29530"/>
                </a:lnTo>
                <a:lnTo>
                  <a:pt x="31620" y="29778"/>
                </a:lnTo>
                <a:lnTo>
                  <a:pt x="31499" y="30800"/>
                </a:lnTo>
                <a:lnTo>
                  <a:pt x="31590" y="31911"/>
                </a:lnTo>
                <a:lnTo>
                  <a:pt x="31914" y="32374"/>
                </a:lnTo>
                <a:lnTo>
                  <a:pt x="32239" y="32135"/>
                </a:lnTo>
                <a:lnTo>
                  <a:pt x="32365" y="31144"/>
                </a:lnTo>
                <a:close/>
                <a:moveTo>
                  <a:pt x="34403" y="33621"/>
                </a:moveTo>
                <a:lnTo>
                  <a:pt x="33958" y="33493"/>
                </a:lnTo>
                <a:lnTo>
                  <a:pt x="34024" y="30321"/>
                </a:lnTo>
                <a:lnTo>
                  <a:pt x="33417" y="30513"/>
                </a:lnTo>
                <a:lnTo>
                  <a:pt x="33309" y="29962"/>
                </a:lnTo>
                <a:lnTo>
                  <a:pt x="34132" y="29626"/>
                </a:lnTo>
                <a:lnTo>
                  <a:pt x="34469" y="29730"/>
                </a:lnTo>
                <a:lnTo>
                  <a:pt x="34403" y="33621"/>
                </a:lnTo>
                <a:close/>
                <a:moveTo>
                  <a:pt x="36850" y="32414"/>
                </a:moveTo>
                <a:lnTo>
                  <a:pt x="36765" y="33229"/>
                </a:lnTo>
                <a:lnTo>
                  <a:pt x="36573" y="33805"/>
                </a:lnTo>
                <a:lnTo>
                  <a:pt x="36284" y="34092"/>
                </a:lnTo>
                <a:lnTo>
                  <a:pt x="35912" y="34116"/>
                </a:lnTo>
                <a:lnTo>
                  <a:pt x="35545" y="33885"/>
                </a:lnTo>
                <a:lnTo>
                  <a:pt x="35281" y="33429"/>
                </a:lnTo>
                <a:lnTo>
                  <a:pt x="35106" y="32750"/>
                </a:lnTo>
                <a:lnTo>
                  <a:pt x="35064" y="31895"/>
                </a:lnTo>
                <a:lnTo>
                  <a:pt x="35148" y="31064"/>
                </a:lnTo>
                <a:lnTo>
                  <a:pt x="35341" y="30497"/>
                </a:lnTo>
                <a:lnTo>
                  <a:pt x="35635" y="30193"/>
                </a:lnTo>
                <a:lnTo>
                  <a:pt x="35996" y="30169"/>
                </a:lnTo>
                <a:lnTo>
                  <a:pt x="36357" y="30409"/>
                </a:lnTo>
                <a:lnTo>
                  <a:pt x="36633" y="30888"/>
                </a:lnTo>
                <a:lnTo>
                  <a:pt x="36795" y="31552"/>
                </a:lnTo>
                <a:lnTo>
                  <a:pt x="36850" y="32414"/>
                </a:lnTo>
                <a:close/>
                <a:moveTo>
                  <a:pt x="36387" y="32335"/>
                </a:moveTo>
                <a:lnTo>
                  <a:pt x="36296" y="31200"/>
                </a:lnTo>
                <a:lnTo>
                  <a:pt x="35978" y="30729"/>
                </a:lnTo>
                <a:lnTo>
                  <a:pt x="35659" y="30984"/>
                </a:lnTo>
                <a:lnTo>
                  <a:pt x="35533" y="31983"/>
                </a:lnTo>
                <a:lnTo>
                  <a:pt x="35623" y="33102"/>
                </a:lnTo>
                <a:lnTo>
                  <a:pt x="35936" y="33557"/>
                </a:lnTo>
                <a:lnTo>
                  <a:pt x="36254" y="33309"/>
                </a:lnTo>
                <a:lnTo>
                  <a:pt x="36387" y="32335"/>
                </a:lnTo>
                <a:close/>
                <a:moveTo>
                  <a:pt x="38352" y="34763"/>
                </a:moveTo>
                <a:lnTo>
                  <a:pt x="37932" y="34644"/>
                </a:lnTo>
                <a:lnTo>
                  <a:pt x="37986" y="31520"/>
                </a:lnTo>
                <a:lnTo>
                  <a:pt x="37415" y="31703"/>
                </a:lnTo>
                <a:lnTo>
                  <a:pt x="37306" y="31152"/>
                </a:lnTo>
                <a:lnTo>
                  <a:pt x="38106" y="30824"/>
                </a:lnTo>
                <a:lnTo>
                  <a:pt x="38431" y="30912"/>
                </a:lnTo>
                <a:lnTo>
                  <a:pt x="38352" y="34763"/>
                </a:lnTo>
                <a:close/>
                <a:moveTo>
                  <a:pt x="40751" y="33573"/>
                </a:moveTo>
                <a:lnTo>
                  <a:pt x="40673" y="34388"/>
                </a:lnTo>
                <a:lnTo>
                  <a:pt x="40486" y="34947"/>
                </a:lnTo>
                <a:lnTo>
                  <a:pt x="40210" y="35235"/>
                </a:lnTo>
                <a:lnTo>
                  <a:pt x="39849" y="35259"/>
                </a:lnTo>
                <a:lnTo>
                  <a:pt x="39483" y="35027"/>
                </a:lnTo>
                <a:lnTo>
                  <a:pt x="39224" y="34572"/>
                </a:lnTo>
                <a:lnTo>
                  <a:pt x="39056" y="33917"/>
                </a:lnTo>
                <a:lnTo>
                  <a:pt x="39020" y="33062"/>
                </a:lnTo>
                <a:lnTo>
                  <a:pt x="39092" y="32255"/>
                </a:lnTo>
                <a:lnTo>
                  <a:pt x="39290" y="31679"/>
                </a:lnTo>
                <a:lnTo>
                  <a:pt x="39567" y="31368"/>
                </a:lnTo>
                <a:lnTo>
                  <a:pt x="39945" y="31352"/>
                </a:lnTo>
                <a:lnTo>
                  <a:pt x="40288" y="31591"/>
                </a:lnTo>
                <a:lnTo>
                  <a:pt x="40553" y="32055"/>
                </a:lnTo>
                <a:lnTo>
                  <a:pt x="40715" y="32734"/>
                </a:lnTo>
                <a:lnTo>
                  <a:pt x="40751" y="33573"/>
                </a:lnTo>
                <a:close/>
                <a:moveTo>
                  <a:pt x="40306" y="33501"/>
                </a:moveTo>
                <a:lnTo>
                  <a:pt x="40216" y="32359"/>
                </a:lnTo>
                <a:lnTo>
                  <a:pt x="39897" y="31903"/>
                </a:lnTo>
                <a:lnTo>
                  <a:pt x="39585" y="32151"/>
                </a:lnTo>
                <a:lnTo>
                  <a:pt x="39464" y="33150"/>
                </a:lnTo>
                <a:lnTo>
                  <a:pt x="39555" y="34252"/>
                </a:lnTo>
                <a:lnTo>
                  <a:pt x="39867" y="34692"/>
                </a:lnTo>
                <a:lnTo>
                  <a:pt x="40186" y="34468"/>
                </a:lnTo>
                <a:lnTo>
                  <a:pt x="40306" y="33501"/>
                </a:lnTo>
                <a:close/>
                <a:moveTo>
                  <a:pt x="42242" y="35906"/>
                </a:moveTo>
                <a:lnTo>
                  <a:pt x="41827" y="35786"/>
                </a:lnTo>
                <a:lnTo>
                  <a:pt x="41875" y="32670"/>
                </a:lnTo>
                <a:lnTo>
                  <a:pt x="41316" y="32854"/>
                </a:lnTo>
                <a:lnTo>
                  <a:pt x="41208" y="32319"/>
                </a:lnTo>
                <a:lnTo>
                  <a:pt x="41983" y="31991"/>
                </a:lnTo>
                <a:lnTo>
                  <a:pt x="42302" y="32095"/>
                </a:lnTo>
                <a:lnTo>
                  <a:pt x="42242" y="35906"/>
                </a:lnTo>
                <a:close/>
                <a:moveTo>
                  <a:pt x="44165" y="36457"/>
                </a:moveTo>
                <a:lnTo>
                  <a:pt x="43757" y="36337"/>
                </a:lnTo>
                <a:lnTo>
                  <a:pt x="43799" y="33253"/>
                </a:lnTo>
                <a:lnTo>
                  <a:pt x="43246" y="33445"/>
                </a:lnTo>
                <a:lnTo>
                  <a:pt x="43131" y="32902"/>
                </a:lnTo>
                <a:lnTo>
                  <a:pt x="43907" y="32574"/>
                </a:lnTo>
                <a:lnTo>
                  <a:pt x="44226" y="32662"/>
                </a:lnTo>
                <a:lnTo>
                  <a:pt x="44165" y="36457"/>
                </a:lnTo>
                <a:close/>
                <a:moveTo>
                  <a:pt x="46462" y="35259"/>
                </a:moveTo>
                <a:lnTo>
                  <a:pt x="46390" y="36058"/>
                </a:lnTo>
                <a:lnTo>
                  <a:pt x="46209" y="36617"/>
                </a:lnTo>
                <a:lnTo>
                  <a:pt x="45933" y="36905"/>
                </a:lnTo>
                <a:lnTo>
                  <a:pt x="45578" y="36929"/>
                </a:lnTo>
                <a:lnTo>
                  <a:pt x="45241" y="36697"/>
                </a:lnTo>
                <a:lnTo>
                  <a:pt x="44983" y="36266"/>
                </a:lnTo>
                <a:lnTo>
                  <a:pt x="44827" y="35602"/>
                </a:lnTo>
                <a:lnTo>
                  <a:pt x="44779" y="34763"/>
                </a:lnTo>
                <a:lnTo>
                  <a:pt x="44863" y="33964"/>
                </a:lnTo>
                <a:lnTo>
                  <a:pt x="45043" y="33413"/>
                </a:lnTo>
                <a:lnTo>
                  <a:pt x="45314" y="33110"/>
                </a:lnTo>
                <a:lnTo>
                  <a:pt x="45662" y="33086"/>
                </a:lnTo>
                <a:lnTo>
                  <a:pt x="46011" y="33325"/>
                </a:lnTo>
                <a:lnTo>
                  <a:pt x="46263" y="33773"/>
                </a:lnTo>
                <a:lnTo>
                  <a:pt x="46420" y="34436"/>
                </a:lnTo>
                <a:lnTo>
                  <a:pt x="46462" y="35259"/>
                </a:lnTo>
                <a:close/>
                <a:moveTo>
                  <a:pt x="46023" y="35187"/>
                </a:moveTo>
                <a:lnTo>
                  <a:pt x="45939" y="34084"/>
                </a:lnTo>
                <a:lnTo>
                  <a:pt x="45632" y="33621"/>
                </a:lnTo>
                <a:lnTo>
                  <a:pt x="45332" y="33877"/>
                </a:lnTo>
                <a:lnTo>
                  <a:pt x="45217" y="34851"/>
                </a:lnTo>
                <a:lnTo>
                  <a:pt x="45308" y="35938"/>
                </a:lnTo>
                <a:lnTo>
                  <a:pt x="45614" y="36385"/>
                </a:lnTo>
                <a:lnTo>
                  <a:pt x="45915" y="36146"/>
                </a:lnTo>
                <a:lnTo>
                  <a:pt x="46023" y="35187"/>
                </a:lnTo>
                <a:close/>
                <a:moveTo>
                  <a:pt x="47917" y="37544"/>
                </a:moveTo>
                <a:lnTo>
                  <a:pt x="47520" y="37424"/>
                </a:lnTo>
                <a:lnTo>
                  <a:pt x="47562" y="34388"/>
                </a:lnTo>
                <a:lnTo>
                  <a:pt x="47015" y="34564"/>
                </a:lnTo>
                <a:lnTo>
                  <a:pt x="46907" y="34036"/>
                </a:lnTo>
                <a:lnTo>
                  <a:pt x="47664" y="33701"/>
                </a:lnTo>
                <a:lnTo>
                  <a:pt x="47983" y="33797"/>
                </a:lnTo>
                <a:lnTo>
                  <a:pt x="47917" y="37544"/>
                </a:lnTo>
                <a:close/>
                <a:moveTo>
                  <a:pt x="49774" y="38079"/>
                </a:moveTo>
                <a:lnTo>
                  <a:pt x="49377" y="37967"/>
                </a:lnTo>
                <a:lnTo>
                  <a:pt x="49413" y="34931"/>
                </a:lnTo>
                <a:lnTo>
                  <a:pt x="48878" y="35115"/>
                </a:lnTo>
                <a:lnTo>
                  <a:pt x="48770" y="34596"/>
                </a:lnTo>
                <a:lnTo>
                  <a:pt x="49516" y="34252"/>
                </a:lnTo>
                <a:lnTo>
                  <a:pt x="49822" y="34348"/>
                </a:lnTo>
                <a:lnTo>
                  <a:pt x="49774" y="38079"/>
                </a:lnTo>
                <a:close/>
                <a:moveTo>
                  <a:pt x="51602" y="38631"/>
                </a:moveTo>
                <a:lnTo>
                  <a:pt x="51205" y="38511"/>
                </a:lnTo>
                <a:lnTo>
                  <a:pt x="51253" y="35483"/>
                </a:lnTo>
                <a:lnTo>
                  <a:pt x="50724" y="35674"/>
                </a:lnTo>
                <a:lnTo>
                  <a:pt x="50610" y="35131"/>
                </a:lnTo>
                <a:lnTo>
                  <a:pt x="51355" y="34827"/>
                </a:lnTo>
                <a:lnTo>
                  <a:pt x="51650" y="34915"/>
                </a:lnTo>
                <a:lnTo>
                  <a:pt x="51602" y="38631"/>
                </a:lnTo>
                <a:close/>
                <a:moveTo>
                  <a:pt x="53814" y="37440"/>
                </a:moveTo>
                <a:lnTo>
                  <a:pt x="53754" y="38231"/>
                </a:lnTo>
                <a:lnTo>
                  <a:pt x="53579" y="38782"/>
                </a:lnTo>
                <a:lnTo>
                  <a:pt x="53321" y="39046"/>
                </a:lnTo>
                <a:lnTo>
                  <a:pt x="52978" y="39070"/>
                </a:lnTo>
                <a:lnTo>
                  <a:pt x="52654" y="38862"/>
                </a:lnTo>
                <a:lnTo>
                  <a:pt x="52401" y="38431"/>
                </a:lnTo>
                <a:lnTo>
                  <a:pt x="52251" y="37784"/>
                </a:lnTo>
                <a:lnTo>
                  <a:pt x="52209" y="36969"/>
                </a:lnTo>
                <a:lnTo>
                  <a:pt x="52275" y="36178"/>
                </a:lnTo>
                <a:lnTo>
                  <a:pt x="52449" y="35634"/>
                </a:lnTo>
                <a:lnTo>
                  <a:pt x="52720" y="35339"/>
                </a:lnTo>
                <a:lnTo>
                  <a:pt x="53044" y="35315"/>
                </a:lnTo>
                <a:lnTo>
                  <a:pt x="53381" y="35538"/>
                </a:lnTo>
                <a:lnTo>
                  <a:pt x="53639" y="35986"/>
                </a:lnTo>
                <a:lnTo>
                  <a:pt x="53772" y="36625"/>
                </a:lnTo>
                <a:lnTo>
                  <a:pt x="53814" y="37440"/>
                </a:lnTo>
                <a:close/>
                <a:moveTo>
                  <a:pt x="53405" y="37368"/>
                </a:moveTo>
                <a:lnTo>
                  <a:pt x="53321" y="36290"/>
                </a:lnTo>
                <a:lnTo>
                  <a:pt x="53014" y="35842"/>
                </a:lnTo>
                <a:lnTo>
                  <a:pt x="52732" y="36082"/>
                </a:lnTo>
                <a:lnTo>
                  <a:pt x="52629" y="37049"/>
                </a:lnTo>
                <a:lnTo>
                  <a:pt x="52720" y="38119"/>
                </a:lnTo>
                <a:lnTo>
                  <a:pt x="53008" y="38551"/>
                </a:lnTo>
                <a:lnTo>
                  <a:pt x="53291" y="38311"/>
                </a:lnTo>
                <a:lnTo>
                  <a:pt x="53405" y="37368"/>
                </a:lnTo>
                <a:close/>
                <a:moveTo>
                  <a:pt x="55214" y="39669"/>
                </a:moveTo>
                <a:lnTo>
                  <a:pt x="54830" y="39557"/>
                </a:lnTo>
                <a:lnTo>
                  <a:pt x="54866" y="36577"/>
                </a:lnTo>
                <a:lnTo>
                  <a:pt x="54337" y="36745"/>
                </a:lnTo>
                <a:lnTo>
                  <a:pt x="54235" y="36234"/>
                </a:lnTo>
                <a:lnTo>
                  <a:pt x="54962" y="35906"/>
                </a:lnTo>
                <a:lnTo>
                  <a:pt x="55256" y="35994"/>
                </a:lnTo>
                <a:lnTo>
                  <a:pt x="55214" y="39669"/>
                </a:lnTo>
                <a:close/>
                <a:moveTo>
                  <a:pt x="57397" y="38511"/>
                </a:moveTo>
                <a:lnTo>
                  <a:pt x="57336" y="39278"/>
                </a:lnTo>
                <a:lnTo>
                  <a:pt x="57156" y="39813"/>
                </a:lnTo>
                <a:lnTo>
                  <a:pt x="56898" y="40093"/>
                </a:lnTo>
                <a:lnTo>
                  <a:pt x="56573" y="40109"/>
                </a:lnTo>
                <a:lnTo>
                  <a:pt x="56242" y="39901"/>
                </a:lnTo>
                <a:lnTo>
                  <a:pt x="55996" y="39477"/>
                </a:lnTo>
                <a:lnTo>
                  <a:pt x="55846" y="38846"/>
                </a:lnTo>
                <a:lnTo>
                  <a:pt x="55810" y="38039"/>
                </a:lnTo>
                <a:lnTo>
                  <a:pt x="55876" y="37256"/>
                </a:lnTo>
                <a:lnTo>
                  <a:pt x="56050" y="36705"/>
                </a:lnTo>
                <a:lnTo>
                  <a:pt x="56302" y="36417"/>
                </a:lnTo>
                <a:lnTo>
                  <a:pt x="56627" y="36385"/>
                </a:lnTo>
                <a:lnTo>
                  <a:pt x="56958" y="36617"/>
                </a:lnTo>
                <a:lnTo>
                  <a:pt x="57198" y="37057"/>
                </a:lnTo>
                <a:lnTo>
                  <a:pt x="57354" y="37696"/>
                </a:lnTo>
                <a:lnTo>
                  <a:pt x="57397" y="38511"/>
                </a:lnTo>
                <a:close/>
                <a:moveTo>
                  <a:pt x="56976" y="38431"/>
                </a:moveTo>
                <a:lnTo>
                  <a:pt x="56898" y="37360"/>
                </a:lnTo>
                <a:lnTo>
                  <a:pt x="56615" y="36913"/>
                </a:lnTo>
                <a:lnTo>
                  <a:pt x="56333" y="37160"/>
                </a:lnTo>
                <a:lnTo>
                  <a:pt x="56230" y="38119"/>
                </a:lnTo>
                <a:lnTo>
                  <a:pt x="56314" y="39158"/>
                </a:lnTo>
                <a:lnTo>
                  <a:pt x="56591" y="39589"/>
                </a:lnTo>
                <a:lnTo>
                  <a:pt x="56880" y="39350"/>
                </a:lnTo>
                <a:lnTo>
                  <a:pt x="56976" y="38431"/>
                </a:lnTo>
                <a:close/>
                <a:moveTo>
                  <a:pt x="59146" y="39022"/>
                </a:moveTo>
                <a:lnTo>
                  <a:pt x="59086" y="39789"/>
                </a:lnTo>
                <a:lnTo>
                  <a:pt x="58917" y="40316"/>
                </a:lnTo>
                <a:lnTo>
                  <a:pt x="58665" y="40604"/>
                </a:lnTo>
                <a:lnTo>
                  <a:pt x="58328" y="40620"/>
                </a:lnTo>
                <a:lnTo>
                  <a:pt x="58010" y="40412"/>
                </a:lnTo>
                <a:lnTo>
                  <a:pt x="57763" y="39989"/>
                </a:lnTo>
                <a:lnTo>
                  <a:pt x="57613" y="39366"/>
                </a:lnTo>
                <a:lnTo>
                  <a:pt x="57565" y="38559"/>
                </a:lnTo>
                <a:lnTo>
                  <a:pt x="57631" y="37776"/>
                </a:lnTo>
                <a:lnTo>
                  <a:pt x="57811" y="37240"/>
                </a:lnTo>
                <a:lnTo>
                  <a:pt x="58058" y="36945"/>
                </a:lnTo>
                <a:lnTo>
                  <a:pt x="58388" y="36913"/>
                </a:lnTo>
                <a:lnTo>
                  <a:pt x="58713" y="37136"/>
                </a:lnTo>
                <a:lnTo>
                  <a:pt x="58954" y="37584"/>
                </a:lnTo>
                <a:lnTo>
                  <a:pt x="59104" y="38215"/>
                </a:lnTo>
                <a:lnTo>
                  <a:pt x="59146" y="39022"/>
                </a:lnTo>
                <a:close/>
                <a:moveTo>
                  <a:pt x="58737" y="38950"/>
                </a:moveTo>
                <a:lnTo>
                  <a:pt x="58653" y="37880"/>
                </a:lnTo>
                <a:lnTo>
                  <a:pt x="58370" y="37440"/>
                </a:lnTo>
                <a:lnTo>
                  <a:pt x="58088" y="37688"/>
                </a:lnTo>
                <a:lnTo>
                  <a:pt x="57986" y="38639"/>
                </a:lnTo>
                <a:lnTo>
                  <a:pt x="58070" y="39677"/>
                </a:lnTo>
                <a:lnTo>
                  <a:pt x="58352" y="40101"/>
                </a:lnTo>
                <a:lnTo>
                  <a:pt x="58635" y="39869"/>
                </a:lnTo>
                <a:lnTo>
                  <a:pt x="58737" y="38950"/>
                </a:lnTo>
                <a:close/>
                <a:moveTo>
                  <a:pt x="60510" y="41211"/>
                </a:moveTo>
                <a:lnTo>
                  <a:pt x="60132" y="41107"/>
                </a:lnTo>
                <a:lnTo>
                  <a:pt x="60168" y="38159"/>
                </a:lnTo>
                <a:lnTo>
                  <a:pt x="59651" y="38335"/>
                </a:lnTo>
                <a:lnTo>
                  <a:pt x="59543" y="37816"/>
                </a:lnTo>
                <a:lnTo>
                  <a:pt x="60264" y="37504"/>
                </a:lnTo>
                <a:lnTo>
                  <a:pt x="60547" y="37584"/>
                </a:lnTo>
                <a:lnTo>
                  <a:pt x="60510" y="41211"/>
                </a:lnTo>
                <a:close/>
                <a:moveTo>
                  <a:pt x="62608" y="40037"/>
                </a:moveTo>
                <a:lnTo>
                  <a:pt x="62542" y="40804"/>
                </a:lnTo>
                <a:lnTo>
                  <a:pt x="62374" y="41339"/>
                </a:lnTo>
                <a:lnTo>
                  <a:pt x="62134" y="41611"/>
                </a:lnTo>
                <a:lnTo>
                  <a:pt x="61803" y="41643"/>
                </a:lnTo>
                <a:lnTo>
                  <a:pt x="61484" y="41435"/>
                </a:lnTo>
                <a:lnTo>
                  <a:pt x="61262" y="41020"/>
                </a:lnTo>
                <a:lnTo>
                  <a:pt x="61106" y="40388"/>
                </a:lnTo>
                <a:lnTo>
                  <a:pt x="61058" y="39581"/>
                </a:lnTo>
                <a:lnTo>
                  <a:pt x="61124" y="38822"/>
                </a:lnTo>
                <a:lnTo>
                  <a:pt x="61292" y="38287"/>
                </a:lnTo>
                <a:lnTo>
                  <a:pt x="61544" y="37999"/>
                </a:lnTo>
                <a:lnTo>
                  <a:pt x="61857" y="37967"/>
                </a:lnTo>
                <a:lnTo>
                  <a:pt x="62188" y="38191"/>
                </a:lnTo>
                <a:lnTo>
                  <a:pt x="62428" y="38631"/>
                </a:lnTo>
                <a:lnTo>
                  <a:pt x="62566" y="39246"/>
                </a:lnTo>
                <a:lnTo>
                  <a:pt x="62608" y="40037"/>
                </a:lnTo>
                <a:close/>
                <a:moveTo>
                  <a:pt x="62212" y="39973"/>
                </a:moveTo>
                <a:lnTo>
                  <a:pt x="62122" y="38918"/>
                </a:lnTo>
                <a:lnTo>
                  <a:pt x="61839" y="38487"/>
                </a:lnTo>
                <a:lnTo>
                  <a:pt x="61568" y="38726"/>
                </a:lnTo>
                <a:lnTo>
                  <a:pt x="61472" y="39669"/>
                </a:lnTo>
                <a:lnTo>
                  <a:pt x="61544" y="40700"/>
                </a:lnTo>
                <a:lnTo>
                  <a:pt x="61827" y="41123"/>
                </a:lnTo>
                <a:lnTo>
                  <a:pt x="62103" y="40892"/>
                </a:lnTo>
                <a:lnTo>
                  <a:pt x="62212" y="39973"/>
                </a:lnTo>
                <a:close/>
                <a:moveTo>
                  <a:pt x="63943" y="42210"/>
                </a:moveTo>
                <a:lnTo>
                  <a:pt x="63582" y="42098"/>
                </a:lnTo>
                <a:lnTo>
                  <a:pt x="63606" y="39190"/>
                </a:lnTo>
                <a:lnTo>
                  <a:pt x="63101" y="39358"/>
                </a:lnTo>
                <a:lnTo>
                  <a:pt x="62999" y="38862"/>
                </a:lnTo>
                <a:lnTo>
                  <a:pt x="63703" y="38535"/>
                </a:lnTo>
                <a:lnTo>
                  <a:pt x="63985" y="38615"/>
                </a:lnTo>
                <a:lnTo>
                  <a:pt x="63943" y="42210"/>
                </a:lnTo>
                <a:close/>
                <a:moveTo>
                  <a:pt x="65993" y="41052"/>
                </a:moveTo>
                <a:lnTo>
                  <a:pt x="65939" y="41803"/>
                </a:lnTo>
                <a:lnTo>
                  <a:pt x="65782" y="42330"/>
                </a:lnTo>
                <a:lnTo>
                  <a:pt x="65542" y="42602"/>
                </a:lnTo>
                <a:lnTo>
                  <a:pt x="65223" y="42626"/>
                </a:lnTo>
                <a:lnTo>
                  <a:pt x="64917" y="42426"/>
                </a:lnTo>
                <a:lnTo>
                  <a:pt x="64670" y="42010"/>
                </a:lnTo>
                <a:lnTo>
                  <a:pt x="64532" y="41403"/>
                </a:lnTo>
                <a:lnTo>
                  <a:pt x="64490" y="40612"/>
                </a:lnTo>
                <a:lnTo>
                  <a:pt x="64562" y="39853"/>
                </a:lnTo>
                <a:lnTo>
                  <a:pt x="64724" y="39310"/>
                </a:lnTo>
                <a:lnTo>
                  <a:pt x="64965" y="39022"/>
                </a:lnTo>
                <a:lnTo>
                  <a:pt x="65284" y="38998"/>
                </a:lnTo>
                <a:lnTo>
                  <a:pt x="65584" y="39206"/>
                </a:lnTo>
                <a:lnTo>
                  <a:pt x="65813" y="39637"/>
                </a:lnTo>
                <a:lnTo>
                  <a:pt x="65951" y="40261"/>
                </a:lnTo>
                <a:lnTo>
                  <a:pt x="65993" y="41052"/>
                </a:lnTo>
                <a:close/>
                <a:moveTo>
                  <a:pt x="65608" y="40980"/>
                </a:moveTo>
                <a:lnTo>
                  <a:pt x="65524" y="39933"/>
                </a:lnTo>
                <a:lnTo>
                  <a:pt x="65253" y="39509"/>
                </a:lnTo>
                <a:lnTo>
                  <a:pt x="64983" y="39749"/>
                </a:lnTo>
                <a:lnTo>
                  <a:pt x="64887" y="40684"/>
                </a:lnTo>
                <a:lnTo>
                  <a:pt x="64959" y="41699"/>
                </a:lnTo>
                <a:lnTo>
                  <a:pt x="65229" y="42114"/>
                </a:lnTo>
                <a:lnTo>
                  <a:pt x="65512" y="41882"/>
                </a:lnTo>
                <a:lnTo>
                  <a:pt x="65608" y="40980"/>
                </a:lnTo>
                <a:close/>
                <a:moveTo>
                  <a:pt x="67309" y="43193"/>
                </a:moveTo>
                <a:lnTo>
                  <a:pt x="66949" y="43089"/>
                </a:lnTo>
                <a:lnTo>
                  <a:pt x="66973" y="40189"/>
                </a:lnTo>
                <a:lnTo>
                  <a:pt x="66486" y="40372"/>
                </a:lnTo>
                <a:lnTo>
                  <a:pt x="66384" y="39869"/>
                </a:lnTo>
                <a:lnTo>
                  <a:pt x="67063" y="39549"/>
                </a:lnTo>
                <a:lnTo>
                  <a:pt x="67339" y="39629"/>
                </a:lnTo>
                <a:lnTo>
                  <a:pt x="67309" y="43193"/>
                </a:lnTo>
                <a:close/>
                <a:moveTo>
                  <a:pt x="68969" y="43672"/>
                </a:moveTo>
                <a:lnTo>
                  <a:pt x="68596" y="43560"/>
                </a:lnTo>
                <a:lnTo>
                  <a:pt x="68620" y="40692"/>
                </a:lnTo>
                <a:lnTo>
                  <a:pt x="68151" y="40884"/>
                </a:lnTo>
                <a:lnTo>
                  <a:pt x="68049" y="40380"/>
                </a:lnTo>
                <a:lnTo>
                  <a:pt x="68710" y="40053"/>
                </a:lnTo>
                <a:lnTo>
                  <a:pt x="68999" y="40141"/>
                </a:lnTo>
                <a:lnTo>
                  <a:pt x="68969" y="43672"/>
                </a:lnTo>
                <a:close/>
                <a:moveTo>
                  <a:pt x="70970" y="42514"/>
                </a:moveTo>
                <a:lnTo>
                  <a:pt x="70910" y="43265"/>
                </a:lnTo>
                <a:lnTo>
                  <a:pt x="70754" y="43784"/>
                </a:lnTo>
                <a:lnTo>
                  <a:pt x="70513" y="44056"/>
                </a:lnTo>
                <a:lnTo>
                  <a:pt x="70207" y="44088"/>
                </a:lnTo>
                <a:lnTo>
                  <a:pt x="69900" y="43872"/>
                </a:lnTo>
                <a:lnTo>
                  <a:pt x="69672" y="43472"/>
                </a:lnTo>
                <a:lnTo>
                  <a:pt x="69534" y="42865"/>
                </a:lnTo>
                <a:lnTo>
                  <a:pt x="69486" y="42082"/>
                </a:lnTo>
                <a:lnTo>
                  <a:pt x="69552" y="41339"/>
                </a:lnTo>
                <a:lnTo>
                  <a:pt x="69720" y="40820"/>
                </a:lnTo>
                <a:lnTo>
                  <a:pt x="69954" y="40532"/>
                </a:lnTo>
                <a:lnTo>
                  <a:pt x="70261" y="40500"/>
                </a:lnTo>
                <a:lnTo>
                  <a:pt x="70556" y="40708"/>
                </a:lnTo>
                <a:lnTo>
                  <a:pt x="70784" y="41139"/>
                </a:lnTo>
                <a:lnTo>
                  <a:pt x="70922" y="41755"/>
                </a:lnTo>
                <a:lnTo>
                  <a:pt x="70970" y="42514"/>
                </a:lnTo>
                <a:close/>
                <a:moveTo>
                  <a:pt x="70592" y="42450"/>
                </a:moveTo>
                <a:lnTo>
                  <a:pt x="70501" y="41419"/>
                </a:lnTo>
                <a:lnTo>
                  <a:pt x="70231" y="41012"/>
                </a:lnTo>
                <a:lnTo>
                  <a:pt x="69966" y="41243"/>
                </a:lnTo>
                <a:lnTo>
                  <a:pt x="69876" y="42154"/>
                </a:lnTo>
                <a:lnTo>
                  <a:pt x="69960" y="43177"/>
                </a:lnTo>
                <a:lnTo>
                  <a:pt x="70207" y="43576"/>
                </a:lnTo>
                <a:lnTo>
                  <a:pt x="70495" y="43353"/>
                </a:lnTo>
                <a:lnTo>
                  <a:pt x="70592" y="42450"/>
                </a:lnTo>
                <a:close/>
                <a:moveTo>
                  <a:pt x="72575" y="43001"/>
                </a:moveTo>
                <a:lnTo>
                  <a:pt x="72515" y="43744"/>
                </a:lnTo>
                <a:lnTo>
                  <a:pt x="72359" y="44255"/>
                </a:lnTo>
                <a:lnTo>
                  <a:pt x="72131" y="44527"/>
                </a:lnTo>
                <a:lnTo>
                  <a:pt x="71830" y="44551"/>
                </a:lnTo>
                <a:lnTo>
                  <a:pt x="71529" y="44351"/>
                </a:lnTo>
                <a:lnTo>
                  <a:pt x="71319" y="43952"/>
                </a:lnTo>
                <a:lnTo>
                  <a:pt x="71181" y="43353"/>
                </a:lnTo>
                <a:lnTo>
                  <a:pt x="71145" y="42586"/>
                </a:lnTo>
                <a:lnTo>
                  <a:pt x="71199" y="41835"/>
                </a:lnTo>
                <a:lnTo>
                  <a:pt x="71355" y="41299"/>
                </a:lnTo>
                <a:lnTo>
                  <a:pt x="71590" y="41020"/>
                </a:lnTo>
                <a:lnTo>
                  <a:pt x="71890" y="40988"/>
                </a:lnTo>
                <a:lnTo>
                  <a:pt x="72185" y="41203"/>
                </a:lnTo>
                <a:lnTo>
                  <a:pt x="72401" y="41619"/>
                </a:lnTo>
                <a:lnTo>
                  <a:pt x="72539" y="42234"/>
                </a:lnTo>
                <a:lnTo>
                  <a:pt x="72575" y="43001"/>
                </a:lnTo>
                <a:close/>
                <a:moveTo>
                  <a:pt x="72203" y="42945"/>
                </a:moveTo>
                <a:lnTo>
                  <a:pt x="72125" y="41914"/>
                </a:lnTo>
                <a:lnTo>
                  <a:pt x="71860" y="41491"/>
                </a:lnTo>
                <a:lnTo>
                  <a:pt x="71602" y="41731"/>
                </a:lnTo>
                <a:lnTo>
                  <a:pt x="71505" y="42649"/>
                </a:lnTo>
                <a:lnTo>
                  <a:pt x="71590" y="43640"/>
                </a:lnTo>
                <a:lnTo>
                  <a:pt x="71854" y="44056"/>
                </a:lnTo>
                <a:lnTo>
                  <a:pt x="72113" y="43824"/>
                </a:lnTo>
                <a:lnTo>
                  <a:pt x="72203" y="42945"/>
                </a:lnTo>
                <a:close/>
                <a:moveTo>
                  <a:pt x="73832" y="45094"/>
                </a:moveTo>
                <a:lnTo>
                  <a:pt x="73495" y="44999"/>
                </a:lnTo>
                <a:lnTo>
                  <a:pt x="73507" y="42154"/>
                </a:lnTo>
                <a:lnTo>
                  <a:pt x="73050" y="42330"/>
                </a:lnTo>
                <a:lnTo>
                  <a:pt x="72948" y="41842"/>
                </a:lnTo>
                <a:lnTo>
                  <a:pt x="73591" y="41523"/>
                </a:lnTo>
                <a:lnTo>
                  <a:pt x="73868" y="41603"/>
                </a:lnTo>
                <a:lnTo>
                  <a:pt x="73832" y="45094"/>
                </a:lnTo>
                <a:close/>
                <a:moveTo>
                  <a:pt x="75773" y="43944"/>
                </a:moveTo>
                <a:lnTo>
                  <a:pt x="75725" y="44687"/>
                </a:lnTo>
                <a:lnTo>
                  <a:pt x="75575" y="45206"/>
                </a:lnTo>
                <a:lnTo>
                  <a:pt x="75341" y="45462"/>
                </a:lnTo>
                <a:lnTo>
                  <a:pt x="75040" y="45494"/>
                </a:lnTo>
                <a:lnTo>
                  <a:pt x="74752" y="45294"/>
                </a:lnTo>
                <a:lnTo>
                  <a:pt x="74541" y="44895"/>
                </a:lnTo>
                <a:lnTo>
                  <a:pt x="74397" y="44295"/>
                </a:lnTo>
                <a:lnTo>
                  <a:pt x="74355" y="43520"/>
                </a:lnTo>
                <a:lnTo>
                  <a:pt x="74421" y="42793"/>
                </a:lnTo>
                <a:lnTo>
                  <a:pt x="74571" y="42274"/>
                </a:lnTo>
                <a:lnTo>
                  <a:pt x="74788" y="41978"/>
                </a:lnTo>
                <a:lnTo>
                  <a:pt x="75088" y="41954"/>
                </a:lnTo>
                <a:lnTo>
                  <a:pt x="75383" y="42162"/>
                </a:lnTo>
                <a:lnTo>
                  <a:pt x="75611" y="42594"/>
                </a:lnTo>
                <a:lnTo>
                  <a:pt x="75737" y="43185"/>
                </a:lnTo>
                <a:lnTo>
                  <a:pt x="75773" y="43944"/>
                </a:lnTo>
                <a:close/>
                <a:moveTo>
                  <a:pt x="75407" y="43880"/>
                </a:moveTo>
                <a:lnTo>
                  <a:pt x="75329" y="42865"/>
                </a:lnTo>
                <a:lnTo>
                  <a:pt x="75076" y="42450"/>
                </a:lnTo>
                <a:lnTo>
                  <a:pt x="74818" y="42689"/>
                </a:lnTo>
                <a:lnTo>
                  <a:pt x="74727" y="43600"/>
                </a:lnTo>
                <a:lnTo>
                  <a:pt x="74812" y="44591"/>
                </a:lnTo>
                <a:lnTo>
                  <a:pt x="75070" y="44999"/>
                </a:lnTo>
                <a:lnTo>
                  <a:pt x="75317" y="44767"/>
                </a:lnTo>
                <a:lnTo>
                  <a:pt x="75407" y="43880"/>
                </a:lnTo>
                <a:close/>
                <a:moveTo>
                  <a:pt x="77012" y="46013"/>
                </a:moveTo>
                <a:lnTo>
                  <a:pt x="76669" y="45917"/>
                </a:lnTo>
                <a:lnTo>
                  <a:pt x="76687" y="43105"/>
                </a:lnTo>
                <a:lnTo>
                  <a:pt x="76242" y="43297"/>
                </a:lnTo>
                <a:lnTo>
                  <a:pt x="76140" y="42809"/>
                </a:lnTo>
                <a:lnTo>
                  <a:pt x="76783" y="42482"/>
                </a:lnTo>
                <a:lnTo>
                  <a:pt x="77036" y="42562"/>
                </a:lnTo>
                <a:lnTo>
                  <a:pt x="77012" y="46013"/>
                </a:lnTo>
                <a:close/>
                <a:moveTo>
                  <a:pt x="78917" y="44887"/>
                </a:moveTo>
                <a:lnTo>
                  <a:pt x="78869" y="45614"/>
                </a:lnTo>
                <a:lnTo>
                  <a:pt x="78731" y="46117"/>
                </a:lnTo>
                <a:lnTo>
                  <a:pt x="78503" y="46373"/>
                </a:lnTo>
                <a:lnTo>
                  <a:pt x="78208" y="46405"/>
                </a:lnTo>
                <a:lnTo>
                  <a:pt x="77914" y="46213"/>
                </a:lnTo>
                <a:lnTo>
                  <a:pt x="77697" y="45813"/>
                </a:lnTo>
                <a:lnTo>
                  <a:pt x="77559" y="45222"/>
                </a:lnTo>
                <a:lnTo>
                  <a:pt x="77523" y="44455"/>
                </a:lnTo>
                <a:lnTo>
                  <a:pt x="77583" y="43736"/>
                </a:lnTo>
                <a:lnTo>
                  <a:pt x="77733" y="43225"/>
                </a:lnTo>
                <a:lnTo>
                  <a:pt x="77962" y="42945"/>
                </a:lnTo>
                <a:lnTo>
                  <a:pt x="78256" y="42913"/>
                </a:lnTo>
                <a:lnTo>
                  <a:pt x="78539" y="43113"/>
                </a:lnTo>
                <a:lnTo>
                  <a:pt x="78749" y="43536"/>
                </a:lnTo>
                <a:lnTo>
                  <a:pt x="78881" y="44128"/>
                </a:lnTo>
                <a:lnTo>
                  <a:pt x="78917" y="44887"/>
                </a:lnTo>
                <a:close/>
                <a:moveTo>
                  <a:pt x="78563" y="44815"/>
                </a:moveTo>
                <a:lnTo>
                  <a:pt x="78485" y="43816"/>
                </a:lnTo>
                <a:lnTo>
                  <a:pt x="78238" y="43417"/>
                </a:lnTo>
                <a:lnTo>
                  <a:pt x="77974" y="43632"/>
                </a:lnTo>
                <a:lnTo>
                  <a:pt x="77883" y="44535"/>
                </a:lnTo>
                <a:lnTo>
                  <a:pt x="77968" y="45518"/>
                </a:lnTo>
                <a:lnTo>
                  <a:pt x="78226" y="45917"/>
                </a:lnTo>
                <a:lnTo>
                  <a:pt x="78479" y="45686"/>
                </a:lnTo>
                <a:lnTo>
                  <a:pt x="78563" y="44815"/>
                </a:lnTo>
                <a:close/>
                <a:moveTo>
                  <a:pt x="80474" y="45342"/>
                </a:moveTo>
                <a:lnTo>
                  <a:pt x="80414" y="46069"/>
                </a:lnTo>
                <a:lnTo>
                  <a:pt x="80264" y="46565"/>
                </a:lnTo>
                <a:lnTo>
                  <a:pt x="80048" y="46836"/>
                </a:lnTo>
                <a:lnTo>
                  <a:pt x="79753" y="46860"/>
                </a:lnTo>
                <a:lnTo>
                  <a:pt x="79464" y="46668"/>
                </a:lnTo>
                <a:lnTo>
                  <a:pt x="79254" y="46277"/>
                </a:lnTo>
                <a:lnTo>
                  <a:pt x="79122" y="45686"/>
                </a:lnTo>
                <a:lnTo>
                  <a:pt x="79080" y="44927"/>
                </a:lnTo>
                <a:lnTo>
                  <a:pt x="79134" y="44192"/>
                </a:lnTo>
                <a:lnTo>
                  <a:pt x="79278" y="43680"/>
                </a:lnTo>
                <a:lnTo>
                  <a:pt x="79507" y="43417"/>
                </a:lnTo>
                <a:lnTo>
                  <a:pt x="79789" y="43377"/>
                </a:lnTo>
                <a:lnTo>
                  <a:pt x="80084" y="43584"/>
                </a:lnTo>
                <a:lnTo>
                  <a:pt x="80300" y="43992"/>
                </a:lnTo>
                <a:lnTo>
                  <a:pt x="80432" y="44583"/>
                </a:lnTo>
                <a:lnTo>
                  <a:pt x="80474" y="45342"/>
                </a:lnTo>
                <a:close/>
                <a:moveTo>
                  <a:pt x="80102" y="45278"/>
                </a:moveTo>
                <a:lnTo>
                  <a:pt x="80024" y="44271"/>
                </a:lnTo>
                <a:lnTo>
                  <a:pt x="79783" y="43872"/>
                </a:lnTo>
                <a:lnTo>
                  <a:pt x="79525" y="44104"/>
                </a:lnTo>
                <a:lnTo>
                  <a:pt x="79428" y="44999"/>
                </a:lnTo>
                <a:lnTo>
                  <a:pt x="79519" y="45973"/>
                </a:lnTo>
                <a:lnTo>
                  <a:pt x="79777" y="46365"/>
                </a:lnTo>
                <a:lnTo>
                  <a:pt x="80018" y="46149"/>
                </a:lnTo>
                <a:lnTo>
                  <a:pt x="80102" y="45278"/>
                </a:lnTo>
                <a:close/>
                <a:moveTo>
                  <a:pt x="81683" y="47379"/>
                </a:moveTo>
                <a:lnTo>
                  <a:pt x="81340" y="47276"/>
                </a:lnTo>
                <a:lnTo>
                  <a:pt x="81352" y="44503"/>
                </a:lnTo>
                <a:lnTo>
                  <a:pt x="80907" y="44687"/>
                </a:lnTo>
                <a:lnTo>
                  <a:pt x="80817" y="44208"/>
                </a:lnTo>
                <a:lnTo>
                  <a:pt x="81442" y="43880"/>
                </a:lnTo>
                <a:lnTo>
                  <a:pt x="81695" y="43960"/>
                </a:lnTo>
                <a:lnTo>
                  <a:pt x="81683" y="47379"/>
                </a:lnTo>
                <a:close/>
                <a:moveTo>
                  <a:pt x="83510" y="46237"/>
                </a:moveTo>
                <a:lnTo>
                  <a:pt x="83456" y="46956"/>
                </a:lnTo>
                <a:lnTo>
                  <a:pt x="83318" y="47467"/>
                </a:lnTo>
                <a:lnTo>
                  <a:pt x="83107" y="47731"/>
                </a:lnTo>
                <a:lnTo>
                  <a:pt x="82819" y="47755"/>
                </a:lnTo>
                <a:lnTo>
                  <a:pt x="82542" y="47555"/>
                </a:lnTo>
                <a:lnTo>
                  <a:pt x="82326" y="47180"/>
                </a:lnTo>
                <a:lnTo>
                  <a:pt x="82194" y="46596"/>
                </a:lnTo>
                <a:lnTo>
                  <a:pt x="82158" y="45837"/>
                </a:lnTo>
                <a:lnTo>
                  <a:pt x="82200" y="45118"/>
                </a:lnTo>
                <a:lnTo>
                  <a:pt x="82350" y="44607"/>
                </a:lnTo>
                <a:lnTo>
                  <a:pt x="82572" y="44327"/>
                </a:lnTo>
                <a:lnTo>
                  <a:pt x="82849" y="44295"/>
                </a:lnTo>
                <a:lnTo>
                  <a:pt x="83137" y="44495"/>
                </a:lnTo>
                <a:lnTo>
                  <a:pt x="83348" y="44919"/>
                </a:lnTo>
                <a:lnTo>
                  <a:pt x="83474" y="45494"/>
                </a:lnTo>
                <a:lnTo>
                  <a:pt x="83510" y="46237"/>
                </a:lnTo>
                <a:close/>
                <a:moveTo>
                  <a:pt x="83155" y="46173"/>
                </a:moveTo>
                <a:lnTo>
                  <a:pt x="83083" y="45182"/>
                </a:lnTo>
                <a:lnTo>
                  <a:pt x="82831" y="44783"/>
                </a:lnTo>
                <a:lnTo>
                  <a:pt x="82590" y="45014"/>
                </a:lnTo>
                <a:lnTo>
                  <a:pt x="82518" y="45909"/>
                </a:lnTo>
                <a:lnTo>
                  <a:pt x="82590" y="46876"/>
                </a:lnTo>
                <a:lnTo>
                  <a:pt x="82831" y="47268"/>
                </a:lnTo>
                <a:lnTo>
                  <a:pt x="83077" y="47044"/>
                </a:lnTo>
                <a:lnTo>
                  <a:pt x="83155" y="46173"/>
                </a:lnTo>
                <a:close/>
                <a:moveTo>
                  <a:pt x="84706" y="48258"/>
                </a:moveTo>
                <a:lnTo>
                  <a:pt x="84376" y="48155"/>
                </a:lnTo>
                <a:lnTo>
                  <a:pt x="84388" y="45414"/>
                </a:lnTo>
                <a:lnTo>
                  <a:pt x="83943" y="45598"/>
                </a:lnTo>
                <a:lnTo>
                  <a:pt x="83853" y="45126"/>
                </a:lnTo>
                <a:lnTo>
                  <a:pt x="84460" y="44807"/>
                </a:lnTo>
                <a:lnTo>
                  <a:pt x="84724" y="44887"/>
                </a:lnTo>
                <a:lnTo>
                  <a:pt x="84706" y="48258"/>
                </a:lnTo>
                <a:close/>
                <a:moveTo>
                  <a:pt x="86516" y="47124"/>
                </a:moveTo>
                <a:lnTo>
                  <a:pt x="86462" y="47851"/>
                </a:lnTo>
                <a:lnTo>
                  <a:pt x="86324" y="48338"/>
                </a:lnTo>
                <a:lnTo>
                  <a:pt x="86101" y="48602"/>
                </a:lnTo>
                <a:lnTo>
                  <a:pt x="85825" y="48626"/>
                </a:lnTo>
                <a:lnTo>
                  <a:pt x="85554" y="48442"/>
                </a:lnTo>
                <a:lnTo>
                  <a:pt x="85356" y="48059"/>
                </a:lnTo>
                <a:lnTo>
                  <a:pt x="85223" y="47475"/>
                </a:lnTo>
                <a:lnTo>
                  <a:pt x="85175" y="46724"/>
                </a:lnTo>
                <a:lnTo>
                  <a:pt x="85223" y="46013"/>
                </a:lnTo>
                <a:lnTo>
                  <a:pt x="85362" y="45518"/>
                </a:lnTo>
                <a:lnTo>
                  <a:pt x="85590" y="45238"/>
                </a:lnTo>
                <a:lnTo>
                  <a:pt x="85861" y="45214"/>
                </a:lnTo>
                <a:lnTo>
                  <a:pt x="86125" y="45406"/>
                </a:lnTo>
                <a:lnTo>
                  <a:pt x="86336" y="45805"/>
                </a:lnTo>
                <a:lnTo>
                  <a:pt x="86462" y="46389"/>
                </a:lnTo>
                <a:lnTo>
                  <a:pt x="86516" y="47124"/>
                </a:lnTo>
                <a:close/>
                <a:moveTo>
                  <a:pt x="86161" y="47076"/>
                </a:moveTo>
                <a:lnTo>
                  <a:pt x="86089" y="46085"/>
                </a:lnTo>
                <a:lnTo>
                  <a:pt x="85849" y="45694"/>
                </a:lnTo>
                <a:lnTo>
                  <a:pt x="85596" y="45925"/>
                </a:lnTo>
                <a:lnTo>
                  <a:pt x="85518" y="46804"/>
                </a:lnTo>
                <a:lnTo>
                  <a:pt x="85596" y="47755"/>
                </a:lnTo>
                <a:lnTo>
                  <a:pt x="85837" y="48139"/>
                </a:lnTo>
                <a:lnTo>
                  <a:pt x="86077" y="47931"/>
                </a:lnTo>
                <a:lnTo>
                  <a:pt x="86161" y="47076"/>
                </a:lnTo>
                <a:close/>
                <a:moveTo>
                  <a:pt x="87676" y="49129"/>
                </a:moveTo>
                <a:lnTo>
                  <a:pt x="87345" y="49025"/>
                </a:lnTo>
                <a:lnTo>
                  <a:pt x="87370" y="46309"/>
                </a:lnTo>
                <a:lnTo>
                  <a:pt x="86931" y="46477"/>
                </a:lnTo>
                <a:lnTo>
                  <a:pt x="86847" y="46013"/>
                </a:lnTo>
                <a:lnTo>
                  <a:pt x="87442" y="45694"/>
                </a:lnTo>
                <a:lnTo>
                  <a:pt x="87682" y="45774"/>
                </a:lnTo>
                <a:lnTo>
                  <a:pt x="87676" y="49129"/>
                </a:lnTo>
                <a:close/>
                <a:moveTo>
                  <a:pt x="89131" y="49553"/>
                </a:moveTo>
                <a:lnTo>
                  <a:pt x="88812" y="49457"/>
                </a:lnTo>
                <a:lnTo>
                  <a:pt x="88830" y="46748"/>
                </a:lnTo>
                <a:lnTo>
                  <a:pt x="88409" y="46924"/>
                </a:lnTo>
                <a:lnTo>
                  <a:pt x="88325" y="46453"/>
                </a:lnTo>
                <a:lnTo>
                  <a:pt x="88902" y="46133"/>
                </a:lnTo>
                <a:lnTo>
                  <a:pt x="89155" y="46205"/>
                </a:lnTo>
                <a:lnTo>
                  <a:pt x="89131" y="49553"/>
                </a:lnTo>
                <a:close/>
                <a:moveTo>
                  <a:pt x="90898" y="48426"/>
                </a:moveTo>
                <a:lnTo>
                  <a:pt x="90856" y="49129"/>
                </a:lnTo>
                <a:lnTo>
                  <a:pt x="90718" y="49633"/>
                </a:lnTo>
                <a:lnTo>
                  <a:pt x="90507" y="49880"/>
                </a:lnTo>
                <a:lnTo>
                  <a:pt x="90231" y="49912"/>
                </a:lnTo>
                <a:lnTo>
                  <a:pt x="89966" y="49729"/>
                </a:lnTo>
                <a:lnTo>
                  <a:pt x="89762" y="49353"/>
                </a:lnTo>
                <a:lnTo>
                  <a:pt x="89636" y="48778"/>
                </a:lnTo>
                <a:lnTo>
                  <a:pt x="89600" y="48035"/>
                </a:lnTo>
                <a:lnTo>
                  <a:pt x="89648" y="47340"/>
                </a:lnTo>
                <a:lnTo>
                  <a:pt x="89780" y="46844"/>
                </a:lnTo>
                <a:lnTo>
                  <a:pt x="89996" y="46565"/>
                </a:lnTo>
                <a:lnTo>
                  <a:pt x="90267" y="46533"/>
                </a:lnTo>
                <a:lnTo>
                  <a:pt x="90532" y="46724"/>
                </a:lnTo>
                <a:lnTo>
                  <a:pt x="90730" y="47124"/>
                </a:lnTo>
                <a:lnTo>
                  <a:pt x="90856" y="47699"/>
                </a:lnTo>
                <a:lnTo>
                  <a:pt x="90898" y="48426"/>
                </a:lnTo>
                <a:close/>
                <a:moveTo>
                  <a:pt x="90562" y="48370"/>
                </a:moveTo>
                <a:lnTo>
                  <a:pt x="90483" y="47403"/>
                </a:lnTo>
                <a:lnTo>
                  <a:pt x="90237" y="47020"/>
                </a:lnTo>
                <a:lnTo>
                  <a:pt x="90015" y="47244"/>
                </a:lnTo>
                <a:lnTo>
                  <a:pt x="89936" y="48107"/>
                </a:lnTo>
                <a:lnTo>
                  <a:pt x="90015" y="49057"/>
                </a:lnTo>
                <a:lnTo>
                  <a:pt x="90243" y="49433"/>
                </a:lnTo>
                <a:lnTo>
                  <a:pt x="90477" y="49217"/>
                </a:lnTo>
                <a:lnTo>
                  <a:pt x="90562" y="48370"/>
                </a:lnTo>
                <a:close/>
                <a:moveTo>
                  <a:pt x="92028" y="50384"/>
                </a:moveTo>
                <a:lnTo>
                  <a:pt x="91716" y="50288"/>
                </a:lnTo>
                <a:lnTo>
                  <a:pt x="91728" y="47611"/>
                </a:lnTo>
                <a:lnTo>
                  <a:pt x="91313" y="47795"/>
                </a:lnTo>
                <a:lnTo>
                  <a:pt x="91223" y="47340"/>
                </a:lnTo>
                <a:lnTo>
                  <a:pt x="91800" y="47020"/>
                </a:lnTo>
                <a:lnTo>
                  <a:pt x="92040" y="47084"/>
                </a:lnTo>
                <a:lnTo>
                  <a:pt x="92028" y="50384"/>
                </a:lnTo>
                <a:close/>
                <a:moveTo>
                  <a:pt x="93748" y="49281"/>
                </a:moveTo>
                <a:lnTo>
                  <a:pt x="93706" y="49968"/>
                </a:lnTo>
                <a:lnTo>
                  <a:pt x="93567" y="50464"/>
                </a:lnTo>
                <a:lnTo>
                  <a:pt x="93369" y="50711"/>
                </a:lnTo>
                <a:lnTo>
                  <a:pt x="93110" y="50743"/>
                </a:lnTo>
                <a:lnTo>
                  <a:pt x="92846" y="50559"/>
                </a:lnTo>
                <a:lnTo>
                  <a:pt x="92642" y="50192"/>
                </a:lnTo>
                <a:lnTo>
                  <a:pt x="92521" y="49633"/>
                </a:lnTo>
                <a:lnTo>
                  <a:pt x="92485" y="48898"/>
                </a:lnTo>
                <a:lnTo>
                  <a:pt x="92533" y="48194"/>
                </a:lnTo>
                <a:lnTo>
                  <a:pt x="92666" y="47707"/>
                </a:lnTo>
                <a:lnTo>
                  <a:pt x="92864" y="47435"/>
                </a:lnTo>
                <a:lnTo>
                  <a:pt x="93140" y="47403"/>
                </a:lnTo>
                <a:lnTo>
                  <a:pt x="93393" y="47595"/>
                </a:lnTo>
                <a:lnTo>
                  <a:pt x="93591" y="47987"/>
                </a:lnTo>
                <a:lnTo>
                  <a:pt x="93712" y="48562"/>
                </a:lnTo>
                <a:lnTo>
                  <a:pt x="93748" y="49281"/>
                </a:lnTo>
                <a:close/>
                <a:moveTo>
                  <a:pt x="93423" y="49225"/>
                </a:moveTo>
                <a:lnTo>
                  <a:pt x="93339" y="48258"/>
                </a:lnTo>
                <a:lnTo>
                  <a:pt x="93110" y="47875"/>
                </a:lnTo>
                <a:lnTo>
                  <a:pt x="92888" y="48099"/>
                </a:lnTo>
                <a:lnTo>
                  <a:pt x="92816" y="48969"/>
                </a:lnTo>
                <a:lnTo>
                  <a:pt x="92882" y="49896"/>
                </a:lnTo>
                <a:lnTo>
                  <a:pt x="93122" y="50272"/>
                </a:lnTo>
                <a:lnTo>
                  <a:pt x="93351" y="50056"/>
                </a:lnTo>
                <a:lnTo>
                  <a:pt x="93423" y="49225"/>
                </a:lnTo>
                <a:close/>
                <a:moveTo>
                  <a:pt x="94872" y="51223"/>
                </a:moveTo>
                <a:lnTo>
                  <a:pt x="94559" y="51135"/>
                </a:lnTo>
                <a:lnTo>
                  <a:pt x="94559" y="48466"/>
                </a:lnTo>
                <a:lnTo>
                  <a:pt x="94162" y="48650"/>
                </a:lnTo>
                <a:lnTo>
                  <a:pt x="94072" y="48186"/>
                </a:lnTo>
                <a:lnTo>
                  <a:pt x="94637" y="47867"/>
                </a:lnTo>
                <a:lnTo>
                  <a:pt x="94872" y="47939"/>
                </a:lnTo>
                <a:lnTo>
                  <a:pt x="94872" y="51223"/>
                </a:lnTo>
                <a:close/>
                <a:moveTo>
                  <a:pt x="96567" y="50112"/>
                </a:moveTo>
                <a:lnTo>
                  <a:pt x="96519" y="50799"/>
                </a:lnTo>
                <a:lnTo>
                  <a:pt x="96393" y="51295"/>
                </a:lnTo>
                <a:lnTo>
                  <a:pt x="96188" y="51542"/>
                </a:lnTo>
                <a:lnTo>
                  <a:pt x="95924" y="51574"/>
                </a:lnTo>
                <a:lnTo>
                  <a:pt x="95659" y="51390"/>
                </a:lnTo>
                <a:lnTo>
                  <a:pt x="95467" y="51023"/>
                </a:lnTo>
                <a:lnTo>
                  <a:pt x="95347" y="50464"/>
                </a:lnTo>
                <a:lnTo>
                  <a:pt x="95305" y="49736"/>
                </a:lnTo>
                <a:lnTo>
                  <a:pt x="95359" y="49049"/>
                </a:lnTo>
                <a:lnTo>
                  <a:pt x="95485" y="48546"/>
                </a:lnTo>
                <a:lnTo>
                  <a:pt x="95683" y="48290"/>
                </a:lnTo>
                <a:lnTo>
                  <a:pt x="95948" y="48250"/>
                </a:lnTo>
                <a:lnTo>
                  <a:pt x="96206" y="48442"/>
                </a:lnTo>
                <a:lnTo>
                  <a:pt x="96405" y="48826"/>
                </a:lnTo>
                <a:lnTo>
                  <a:pt x="96525" y="49393"/>
                </a:lnTo>
                <a:lnTo>
                  <a:pt x="96567" y="50112"/>
                </a:lnTo>
                <a:close/>
                <a:moveTo>
                  <a:pt x="96236" y="50056"/>
                </a:moveTo>
                <a:lnTo>
                  <a:pt x="96158" y="49105"/>
                </a:lnTo>
                <a:lnTo>
                  <a:pt x="95924" y="48722"/>
                </a:lnTo>
                <a:lnTo>
                  <a:pt x="95707" y="48946"/>
                </a:lnTo>
                <a:lnTo>
                  <a:pt x="95641" y="49800"/>
                </a:lnTo>
                <a:lnTo>
                  <a:pt x="95713" y="50727"/>
                </a:lnTo>
                <a:lnTo>
                  <a:pt x="95942" y="51103"/>
                </a:lnTo>
                <a:lnTo>
                  <a:pt x="96158" y="50887"/>
                </a:lnTo>
                <a:lnTo>
                  <a:pt x="96236" y="50056"/>
                </a:lnTo>
                <a:close/>
                <a:moveTo>
                  <a:pt x="97655" y="52022"/>
                </a:moveTo>
                <a:lnTo>
                  <a:pt x="97354" y="51942"/>
                </a:lnTo>
                <a:lnTo>
                  <a:pt x="97360" y="49297"/>
                </a:lnTo>
                <a:lnTo>
                  <a:pt x="96964" y="49489"/>
                </a:lnTo>
                <a:lnTo>
                  <a:pt x="96874" y="49025"/>
                </a:lnTo>
                <a:lnTo>
                  <a:pt x="97439" y="48706"/>
                </a:lnTo>
                <a:lnTo>
                  <a:pt x="97655" y="48778"/>
                </a:lnTo>
                <a:lnTo>
                  <a:pt x="97655" y="52022"/>
                </a:lnTo>
                <a:close/>
                <a:moveTo>
                  <a:pt x="99026" y="52421"/>
                </a:moveTo>
                <a:lnTo>
                  <a:pt x="98725" y="52333"/>
                </a:lnTo>
                <a:lnTo>
                  <a:pt x="98737" y="49713"/>
                </a:lnTo>
                <a:lnTo>
                  <a:pt x="98334" y="49896"/>
                </a:lnTo>
                <a:lnTo>
                  <a:pt x="98250" y="49449"/>
                </a:lnTo>
                <a:lnTo>
                  <a:pt x="98809" y="49137"/>
                </a:lnTo>
                <a:lnTo>
                  <a:pt x="99026" y="49201"/>
                </a:lnTo>
                <a:lnTo>
                  <a:pt x="99026" y="52421"/>
                </a:lnTo>
                <a:close/>
                <a:moveTo>
                  <a:pt x="100679" y="51334"/>
                </a:moveTo>
                <a:lnTo>
                  <a:pt x="100643" y="52014"/>
                </a:lnTo>
                <a:lnTo>
                  <a:pt x="100516" y="52493"/>
                </a:lnTo>
                <a:lnTo>
                  <a:pt x="100324" y="52749"/>
                </a:lnTo>
                <a:lnTo>
                  <a:pt x="100078" y="52781"/>
                </a:lnTo>
                <a:lnTo>
                  <a:pt x="99819" y="52589"/>
                </a:lnTo>
                <a:lnTo>
                  <a:pt x="99621" y="52229"/>
                </a:lnTo>
                <a:lnTo>
                  <a:pt x="99501" y="51678"/>
                </a:lnTo>
                <a:lnTo>
                  <a:pt x="99458" y="50967"/>
                </a:lnTo>
                <a:lnTo>
                  <a:pt x="99513" y="50280"/>
                </a:lnTo>
                <a:lnTo>
                  <a:pt x="99639" y="49800"/>
                </a:lnTo>
                <a:lnTo>
                  <a:pt x="99831" y="49537"/>
                </a:lnTo>
                <a:lnTo>
                  <a:pt x="100084" y="49513"/>
                </a:lnTo>
                <a:lnTo>
                  <a:pt x="100348" y="49689"/>
                </a:lnTo>
                <a:lnTo>
                  <a:pt x="100529" y="50072"/>
                </a:lnTo>
                <a:lnTo>
                  <a:pt x="100643" y="50631"/>
                </a:lnTo>
                <a:lnTo>
                  <a:pt x="100679" y="51334"/>
                </a:lnTo>
                <a:close/>
                <a:moveTo>
                  <a:pt x="100378" y="51279"/>
                </a:moveTo>
                <a:lnTo>
                  <a:pt x="100300" y="50344"/>
                </a:lnTo>
                <a:lnTo>
                  <a:pt x="100084" y="49968"/>
                </a:lnTo>
                <a:lnTo>
                  <a:pt x="99849" y="50192"/>
                </a:lnTo>
                <a:lnTo>
                  <a:pt x="99771" y="51031"/>
                </a:lnTo>
                <a:lnTo>
                  <a:pt x="99849" y="51942"/>
                </a:lnTo>
                <a:lnTo>
                  <a:pt x="100090" y="52309"/>
                </a:lnTo>
                <a:lnTo>
                  <a:pt x="100300" y="52094"/>
                </a:lnTo>
                <a:lnTo>
                  <a:pt x="100378" y="51279"/>
                </a:lnTo>
                <a:close/>
                <a:moveTo>
                  <a:pt x="101737" y="53220"/>
                </a:moveTo>
                <a:lnTo>
                  <a:pt x="101448" y="53132"/>
                </a:lnTo>
                <a:lnTo>
                  <a:pt x="101454" y="50527"/>
                </a:lnTo>
                <a:lnTo>
                  <a:pt x="101070" y="50711"/>
                </a:lnTo>
                <a:lnTo>
                  <a:pt x="100985" y="50264"/>
                </a:lnTo>
                <a:lnTo>
                  <a:pt x="101526" y="49952"/>
                </a:lnTo>
                <a:lnTo>
                  <a:pt x="101737" y="50016"/>
                </a:lnTo>
                <a:lnTo>
                  <a:pt x="101737" y="53220"/>
                </a:lnTo>
                <a:close/>
                <a:moveTo>
                  <a:pt x="103372" y="52125"/>
                </a:moveTo>
                <a:lnTo>
                  <a:pt x="103336" y="52805"/>
                </a:lnTo>
                <a:lnTo>
                  <a:pt x="103210" y="53284"/>
                </a:lnTo>
                <a:lnTo>
                  <a:pt x="103011" y="53532"/>
                </a:lnTo>
                <a:lnTo>
                  <a:pt x="102765" y="53564"/>
                </a:lnTo>
                <a:lnTo>
                  <a:pt x="102506" y="53380"/>
                </a:lnTo>
                <a:lnTo>
                  <a:pt x="102320" y="53020"/>
                </a:lnTo>
                <a:lnTo>
                  <a:pt x="102206" y="52485"/>
                </a:lnTo>
                <a:lnTo>
                  <a:pt x="102170" y="51774"/>
                </a:lnTo>
                <a:lnTo>
                  <a:pt x="102206" y="51095"/>
                </a:lnTo>
                <a:lnTo>
                  <a:pt x="102332" y="50607"/>
                </a:lnTo>
                <a:lnTo>
                  <a:pt x="102524" y="50352"/>
                </a:lnTo>
                <a:lnTo>
                  <a:pt x="102771" y="50312"/>
                </a:lnTo>
                <a:lnTo>
                  <a:pt x="103017" y="50504"/>
                </a:lnTo>
                <a:lnTo>
                  <a:pt x="103216" y="50871"/>
                </a:lnTo>
                <a:lnTo>
                  <a:pt x="103336" y="51422"/>
                </a:lnTo>
                <a:lnTo>
                  <a:pt x="103372" y="52125"/>
                </a:lnTo>
                <a:close/>
                <a:moveTo>
                  <a:pt x="103059" y="52070"/>
                </a:moveTo>
                <a:lnTo>
                  <a:pt x="102981" y="51151"/>
                </a:lnTo>
                <a:lnTo>
                  <a:pt x="102771" y="50767"/>
                </a:lnTo>
                <a:lnTo>
                  <a:pt x="102554" y="50999"/>
                </a:lnTo>
                <a:lnTo>
                  <a:pt x="102488" y="51830"/>
                </a:lnTo>
                <a:lnTo>
                  <a:pt x="102554" y="52741"/>
                </a:lnTo>
                <a:lnTo>
                  <a:pt x="102771" y="53100"/>
                </a:lnTo>
                <a:lnTo>
                  <a:pt x="102987" y="52893"/>
                </a:lnTo>
                <a:lnTo>
                  <a:pt x="103059" y="52070"/>
                </a:lnTo>
                <a:close/>
                <a:moveTo>
                  <a:pt x="104412" y="53995"/>
                </a:moveTo>
                <a:lnTo>
                  <a:pt x="104117" y="53915"/>
                </a:lnTo>
                <a:lnTo>
                  <a:pt x="104111" y="51334"/>
                </a:lnTo>
                <a:lnTo>
                  <a:pt x="103745" y="51510"/>
                </a:lnTo>
                <a:lnTo>
                  <a:pt x="103660" y="51063"/>
                </a:lnTo>
                <a:lnTo>
                  <a:pt x="104195" y="50751"/>
                </a:lnTo>
                <a:lnTo>
                  <a:pt x="104424" y="50823"/>
                </a:lnTo>
                <a:lnTo>
                  <a:pt x="104412" y="53995"/>
                </a:lnTo>
                <a:close/>
                <a:moveTo>
                  <a:pt x="106011" y="52916"/>
                </a:moveTo>
                <a:lnTo>
                  <a:pt x="105975" y="53580"/>
                </a:lnTo>
                <a:lnTo>
                  <a:pt x="105843" y="54051"/>
                </a:lnTo>
                <a:lnTo>
                  <a:pt x="105656" y="54291"/>
                </a:lnTo>
                <a:lnTo>
                  <a:pt x="105416" y="54323"/>
                </a:lnTo>
                <a:lnTo>
                  <a:pt x="105175" y="54155"/>
                </a:lnTo>
                <a:lnTo>
                  <a:pt x="104995" y="53803"/>
                </a:lnTo>
                <a:lnTo>
                  <a:pt x="104863" y="53252"/>
                </a:lnTo>
                <a:lnTo>
                  <a:pt x="104821" y="52549"/>
                </a:lnTo>
                <a:lnTo>
                  <a:pt x="104857" y="51878"/>
                </a:lnTo>
                <a:lnTo>
                  <a:pt x="104989" y="51414"/>
                </a:lnTo>
                <a:lnTo>
                  <a:pt x="105181" y="51151"/>
                </a:lnTo>
                <a:lnTo>
                  <a:pt x="105428" y="51119"/>
                </a:lnTo>
                <a:lnTo>
                  <a:pt x="105674" y="51295"/>
                </a:lnTo>
                <a:lnTo>
                  <a:pt x="105861" y="51670"/>
                </a:lnTo>
                <a:lnTo>
                  <a:pt x="105975" y="52213"/>
                </a:lnTo>
                <a:lnTo>
                  <a:pt x="106011" y="52916"/>
                </a:lnTo>
                <a:close/>
                <a:moveTo>
                  <a:pt x="105692" y="52861"/>
                </a:moveTo>
                <a:lnTo>
                  <a:pt x="105626" y="51942"/>
                </a:lnTo>
                <a:lnTo>
                  <a:pt x="105416" y="51574"/>
                </a:lnTo>
                <a:lnTo>
                  <a:pt x="105205" y="51790"/>
                </a:lnTo>
                <a:lnTo>
                  <a:pt x="105139" y="52621"/>
                </a:lnTo>
                <a:lnTo>
                  <a:pt x="105205" y="53516"/>
                </a:lnTo>
                <a:lnTo>
                  <a:pt x="105422" y="53875"/>
                </a:lnTo>
                <a:lnTo>
                  <a:pt x="105632" y="53660"/>
                </a:lnTo>
                <a:lnTo>
                  <a:pt x="105692" y="52861"/>
                </a:lnTo>
                <a:close/>
                <a:moveTo>
                  <a:pt x="107045" y="54762"/>
                </a:moveTo>
                <a:lnTo>
                  <a:pt x="106762" y="54682"/>
                </a:lnTo>
                <a:lnTo>
                  <a:pt x="106756" y="52125"/>
                </a:lnTo>
                <a:lnTo>
                  <a:pt x="106378" y="52293"/>
                </a:lnTo>
                <a:lnTo>
                  <a:pt x="106299" y="51862"/>
                </a:lnTo>
                <a:lnTo>
                  <a:pt x="106822" y="51550"/>
                </a:lnTo>
                <a:lnTo>
                  <a:pt x="107033" y="51614"/>
                </a:lnTo>
                <a:lnTo>
                  <a:pt x="107045" y="54762"/>
                </a:lnTo>
                <a:close/>
                <a:moveTo>
                  <a:pt x="108337" y="55138"/>
                </a:moveTo>
                <a:lnTo>
                  <a:pt x="108049" y="55058"/>
                </a:lnTo>
                <a:lnTo>
                  <a:pt x="108049" y="52509"/>
                </a:lnTo>
                <a:lnTo>
                  <a:pt x="107676" y="52685"/>
                </a:lnTo>
                <a:lnTo>
                  <a:pt x="107598" y="52253"/>
                </a:lnTo>
                <a:lnTo>
                  <a:pt x="108115" y="51942"/>
                </a:lnTo>
                <a:lnTo>
                  <a:pt x="108325" y="52006"/>
                </a:lnTo>
                <a:lnTo>
                  <a:pt x="108337" y="55138"/>
                </a:lnTo>
                <a:close/>
                <a:moveTo>
                  <a:pt x="4394" y="29738"/>
                </a:moveTo>
                <a:lnTo>
                  <a:pt x="4292" y="30609"/>
                </a:lnTo>
                <a:lnTo>
                  <a:pt x="4063" y="31240"/>
                </a:lnTo>
                <a:lnTo>
                  <a:pt x="3721" y="31552"/>
                </a:lnTo>
                <a:lnTo>
                  <a:pt x="3276" y="31568"/>
                </a:lnTo>
                <a:lnTo>
                  <a:pt x="2849" y="31312"/>
                </a:lnTo>
                <a:lnTo>
                  <a:pt x="2536" y="30832"/>
                </a:lnTo>
                <a:lnTo>
                  <a:pt x="2350" y="30089"/>
                </a:lnTo>
                <a:lnTo>
                  <a:pt x="2314" y="29147"/>
                </a:lnTo>
                <a:lnTo>
                  <a:pt x="2398" y="28252"/>
                </a:lnTo>
                <a:lnTo>
                  <a:pt x="2626" y="27629"/>
                </a:lnTo>
                <a:lnTo>
                  <a:pt x="2981" y="27309"/>
                </a:lnTo>
                <a:lnTo>
                  <a:pt x="3408" y="27285"/>
                </a:lnTo>
                <a:lnTo>
                  <a:pt x="3841" y="27549"/>
                </a:lnTo>
                <a:lnTo>
                  <a:pt x="4165" y="28068"/>
                </a:lnTo>
                <a:lnTo>
                  <a:pt x="4346" y="28811"/>
                </a:lnTo>
                <a:lnTo>
                  <a:pt x="4394" y="29738"/>
                </a:lnTo>
                <a:close/>
                <a:moveTo>
                  <a:pt x="3847" y="29642"/>
                </a:moveTo>
                <a:lnTo>
                  <a:pt x="3751" y="28396"/>
                </a:lnTo>
                <a:lnTo>
                  <a:pt x="3378" y="27884"/>
                </a:lnTo>
                <a:lnTo>
                  <a:pt x="2999" y="28156"/>
                </a:lnTo>
                <a:lnTo>
                  <a:pt x="2843" y="29250"/>
                </a:lnTo>
                <a:lnTo>
                  <a:pt x="2939" y="30473"/>
                </a:lnTo>
                <a:lnTo>
                  <a:pt x="3306" y="30960"/>
                </a:lnTo>
                <a:lnTo>
                  <a:pt x="3691" y="30697"/>
                </a:lnTo>
                <a:lnTo>
                  <a:pt x="3847" y="29642"/>
                </a:lnTo>
                <a:close/>
                <a:moveTo>
                  <a:pt x="6732" y="30393"/>
                </a:moveTo>
                <a:lnTo>
                  <a:pt x="6636" y="31264"/>
                </a:lnTo>
                <a:lnTo>
                  <a:pt x="6396" y="31879"/>
                </a:lnTo>
                <a:lnTo>
                  <a:pt x="6059" y="32191"/>
                </a:lnTo>
                <a:lnTo>
                  <a:pt x="5620" y="32199"/>
                </a:lnTo>
                <a:lnTo>
                  <a:pt x="5193" y="31951"/>
                </a:lnTo>
                <a:lnTo>
                  <a:pt x="4881" y="31464"/>
                </a:lnTo>
                <a:lnTo>
                  <a:pt x="4688" y="30729"/>
                </a:lnTo>
                <a:lnTo>
                  <a:pt x="4640" y="29810"/>
                </a:lnTo>
                <a:lnTo>
                  <a:pt x="4737" y="28915"/>
                </a:lnTo>
                <a:lnTo>
                  <a:pt x="4977" y="28292"/>
                </a:lnTo>
                <a:lnTo>
                  <a:pt x="5320" y="27964"/>
                </a:lnTo>
                <a:lnTo>
                  <a:pt x="5752" y="27948"/>
                </a:lnTo>
                <a:lnTo>
                  <a:pt x="6179" y="28212"/>
                </a:lnTo>
                <a:lnTo>
                  <a:pt x="6492" y="28731"/>
                </a:lnTo>
                <a:lnTo>
                  <a:pt x="6684" y="29458"/>
                </a:lnTo>
                <a:lnTo>
                  <a:pt x="6732" y="30393"/>
                </a:lnTo>
                <a:close/>
                <a:moveTo>
                  <a:pt x="6191" y="30297"/>
                </a:moveTo>
                <a:lnTo>
                  <a:pt x="6089" y="29059"/>
                </a:lnTo>
                <a:lnTo>
                  <a:pt x="5716" y="28547"/>
                </a:lnTo>
                <a:lnTo>
                  <a:pt x="5332" y="28819"/>
                </a:lnTo>
                <a:lnTo>
                  <a:pt x="5181" y="29922"/>
                </a:lnTo>
                <a:lnTo>
                  <a:pt x="5272" y="31112"/>
                </a:lnTo>
                <a:lnTo>
                  <a:pt x="5644" y="31599"/>
                </a:lnTo>
                <a:lnTo>
                  <a:pt x="6035" y="31344"/>
                </a:lnTo>
                <a:lnTo>
                  <a:pt x="6191" y="30297"/>
                </a:lnTo>
                <a:close/>
                <a:moveTo>
                  <a:pt x="8500" y="32942"/>
                </a:moveTo>
                <a:lnTo>
                  <a:pt x="8007" y="32814"/>
                </a:lnTo>
                <a:lnTo>
                  <a:pt x="8085" y="29402"/>
                </a:lnTo>
                <a:lnTo>
                  <a:pt x="7430" y="29610"/>
                </a:lnTo>
                <a:lnTo>
                  <a:pt x="7285" y="29019"/>
                </a:lnTo>
                <a:lnTo>
                  <a:pt x="8217" y="28675"/>
                </a:lnTo>
                <a:lnTo>
                  <a:pt x="8596" y="28779"/>
                </a:lnTo>
                <a:lnTo>
                  <a:pt x="8500" y="32942"/>
                </a:lnTo>
                <a:close/>
                <a:moveTo>
                  <a:pt x="11301" y="31647"/>
                </a:moveTo>
                <a:lnTo>
                  <a:pt x="11211" y="32518"/>
                </a:lnTo>
                <a:lnTo>
                  <a:pt x="10976" y="33142"/>
                </a:lnTo>
                <a:lnTo>
                  <a:pt x="10646" y="33453"/>
                </a:lnTo>
                <a:lnTo>
                  <a:pt x="10213" y="33461"/>
                </a:lnTo>
                <a:lnTo>
                  <a:pt x="9798" y="33213"/>
                </a:lnTo>
                <a:lnTo>
                  <a:pt x="9498" y="32742"/>
                </a:lnTo>
                <a:lnTo>
                  <a:pt x="9305" y="32015"/>
                </a:lnTo>
                <a:lnTo>
                  <a:pt x="9263" y="31088"/>
                </a:lnTo>
                <a:lnTo>
                  <a:pt x="9365" y="30209"/>
                </a:lnTo>
                <a:lnTo>
                  <a:pt x="9588" y="29586"/>
                </a:lnTo>
                <a:lnTo>
                  <a:pt x="9918" y="29282"/>
                </a:lnTo>
                <a:lnTo>
                  <a:pt x="10357" y="29258"/>
                </a:lnTo>
                <a:lnTo>
                  <a:pt x="10772" y="29522"/>
                </a:lnTo>
                <a:lnTo>
                  <a:pt x="11073" y="30017"/>
                </a:lnTo>
                <a:lnTo>
                  <a:pt x="11253" y="30737"/>
                </a:lnTo>
                <a:lnTo>
                  <a:pt x="11301" y="31647"/>
                </a:lnTo>
                <a:close/>
                <a:moveTo>
                  <a:pt x="10772" y="31560"/>
                </a:moveTo>
                <a:lnTo>
                  <a:pt x="10676" y="30353"/>
                </a:lnTo>
                <a:lnTo>
                  <a:pt x="10303" y="29850"/>
                </a:lnTo>
                <a:lnTo>
                  <a:pt x="9936" y="30121"/>
                </a:lnTo>
                <a:lnTo>
                  <a:pt x="9786" y="31192"/>
                </a:lnTo>
                <a:lnTo>
                  <a:pt x="9882" y="32382"/>
                </a:lnTo>
                <a:lnTo>
                  <a:pt x="10237" y="32870"/>
                </a:lnTo>
                <a:lnTo>
                  <a:pt x="10622" y="32622"/>
                </a:lnTo>
                <a:lnTo>
                  <a:pt x="10772" y="31560"/>
                </a:lnTo>
                <a:close/>
                <a:moveTo>
                  <a:pt x="13032" y="34172"/>
                </a:moveTo>
                <a:lnTo>
                  <a:pt x="12551" y="34044"/>
                </a:lnTo>
                <a:lnTo>
                  <a:pt x="12642" y="30689"/>
                </a:lnTo>
                <a:lnTo>
                  <a:pt x="11986" y="30904"/>
                </a:lnTo>
                <a:lnTo>
                  <a:pt x="11842" y="30313"/>
                </a:lnTo>
                <a:lnTo>
                  <a:pt x="12762" y="29962"/>
                </a:lnTo>
                <a:lnTo>
                  <a:pt x="13134" y="30057"/>
                </a:lnTo>
                <a:lnTo>
                  <a:pt x="13032" y="34172"/>
                </a:lnTo>
                <a:close/>
                <a:moveTo>
                  <a:pt x="15773" y="32902"/>
                </a:moveTo>
                <a:lnTo>
                  <a:pt x="15683" y="33765"/>
                </a:lnTo>
                <a:lnTo>
                  <a:pt x="15455" y="34364"/>
                </a:lnTo>
                <a:lnTo>
                  <a:pt x="15130" y="34676"/>
                </a:lnTo>
                <a:lnTo>
                  <a:pt x="14709" y="34684"/>
                </a:lnTo>
                <a:lnTo>
                  <a:pt x="14307" y="34452"/>
                </a:lnTo>
                <a:lnTo>
                  <a:pt x="14012" y="33972"/>
                </a:lnTo>
                <a:lnTo>
                  <a:pt x="13832" y="33261"/>
                </a:lnTo>
                <a:lnTo>
                  <a:pt x="13790" y="32351"/>
                </a:lnTo>
                <a:lnTo>
                  <a:pt x="13874" y="31480"/>
                </a:lnTo>
                <a:lnTo>
                  <a:pt x="14102" y="30864"/>
                </a:lnTo>
                <a:lnTo>
                  <a:pt x="14427" y="30553"/>
                </a:lnTo>
                <a:lnTo>
                  <a:pt x="14842" y="30529"/>
                </a:lnTo>
                <a:lnTo>
                  <a:pt x="15244" y="30792"/>
                </a:lnTo>
                <a:lnTo>
                  <a:pt x="15539" y="31280"/>
                </a:lnTo>
                <a:lnTo>
                  <a:pt x="15725" y="31999"/>
                </a:lnTo>
                <a:lnTo>
                  <a:pt x="15773" y="32902"/>
                </a:lnTo>
                <a:close/>
                <a:moveTo>
                  <a:pt x="15256" y="32822"/>
                </a:moveTo>
                <a:lnTo>
                  <a:pt x="15160" y="31607"/>
                </a:lnTo>
                <a:lnTo>
                  <a:pt x="14800" y="31112"/>
                </a:lnTo>
                <a:lnTo>
                  <a:pt x="14439" y="31384"/>
                </a:lnTo>
                <a:lnTo>
                  <a:pt x="14295" y="32454"/>
                </a:lnTo>
                <a:lnTo>
                  <a:pt x="14397" y="33621"/>
                </a:lnTo>
                <a:lnTo>
                  <a:pt x="14764" y="34100"/>
                </a:lnTo>
                <a:lnTo>
                  <a:pt x="15118" y="33845"/>
                </a:lnTo>
                <a:lnTo>
                  <a:pt x="15256" y="32822"/>
                </a:lnTo>
                <a:close/>
                <a:moveTo>
                  <a:pt x="17475" y="35395"/>
                </a:moveTo>
                <a:lnTo>
                  <a:pt x="17006" y="35267"/>
                </a:lnTo>
                <a:lnTo>
                  <a:pt x="17090" y="31943"/>
                </a:lnTo>
                <a:lnTo>
                  <a:pt x="16435" y="32143"/>
                </a:lnTo>
                <a:lnTo>
                  <a:pt x="16308" y="31560"/>
                </a:lnTo>
                <a:lnTo>
                  <a:pt x="17210" y="31208"/>
                </a:lnTo>
                <a:lnTo>
                  <a:pt x="17571" y="31328"/>
                </a:lnTo>
                <a:lnTo>
                  <a:pt x="17475" y="35395"/>
                </a:lnTo>
                <a:close/>
                <a:moveTo>
                  <a:pt x="19651" y="35986"/>
                </a:moveTo>
                <a:lnTo>
                  <a:pt x="19176" y="35858"/>
                </a:lnTo>
                <a:lnTo>
                  <a:pt x="19260" y="32550"/>
                </a:lnTo>
                <a:lnTo>
                  <a:pt x="18629" y="32766"/>
                </a:lnTo>
                <a:lnTo>
                  <a:pt x="18503" y="32191"/>
                </a:lnTo>
                <a:lnTo>
                  <a:pt x="19380" y="31839"/>
                </a:lnTo>
                <a:lnTo>
                  <a:pt x="19753" y="31943"/>
                </a:lnTo>
                <a:lnTo>
                  <a:pt x="19651" y="35986"/>
                </a:lnTo>
                <a:close/>
                <a:moveTo>
                  <a:pt x="22320" y="34724"/>
                </a:moveTo>
                <a:lnTo>
                  <a:pt x="22236" y="35578"/>
                </a:lnTo>
                <a:lnTo>
                  <a:pt x="22025" y="36170"/>
                </a:lnTo>
                <a:lnTo>
                  <a:pt x="21701" y="36473"/>
                </a:lnTo>
                <a:lnTo>
                  <a:pt x="21292" y="36489"/>
                </a:lnTo>
                <a:lnTo>
                  <a:pt x="20895" y="36250"/>
                </a:lnTo>
                <a:lnTo>
                  <a:pt x="20601" y="35786"/>
                </a:lnTo>
                <a:lnTo>
                  <a:pt x="20426" y="35075"/>
                </a:lnTo>
                <a:lnTo>
                  <a:pt x="20384" y="34180"/>
                </a:lnTo>
                <a:lnTo>
                  <a:pt x="20474" y="33325"/>
                </a:lnTo>
                <a:lnTo>
                  <a:pt x="20685" y="32726"/>
                </a:lnTo>
                <a:lnTo>
                  <a:pt x="21003" y="32414"/>
                </a:lnTo>
                <a:lnTo>
                  <a:pt x="21412" y="32390"/>
                </a:lnTo>
                <a:lnTo>
                  <a:pt x="21809" y="32646"/>
                </a:lnTo>
                <a:lnTo>
                  <a:pt x="22110" y="33134"/>
                </a:lnTo>
                <a:lnTo>
                  <a:pt x="22272" y="33845"/>
                </a:lnTo>
                <a:lnTo>
                  <a:pt x="22320" y="34724"/>
                </a:lnTo>
                <a:close/>
                <a:moveTo>
                  <a:pt x="21821" y="34636"/>
                </a:moveTo>
                <a:lnTo>
                  <a:pt x="21731" y="33453"/>
                </a:lnTo>
                <a:lnTo>
                  <a:pt x="21364" y="32974"/>
                </a:lnTo>
                <a:lnTo>
                  <a:pt x="21015" y="33229"/>
                </a:lnTo>
                <a:lnTo>
                  <a:pt x="20889" y="34276"/>
                </a:lnTo>
                <a:lnTo>
                  <a:pt x="20985" y="35435"/>
                </a:lnTo>
                <a:lnTo>
                  <a:pt x="21334" y="35914"/>
                </a:lnTo>
                <a:lnTo>
                  <a:pt x="21689" y="35658"/>
                </a:lnTo>
                <a:lnTo>
                  <a:pt x="21821" y="34636"/>
                </a:lnTo>
                <a:close/>
                <a:moveTo>
                  <a:pt x="23937" y="37168"/>
                </a:moveTo>
                <a:lnTo>
                  <a:pt x="23480" y="37041"/>
                </a:lnTo>
                <a:lnTo>
                  <a:pt x="23552" y="33765"/>
                </a:lnTo>
                <a:lnTo>
                  <a:pt x="22939" y="33972"/>
                </a:lnTo>
                <a:lnTo>
                  <a:pt x="22825" y="33405"/>
                </a:lnTo>
                <a:lnTo>
                  <a:pt x="23691" y="33054"/>
                </a:lnTo>
                <a:lnTo>
                  <a:pt x="24039" y="33150"/>
                </a:lnTo>
                <a:lnTo>
                  <a:pt x="23937" y="37168"/>
                </a:lnTo>
                <a:close/>
                <a:moveTo>
                  <a:pt x="26546" y="35898"/>
                </a:moveTo>
                <a:lnTo>
                  <a:pt x="26468" y="36745"/>
                </a:lnTo>
                <a:lnTo>
                  <a:pt x="26263" y="37336"/>
                </a:lnTo>
                <a:lnTo>
                  <a:pt x="25957" y="37640"/>
                </a:lnTo>
                <a:lnTo>
                  <a:pt x="25548" y="37656"/>
                </a:lnTo>
                <a:lnTo>
                  <a:pt x="25157" y="37416"/>
                </a:lnTo>
                <a:lnTo>
                  <a:pt x="24863" y="36945"/>
                </a:lnTo>
                <a:lnTo>
                  <a:pt x="24700" y="36266"/>
                </a:lnTo>
                <a:lnTo>
                  <a:pt x="24652" y="35379"/>
                </a:lnTo>
                <a:lnTo>
                  <a:pt x="24737" y="34524"/>
                </a:lnTo>
                <a:lnTo>
                  <a:pt x="24947" y="33925"/>
                </a:lnTo>
                <a:lnTo>
                  <a:pt x="25259" y="33613"/>
                </a:lnTo>
                <a:lnTo>
                  <a:pt x="25656" y="33597"/>
                </a:lnTo>
                <a:lnTo>
                  <a:pt x="26047" y="33845"/>
                </a:lnTo>
                <a:lnTo>
                  <a:pt x="26336" y="34348"/>
                </a:lnTo>
                <a:lnTo>
                  <a:pt x="26498" y="35027"/>
                </a:lnTo>
                <a:lnTo>
                  <a:pt x="26546" y="35898"/>
                </a:lnTo>
                <a:close/>
                <a:moveTo>
                  <a:pt x="26053" y="35818"/>
                </a:moveTo>
                <a:lnTo>
                  <a:pt x="25963" y="34652"/>
                </a:lnTo>
                <a:lnTo>
                  <a:pt x="25626" y="34164"/>
                </a:lnTo>
                <a:lnTo>
                  <a:pt x="25278" y="34436"/>
                </a:lnTo>
                <a:lnTo>
                  <a:pt x="25133" y="35467"/>
                </a:lnTo>
                <a:lnTo>
                  <a:pt x="25235" y="36617"/>
                </a:lnTo>
                <a:lnTo>
                  <a:pt x="25590" y="37089"/>
                </a:lnTo>
                <a:lnTo>
                  <a:pt x="25921" y="36825"/>
                </a:lnTo>
                <a:lnTo>
                  <a:pt x="26053" y="35818"/>
                </a:lnTo>
                <a:close/>
                <a:moveTo>
                  <a:pt x="28133" y="38311"/>
                </a:moveTo>
                <a:lnTo>
                  <a:pt x="27688" y="38191"/>
                </a:lnTo>
                <a:lnTo>
                  <a:pt x="27766" y="34947"/>
                </a:lnTo>
                <a:lnTo>
                  <a:pt x="27153" y="35163"/>
                </a:lnTo>
                <a:lnTo>
                  <a:pt x="27033" y="34604"/>
                </a:lnTo>
                <a:lnTo>
                  <a:pt x="27886" y="34252"/>
                </a:lnTo>
                <a:lnTo>
                  <a:pt x="28223" y="34348"/>
                </a:lnTo>
                <a:lnTo>
                  <a:pt x="28133" y="38311"/>
                </a:lnTo>
                <a:close/>
                <a:moveTo>
                  <a:pt x="30213" y="38870"/>
                </a:moveTo>
                <a:lnTo>
                  <a:pt x="29762" y="38750"/>
                </a:lnTo>
                <a:lnTo>
                  <a:pt x="29828" y="35538"/>
                </a:lnTo>
                <a:lnTo>
                  <a:pt x="29221" y="35738"/>
                </a:lnTo>
                <a:lnTo>
                  <a:pt x="29107" y="35187"/>
                </a:lnTo>
                <a:lnTo>
                  <a:pt x="29948" y="34835"/>
                </a:lnTo>
                <a:lnTo>
                  <a:pt x="30303" y="34931"/>
                </a:lnTo>
                <a:lnTo>
                  <a:pt x="30213" y="38870"/>
                </a:lnTo>
                <a:close/>
                <a:moveTo>
                  <a:pt x="32263" y="39438"/>
                </a:moveTo>
                <a:lnTo>
                  <a:pt x="31800" y="39318"/>
                </a:lnTo>
                <a:lnTo>
                  <a:pt x="31872" y="36114"/>
                </a:lnTo>
                <a:lnTo>
                  <a:pt x="31289" y="36314"/>
                </a:lnTo>
                <a:lnTo>
                  <a:pt x="31169" y="35762"/>
                </a:lnTo>
                <a:lnTo>
                  <a:pt x="31992" y="35419"/>
                </a:lnTo>
                <a:lnTo>
                  <a:pt x="32329" y="35507"/>
                </a:lnTo>
                <a:lnTo>
                  <a:pt x="32263" y="39438"/>
                </a:lnTo>
                <a:close/>
                <a:moveTo>
                  <a:pt x="34283" y="39989"/>
                </a:moveTo>
                <a:lnTo>
                  <a:pt x="33838" y="39869"/>
                </a:lnTo>
                <a:lnTo>
                  <a:pt x="33904" y="36673"/>
                </a:lnTo>
                <a:lnTo>
                  <a:pt x="33309" y="36873"/>
                </a:lnTo>
                <a:lnTo>
                  <a:pt x="33189" y="36337"/>
                </a:lnTo>
                <a:lnTo>
                  <a:pt x="34006" y="35986"/>
                </a:lnTo>
                <a:lnTo>
                  <a:pt x="34349" y="36074"/>
                </a:lnTo>
                <a:lnTo>
                  <a:pt x="34283" y="39989"/>
                </a:lnTo>
                <a:close/>
                <a:moveTo>
                  <a:pt x="36729" y="38742"/>
                </a:moveTo>
                <a:lnTo>
                  <a:pt x="36651" y="39557"/>
                </a:lnTo>
                <a:lnTo>
                  <a:pt x="36459" y="40133"/>
                </a:lnTo>
                <a:lnTo>
                  <a:pt x="36170" y="40428"/>
                </a:lnTo>
                <a:lnTo>
                  <a:pt x="35792" y="40452"/>
                </a:lnTo>
                <a:lnTo>
                  <a:pt x="35425" y="40229"/>
                </a:lnTo>
                <a:lnTo>
                  <a:pt x="35160" y="39781"/>
                </a:lnTo>
                <a:lnTo>
                  <a:pt x="34986" y="39110"/>
                </a:lnTo>
                <a:lnTo>
                  <a:pt x="34944" y="38239"/>
                </a:lnTo>
                <a:lnTo>
                  <a:pt x="35016" y="37416"/>
                </a:lnTo>
                <a:lnTo>
                  <a:pt x="35220" y="36833"/>
                </a:lnTo>
                <a:lnTo>
                  <a:pt x="35515" y="36537"/>
                </a:lnTo>
                <a:lnTo>
                  <a:pt x="35876" y="36505"/>
                </a:lnTo>
                <a:lnTo>
                  <a:pt x="36254" y="36737"/>
                </a:lnTo>
                <a:lnTo>
                  <a:pt x="36525" y="37216"/>
                </a:lnTo>
                <a:lnTo>
                  <a:pt x="36681" y="37880"/>
                </a:lnTo>
                <a:lnTo>
                  <a:pt x="36729" y="38742"/>
                </a:lnTo>
                <a:close/>
                <a:moveTo>
                  <a:pt x="36266" y="38655"/>
                </a:moveTo>
                <a:lnTo>
                  <a:pt x="36176" y="37528"/>
                </a:lnTo>
                <a:lnTo>
                  <a:pt x="35852" y="37065"/>
                </a:lnTo>
                <a:lnTo>
                  <a:pt x="35539" y="37328"/>
                </a:lnTo>
                <a:lnTo>
                  <a:pt x="35419" y="38327"/>
                </a:lnTo>
                <a:lnTo>
                  <a:pt x="35503" y="39438"/>
                </a:lnTo>
                <a:lnTo>
                  <a:pt x="35822" y="39893"/>
                </a:lnTo>
                <a:lnTo>
                  <a:pt x="36140" y="39653"/>
                </a:lnTo>
                <a:lnTo>
                  <a:pt x="36266" y="38655"/>
                </a:lnTo>
                <a:close/>
                <a:moveTo>
                  <a:pt x="38256" y="41083"/>
                </a:moveTo>
                <a:lnTo>
                  <a:pt x="37823" y="40964"/>
                </a:lnTo>
                <a:lnTo>
                  <a:pt x="37883" y="37808"/>
                </a:lnTo>
                <a:lnTo>
                  <a:pt x="37306" y="38007"/>
                </a:lnTo>
                <a:lnTo>
                  <a:pt x="37198" y="37464"/>
                </a:lnTo>
                <a:lnTo>
                  <a:pt x="37992" y="37120"/>
                </a:lnTo>
                <a:lnTo>
                  <a:pt x="38316" y="37216"/>
                </a:lnTo>
                <a:lnTo>
                  <a:pt x="38256" y="41083"/>
                </a:lnTo>
                <a:close/>
                <a:moveTo>
                  <a:pt x="40655" y="39829"/>
                </a:moveTo>
                <a:lnTo>
                  <a:pt x="40577" y="40644"/>
                </a:lnTo>
                <a:lnTo>
                  <a:pt x="40384" y="41219"/>
                </a:lnTo>
                <a:lnTo>
                  <a:pt x="40102" y="41515"/>
                </a:lnTo>
                <a:lnTo>
                  <a:pt x="39735" y="41539"/>
                </a:lnTo>
                <a:lnTo>
                  <a:pt x="39380" y="41307"/>
                </a:lnTo>
                <a:lnTo>
                  <a:pt x="39110" y="40860"/>
                </a:lnTo>
                <a:lnTo>
                  <a:pt x="38941" y="40197"/>
                </a:lnTo>
                <a:lnTo>
                  <a:pt x="38905" y="39350"/>
                </a:lnTo>
                <a:lnTo>
                  <a:pt x="38978" y="38527"/>
                </a:lnTo>
                <a:lnTo>
                  <a:pt x="39176" y="37951"/>
                </a:lnTo>
                <a:lnTo>
                  <a:pt x="39464" y="37648"/>
                </a:lnTo>
                <a:lnTo>
                  <a:pt x="39831" y="37624"/>
                </a:lnTo>
                <a:lnTo>
                  <a:pt x="40186" y="37856"/>
                </a:lnTo>
                <a:lnTo>
                  <a:pt x="40450" y="38319"/>
                </a:lnTo>
                <a:lnTo>
                  <a:pt x="40607" y="38990"/>
                </a:lnTo>
                <a:lnTo>
                  <a:pt x="40655" y="39829"/>
                </a:lnTo>
                <a:close/>
                <a:moveTo>
                  <a:pt x="40210" y="39757"/>
                </a:moveTo>
                <a:lnTo>
                  <a:pt x="40120" y="38631"/>
                </a:lnTo>
                <a:lnTo>
                  <a:pt x="39801" y="38175"/>
                </a:lnTo>
                <a:lnTo>
                  <a:pt x="39483" y="38431"/>
                </a:lnTo>
                <a:lnTo>
                  <a:pt x="39362" y="39438"/>
                </a:lnTo>
                <a:lnTo>
                  <a:pt x="39446" y="40532"/>
                </a:lnTo>
                <a:lnTo>
                  <a:pt x="39759" y="40980"/>
                </a:lnTo>
                <a:lnTo>
                  <a:pt x="40078" y="40740"/>
                </a:lnTo>
                <a:lnTo>
                  <a:pt x="40210" y="39757"/>
                </a:lnTo>
                <a:close/>
                <a:moveTo>
                  <a:pt x="42134" y="42130"/>
                </a:moveTo>
                <a:lnTo>
                  <a:pt x="41725" y="42018"/>
                </a:lnTo>
                <a:lnTo>
                  <a:pt x="41767" y="38902"/>
                </a:lnTo>
                <a:lnTo>
                  <a:pt x="41208" y="39110"/>
                </a:lnTo>
                <a:lnTo>
                  <a:pt x="41106" y="38567"/>
                </a:lnTo>
                <a:lnTo>
                  <a:pt x="41881" y="38215"/>
                </a:lnTo>
                <a:lnTo>
                  <a:pt x="42206" y="38311"/>
                </a:lnTo>
                <a:lnTo>
                  <a:pt x="42134" y="42130"/>
                </a:lnTo>
                <a:close/>
                <a:moveTo>
                  <a:pt x="44484" y="40900"/>
                </a:moveTo>
                <a:lnTo>
                  <a:pt x="44418" y="41699"/>
                </a:lnTo>
                <a:lnTo>
                  <a:pt x="44232" y="42274"/>
                </a:lnTo>
                <a:lnTo>
                  <a:pt x="43949" y="42562"/>
                </a:lnTo>
                <a:lnTo>
                  <a:pt x="43588" y="42586"/>
                </a:lnTo>
                <a:lnTo>
                  <a:pt x="43234" y="42362"/>
                </a:lnTo>
                <a:lnTo>
                  <a:pt x="42975" y="41930"/>
                </a:lnTo>
                <a:lnTo>
                  <a:pt x="42819" y="41267"/>
                </a:lnTo>
                <a:lnTo>
                  <a:pt x="42777" y="40420"/>
                </a:lnTo>
                <a:lnTo>
                  <a:pt x="42855" y="39621"/>
                </a:lnTo>
                <a:lnTo>
                  <a:pt x="43041" y="39046"/>
                </a:lnTo>
                <a:lnTo>
                  <a:pt x="43324" y="38750"/>
                </a:lnTo>
                <a:lnTo>
                  <a:pt x="43691" y="38726"/>
                </a:lnTo>
                <a:lnTo>
                  <a:pt x="44033" y="38950"/>
                </a:lnTo>
                <a:lnTo>
                  <a:pt x="44286" y="39406"/>
                </a:lnTo>
                <a:lnTo>
                  <a:pt x="44442" y="40061"/>
                </a:lnTo>
                <a:lnTo>
                  <a:pt x="44484" y="40900"/>
                </a:lnTo>
                <a:close/>
                <a:moveTo>
                  <a:pt x="44057" y="40828"/>
                </a:moveTo>
                <a:lnTo>
                  <a:pt x="43967" y="39717"/>
                </a:lnTo>
                <a:lnTo>
                  <a:pt x="43648" y="39270"/>
                </a:lnTo>
                <a:lnTo>
                  <a:pt x="43336" y="39517"/>
                </a:lnTo>
                <a:lnTo>
                  <a:pt x="43216" y="40508"/>
                </a:lnTo>
                <a:lnTo>
                  <a:pt x="43306" y="41603"/>
                </a:lnTo>
                <a:lnTo>
                  <a:pt x="43612" y="42042"/>
                </a:lnTo>
                <a:lnTo>
                  <a:pt x="43937" y="41795"/>
                </a:lnTo>
                <a:lnTo>
                  <a:pt x="44057" y="40828"/>
                </a:lnTo>
                <a:close/>
                <a:moveTo>
                  <a:pt x="45957" y="43185"/>
                </a:moveTo>
                <a:lnTo>
                  <a:pt x="45542" y="43073"/>
                </a:lnTo>
                <a:lnTo>
                  <a:pt x="45584" y="39989"/>
                </a:lnTo>
                <a:lnTo>
                  <a:pt x="45037" y="40189"/>
                </a:lnTo>
                <a:lnTo>
                  <a:pt x="44929" y="39661"/>
                </a:lnTo>
                <a:lnTo>
                  <a:pt x="45692" y="39310"/>
                </a:lnTo>
                <a:lnTo>
                  <a:pt x="46011" y="39398"/>
                </a:lnTo>
                <a:lnTo>
                  <a:pt x="45957" y="43185"/>
                </a:lnTo>
                <a:close/>
                <a:moveTo>
                  <a:pt x="47832" y="43696"/>
                </a:moveTo>
                <a:lnTo>
                  <a:pt x="47424" y="43584"/>
                </a:lnTo>
                <a:lnTo>
                  <a:pt x="47460" y="40508"/>
                </a:lnTo>
                <a:lnTo>
                  <a:pt x="46925" y="40708"/>
                </a:lnTo>
                <a:lnTo>
                  <a:pt x="46804" y="40189"/>
                </a:lnTo>
                <a:lnTo>
                  <a:pt x="47568" y="39837"/>
                </a:lnTo>
                <a:lnTo>
                  <a:pt x="47892" y="39933"/>
                </a:lnTo>
                <a:lnTo>
                  <a:pt x="47832" y="43696"/>
                </a:lnTo>
                <a:close/>
                <a:moveTo>
                  <a:pt x="50081" y="42466"/>
                </a:moveTo>
                <a:lnTo>
                  <a:pt x="50021" y="43257"/>
                </a:lnTo>
                <a:lnTo>
                  <a:pt x="49852" y="43816"/>
                </a:lnTo>
                <a:lnTo>
                  <a:pt x="49588" y="44104"/>
                </a:lnTo>
                <a:lnTo>
                  <a:pt x="49233" y="44128"/>
                </a:lnTo>
                <a:lnTo>
                  <a:pt x="48884" y="43912"/>
                </a:lnTo>
                <a:lnTo>
                  <a:pt x="48638" y="43480"/>
                </a:lnTo>
                <a:lnTo>
                  <a:pt x="48488" y="42841"/>
                </a:lnTo>
                <a:lnTo>
                  <a:pt x="48440" y="42010"/>
                </a:lnTo>
                <a:lnTo>
                  <a:pt x="48518" y="41211"/>
                </a:lnTo>
                <a:lnTo>
                  <a:pt x="48704" y="40644"/>
                </a:lnTo>
                <a:lnTo>
                  <a:pt x="48963" y="40340"/>
                </a:lnTo>
                <a:lnTo>
                  <a:pt x="49305" y="40316"/>
                </a:lnTo>
                <a:lnTo>
                  <a:pt x="49648" y="40540"/>
                </a:lnTo>
                <a:lnTo>
                  <a:pt x="49912" y="41004"/>
                </a:lnTo>
                <a:lnTo>
                  <a:pt x="50051" y="41643"/>
                </a:lnTo>
                <a:lnTo>
                  <a:pt x="50081" y="42466"/>
                </a:lnTo>
                <a:close/>
                <a:moveTo>
                  <a:pt x="49660" y="42394"/>
                </a:moveTo>
                <a:lnTo>
                  <a:pt x="49576" y="41299"/>
                </a:lnTo>
                <a:lnTo>
                  <a:pt x="49275" y="40852"/>
                </a:lnTo>
                <a:lnTo>
                  <a:pt x="48975" y="41107"/>
                </a:lnTo>
                <a:lnTo>
                  <a:pt x="48860" y="42082"/>
                </a:lnTo>
                <a:lnTo>
                  <a:pt x="48963" y="43161"/>
                </a:lnTo>
                <a:lnTo>
                  <a:pt x="49263" y="43592"/>
                </a:lnTo>
                <a:lnTo>
                  <a:pt x="49558" y="43353"/>
                </a:lnTo>
                <a:lnTo>
                  <a:pt x="49660" y="42394"/>
                </a:lnTo>
                <a:close/>
                <a:moveTo>
                  <a:pt x="51523" y="44695"/>
                </a:moveTo>
                <a:lnTo>
                  <a:pt x="51121" y="44591"/>
                </a:lnTo>
                <a:lnTo>
                  <a:pt x="51163" y="41555"/>
                </a:lnTo>
                <a:lnTo>
                  <a:pt x="50628" y="41763"/>
                </a:lnTo>
                <a:lnTo>
                  <a:pt x="50519" y="41243"/>
                </a:lnTo>
                <a:lnTo>
                  <a:pt x="51283" y="40900"/>
                </a:lnTo>
                <a:lnTo>
                  <a:pt x="51571" y="40980"/>
                </a:lnTo>
                <a:lnTo>
                  <a:pt x="51523" y="44695"/>
                </a:lnTo>
                <a:close/>
                <a:moveTo>
                  <a:pt x="53736" y="43480"/>
                </a:moveTo>
                <a:lnTo>
                  <a:pt x="53675" y="44263"/>
                </a:lnTo>
                <a:lnTo>
                  <a:pt x="53501" y="44815"/>
                </a:lnTo>
                <a:lnTo>
                  <a:pt x="53237" y="45102"/>
                </a:lnTo>
                <a:lnTo>
                  <a:pt x="52888" y="45134"/>
                </a:lnTo>
                <a:lnTo>
                  <a:pt x="52563" y="44927"/>
                </a:lnTo>
                <a:lnTo>
                  <a:pt x="52323" y="44495"/>
                </a:lnTo>
                <a:lnTo>
                  <a:pt x="52161" y="43856"/>
                </a:lnTo>
                <a:lnTo>
                  <a:pt x="52119" y="43025"/>
                </a:lnTo>
                <a:lnTo>
                  <a:pt x="52191" y="42242"/>
                </a:lnTo>
                <a:lnTo>
                  <a:pt x="52371" y="41683"/>
                </a:lnTo>
                <a:lnTo>
                  <a:pt x="52636" y="41395"/>
                </a:lnTo>
                <a:lnTo>
                  <a:pt x="52966" y="41363"/>
                </a:lnTo>
                <a:lnTo>
                  <a:pt x="53297" y="41579"/>
                </a:lnTo>
                <a:lnTo>
                  <a:pt x="53549" y="42034"/>
                </a:lnTo>
                <a:lnTo>
                  <a:pt x="53700" y="42665"/>
                </a:lnTo>
                <a:lnTo>
                  <a:pt x="53736" y="43480"/>
                </a:lnTo>
                <a:close/>
                <a:moveTo>
                  <a:pt x="53315" y="43424"/>
                </a:moveTo>
                <a:lnTo>
                  <a:pt x="53231" y="42330"/>
                </a:lnTo>
                <a:lnTo>
                  <a:pt x="52936" y="41890"/>
                </a:lnTo>
                <a:lnTo>
                  <a:pt x="52654" y="42138"/>
                </a:lnTo>
                <a:lnTo>
                  <a:pt x="52539" y="43113"/>
                </a:lnTo>
                <a:lnTo>
                  <a:pt x="52629" y="44168"/>
                </a:lnTo>
                <a:lnTo>
                  <a:pt x="52930" y="44591"/>
                </a:lnTo>
                <a:lnTo>
                  <a:pt x="53207" y="44351"/>
                </a:lnTo>
                <a:lnTo>
                  <a:pt x="53315" y="43424"/>
                </a:lnTo>
                <a:close/>
                <a:moveTo>
                  <a:pt x="55130" y="45694"/>
                </a:moveTo>
                <a:lnTo>
                  <a:pt x="54746" y="45582"/>
                </a:lnTo>
                <a:lnTo>
                  <a:pt x="54782" y="42586"/>
                </a:lnTo>
                <a:lnTo>
                  <a:pt x="54271" y="42769"/>
                </a:lnTo>
                <a:lnTo>
                  <a:pt x="54156" y="42266"/>
                </a:lnTo>
                <a:lnTo>
                  <a:pt x="54896" y="41922"/>
                </a:lnTo>
                <a:lnTo>
                  <a:pt x="55172" y="42002"/>
                </a:lnTo>
                <a:lnTo>
                  <a:pt x="55130" y="45694"/>
                </a:lnTo>
                <a:close/>
                <a:moveTo>
                  <a:pt x="57324" y="44471"/>
                </a:moveTo>
                <a:lnTo>
                  <a:pt x="57252" y="45254"/>
                </a:lnTo>
                <a:lnTo>
                  <a:pt x="57078" y="45805"/>
                </a:lnTo>
                <a:lnTo>
                  <a:pt x="56825" y="46085"/>
                </a:lnTo>
                <a:lnTo>
                  <a:pt x="56495" y="46117"/>
                </a:lnTo>
                <a:lnTo>
                  <a:pt x="56170" y="45909"/>
                </a:lnTo>
                <a:lnTo>
                  <a:pt x="55930" y="45486"/>
                </a:lnTo>
                <a:lnTo>
                  <a:pt x="55767" y="44855"/>
                </a:lnTo>
                <a:lnTo>
                  <a:pt x="55725" y="44032"/>
                </a:lnTo>
                <a:lnTo>
                  <a:pt x="55792" y="43257"/>
                </a:lnTo>
                <a:lnTo>
                  <a:pt x="55966" y="42689"/>
                </a:lnTo>
                <a:lnTo>
                  <a:pt x="56230" y="42402"/>
                </a:lnTo>
                <a:lnTo>
                  <a:pt x="56561" y="42386"/>
                </a:lnTo>
                <a:lnTo>
                  <a:pt x="56886" y="42594"/>
                </a:lnTo>
                <a:lnTo>
                  <a:pt x="57132" y="43033"/>
                </a:lnTo>
                <a:lnTo>
                  <a:pt x="57276" y="43672"/>
                </a:lnTo>
                <a:lnTo>
                  <a:pt x="57324" y="44471"/>
                </a:lnTo>
                <a:close/>
                <a:moveTo>
                  <a:pt x="56898" y="44415"/>
                </a:moveTo>
                <a:lnTo>
                  <a:pt x="56819" y="43345"/>
                </a:lnTo>
                <a:lnTo>
                  <a:pt x="56543" y="42905"/>
                </a:lnTo>
                <a:lnTo>
                  <a:pt x="56254" y="43161"/>
                </a:lnTo>
                <a:lnTo>
                  <a:pt x="56146" y="44112"/>
                </a:lnTo>
                <a:lnTo>
                  <a:pt x="56230" y="45166"/>
                </a:lnTo>
                <a:lnTo>
                  <a:pt x="56513" y="45582"/>
                </a:lnTo>
                <a:lnTo>
                  <a:pt x="56795" y="45342"/>
                </a:lnTo>
                <a:lnTo>
                  <a:pt x="56898" y="44415"/>
                </a:lnTo>
                <a:close/>
                <a:moveTo>
                  <a:pt x="58695" y="46676"/>
                </a:moveTo>
                <a:lnTo>
                  <a:pt x="58292" y="46565"/>
                </a:lnTo>
                <a:lnTo>
                  <a:pt x="58322" y="43576"/>
                </a:lnTo>
                <a:lnTo>
                  <a:pt x="57823" y="43784"/>
                </a:lnTo>
                <a:lnTo>
                  <a:pt x="57721" y="43265"/>
                </a:lnTo>
                <a:lnTo>
                  <a:pt x="58443" y="42921"/>
                </a:lnTo>
                <a:lnTo>
                  <a:pt x="58737" y="43025"/>
                </a:lnTo>
                <a:lnTo>
                  <a:pt x="58695" y="46676"/>
                </a:lnTo>
                <a:close/>
                <a:moveTo>
                  <a:pt x="60823" y="45462"/>
                </a:moveTo>
                <a:lnTo>
                  <a:pt x="60757" y="46229"/>
                </a:lnTo>
                <a:lnTo>
                  <a:pt x="60589" y="46780"/>
                </a:lnTo>
                <a:lnTo>
                  <a:pt x="60342" y="47060"/>
                </a:lnTo>
                <a:lnTo>
                  <a:pt x="60012" y="47084"/>
                </a:lnTo>
                <a:lnTo>
                  <a:pt x="59687" y="46876"/>
                </a:lnTo>
                <a:lnTo>
                  <a:pt x="59452" y="46453"/>
                </a:lnTo>
                <a:lnTo>
                  <a:pt x="59296" y="45837"/>
                </a:lnTo>
                <a:lnTo>
                  <a:pt x="59248" y="45022"/>
                </a:lnTo>
                <a:lnTo>
                  <a:pt x="59320" y="44255"/>
                </a:lnTo>
                <a:lnTo>
                  <a:pt x="59489" y="43696"/>
                </a:lnTo>
                <a:lnTo>
                  <a:pt x="59747" y="43417"/>
                </a:lnTo>
                <a:lnTo>
                  <a:pt x="60072" y="43385"/>
                </a:lnTo>
                <a:lnTo>
                  <a:pt x="60396" y="43592"/>
                </a:lnTo>
                <a:lnTo>
                  <a:pt x="60631" y="44032"/>
                </a:lnTo>
                <a:lnTo>
                  <a:pt x="60769" y="44655"/>
                </a:lnTo>
                <a:lnTo>
                  <a:pt x="60823" y="45462"/>
                </a:lnTo>
                <a:close/>
                <a:moveTo>
                  <a:pt x="60408" y="45398"/>
                </a:moveTo>
                <a:lnTo>
                  <a:pt x="60324" y="44335"/>
                </a:lnTo>
                <a:lnTo>
                  <a:pt x="60054" y="43904"/>
                </a:lnTo>
                <a:lnTo>
                  <a:pt x="59777" y="44152"/>
                </a:lnTo>
                <a:lnTo>
                  <a:pt x="59669" y="45102"/>
                </a:lnTo>
                <a:lnTo>
                  <a:pt x="59753" y="46133"/>
                </a:lnTo>
                <a:lnTo>
                  <a:pt x="60024" y="46557"/>
                </a:lnTo>
                <a:lnTo>
                  <a:pt x="60306" y="46317"/>
                </a:lnTo>
                <a:lnTo>
                  <a:pt x="60408" y="45398"/>
                </a:lnTo>
                <a:close/>
                <a:moveTo>
                  <a:pt x="62158" y="47619"/>
                </a:moveTo>
                <a:lnTo>
                  <a:pt x="61779" y="47515"/>
                </a:lnTo>
                <a:lnTo>
                  <a:pt x="61827" y="44567"/>
                </a:lnTo>
                <a:lnTo>
                  <a:pt x="61316" y="44767"/>
                </a:lnTo>
                <a:lnTo>
                  <a:pt x="61202" y="44255"/>
                </a:lnTo>
                <a:lnTo>
                  <a:pt x="61917" y="43912"/>
                </a:lnTo>
                <a:lnTo>
                  <a:pt x="62194" y="43992"/>
                </a:lnTo>
                <a:lnTo>
                  <a:pt x="62158" y="47619"/>
                </a:lnTo>
                <a:close/>
                <a:moveTo>
                  <a:pt x="64250" y="46413"/>
                </a:moveTo>
                <a:lnTo>
                  <a:pt x="64201" y="47180"/>
                </a:lnTo>
                <a:lnTo>
                  <a:pt x="64033" y="47715"/>
                </a:lnTo>
                <a:lnTo>
                  <a:pt x="63793" y="47995"/>
                </a:lnTo>
                <a:lnTo>
                  <a:pt x="63462" y="48019"/>
                </a:lnTo>
                <a:lnTo>
                  <a:pt x="63149" y="47819"/>
                </a:lnTo>
                <a:lnTo>
                  <a:pt x="62921" y="47403"/>
                </a:lnTo>
                <a:lnTo>
                  <a:pt x="62765" y="46788"/>
                </a:lnTo>
                <a:lnTo>
                  <a:pt x="62723" y="45989"/>
                </a:lnTo>
                <a:lnTo>
                  <a:pt x="62783" y="45214"/>
                </a:lnTo>
                <a:lnTo>
                  <a:pt x="62939" y="44663"/>
                </a:lnTo>
                <a:lnTo>
                  <a:pt x="63198" y="44383"/>
                </a:lnTo>
                <a:lnTo>
                  <a:pt x="63510" y="44351"/>
                </a:lnTo>
                <a:lnTo>
                  <a:pt x="63835" y="44567"/>
                </a:lnTo>
                <a:lnTo>
                  <a:pt x="64069" y="44999"/>
                </a:lnTo>
                <a:lnTo>
                  <a:pt x="64207" y="45622"/>
                </a:lnTo>
                <a:lnTo>
                  <a:pt x="64250" y="46413"/>
                </a:lnTo>
                <a:close/>
                <a:moveTo>
                  <a:pt x="63859" y="46357"/>
                </a:moveTo>
                <a:lnTo>
                  <a:pt x="63775" y="45302"/>
                </a:lnTo>
                <a:lnTo>
                  <a:pt x="63504" y="44871"/>
                </a:lnTo>
                <a:lnTo>
                  <a:pt x="63228" y="45126"/>
                </a:lnTo>
                <a:lnTo>
                  <a:pt x="63119" y="46069"/>
                </a:lnTo>
                <a:lnTo>
                  <a:pt x="63204" y="47084"/>
                </a:lnTo>
                <a:lnTo>
                  <a:pt x="63480" y="47499"/>
                </a:lnTo>
                <a:lnTo>
                  <a:pt x="63763" y="47268"/>
                </a:lnTo>
                <a:lnTo>
                  <a:pt x="63859" y="46357"/>
                </a:lnTo>
                <a:close/>
                <a:moveTo>
                  <a:pt x="65572" y="48562"/>
                </a:moveTo>
                <a:lnTo>
                  <a:pt x="65199" y="48458"/>
                </a:lnTo>
                <a:lnTo>
                  <a:pt x="65229" y="45526"/>
                </a:lnTo>
                <a:lnTo>
                  <a:pt x="64743" y="45734"/>
                </a:lnTo>
                <a:lnTo>
                  <a:pt x="64640" y="45222"/>
                </a:lnTo>
                <a:lnTo>
                  <a:pt x="65320" y="44871"/>
                </a:lnTo>
                <a:lnTo>
                  <a:pt x="65602" y="44959"/>
                </a:lnTo>
                <a:lnTo>
                  <a:pt x="65572" y="48562"/>
                </a:lnTo>
                <a:close/>
                <a:moveTo>
                  <a:pt x="67249" y="49009"/>
                </a:moveTo>
                <a:lnTo>
                  <a:pt x="66883" y="48906"/>
                </a:lnTo>
                <a:lnTo>
                  <a:pt x="66919" y="46005"/>
                </a:lnTo>
                <a:lnTo>
                  <a:pt x="66438" y="46205"/>
                </a:lnTo>
                <a:lnTo>
                  <a:pt x="66324" y="45702"/>
                </a:lnTo>
                <a:lnTo>
                  <a:pt x="67003" y="45366"/>
                </a:lnTo>
                <a:lnTo>
                  <a:pt x="67279" y="45446"/>
                </a:lnTo>
                <a:lnTo>
                  <a:pt x="67249" y="49009"/>
                </a:lnTo>
                <a:close/>
                <a:moveTo>
                  <a:pt x="69269" y="47819"/>
                </a:moveTo>
                <a:lnTo>
                  <a:pt x="69209" y="48562"/>
                </a:lnTo>
                <a:lnTo>
                  <a:pt x="69047" y="49097"/>
                </a:lnTo>
                <a:lnTo>
                  <a:pt x="68818" y="49369"/>
                </a:lnTo>
                <a:lnTo>
                  <a:pt x="68506" y="49401"/>
                </a:lnTo>
                <a:lnTo>
                  <a:pt x="68199" y="49201"/>
                </a:lnTo>
                <a:lnTo>
                  <a:pt x="67971" y="48810"/>
                </a:lnTo>
                <a:lnTo>
                  <a:pt x="67820" y="48186"/>
                </a:lnTo>
                <a:lnTo>
                  <a:pt x="67784" y="47403"/>
                </a:lnTo>
                <a:lnTo>
                  <a:pt x="67850" y="46644"/>
                </a:lnTo>
                <a:lnTo>
                  <a:pt x="68019" y="46109"/>
                </a:lnTo>
                <a:lnTo>
                  <a:pt x="68253" y="45829"/>
                </a:lnTo>
                <a:lnTo>
                  <a:pt x="68560" y="45797"/>
                </a:lnTo>
                <a:lnTo>
                  <a:pt x="68860" y="45997"/>
                </a:lnTo>
                <a:lnTo>
                  <a:pt x="69089" y="46413"/>
                </a:lnTo>
                <a:lnTo>
                  <a:pt x="69221" y="47036"/>
                </a:lnTo>
                <a:lnTo>
                  <a:pt x="69269" y="47819"/>
                </a:lnTo>
                <a:close/>
                <a:moveTo>
                  <a:pt x="68890" y="47755"/>
                </a:moveTo>
                <a:lnTo>
                  <a:pt x="68800" y="46716"/>
                </a:lnTo>
                <a:lnTo>
                  <a:pt x="68530" y="46293"/>
                </a:lnTo>
                <a:lnTo>
                  <a:pt x="68265" y="46549"/>
                </a:lnTo>
                <a:lnTo>
                  <a:pt x="68175" y="47475"/>
                </a:lnTo>
                <a:lnTo>
                  <a:pt x="68253" y="48490"/>
                </a:lnTo>
                <a:lnTo>
                  <a:pt x="68512" y="48890"/>
                </a:lnTo>
                <a:lnTo>
                  <a:pt x="68794" y="48658"/>
                </a:lnTo>
                <a:lnTo>
                  <a:pt x="68890" y="47755"/>
                </a:lnTo>
                <a:close/>
                <a:moveTo>
                  <a:pt x="70550" y="49920"/>
                </a:moveTo>
                <a:lnTo>
                  <a:pt x="70195" y="49808"/>
                </a:lnTo>
                <a:lnTo>
                  <a:pt x="70219" y="46940"/>
                </a:lnTo>
                <a:lnTo>
                  <a:pt x="69750" y="47124"/>
                </a:lnTo>
                <a:lnTo>
                  <a:pt x="69642" y="46636"/>
                </a:lnTo>
                <a:lnTo>
                  <a:pt x="70309" y="46309"/>
                </a:lnTo>
                <a:lnTo>
                  <a:pt x="70580" y="46373"/>
                </a:lnTo>
                <a:lnTo>
                  <a:pt x="70550" y="49920"/>
                </a:lnTo>
                <a:close/>
                <a:moveTo>
                  <a:pt x="72173" y="50360"/>
                </a:moveTo>
                <a:lnTo>
                  <a:pt x="71830" y="50272"/>
                </a:lnTo>
                <a:lnTo>
                  <a:pt x="71854" y="47387"/>
                </a:lnTo>
                <a:lnTo>
                  <a:pt x="71391" y="47595"/>
                </a:lnTo>
                <a:lnTo>
                  <a:pt x="71289" y="47100"/>
                </a:lnTo>
                <a:lnTo>
                  <a:pt x="71944" y="46764"/>
                </a:lnTo>
                <a:lnTo>
                  <a:pt x="72215" y="46836"/>
                </a:lnTo>
                <a:lnTo>
                  <a:pt x="72173" y="50360"/>
                </a:lnTo>
                <a:close/>
                <a:moveTo>
                  <a:pt x="73796" y="50799"/>
                </a:moveTo>
                <a:lnTo>
                  <a:pt x="73441" y="50711"/>
                </a:lnTo>
                <a:lnTo>
                  <a:pt x="73465" y="47859"/>
                </a:lnTo>
                <a:lnTo>
                  <a:pt x="72996" y="48051"/>
                </a:lnTo>
                <a:lnTo>
                  <a:pt x="72900" y="47571"/>
                </a:lnTo>
                <a:lnTo>
                  <a:pt x="73555" y="47228"/>
                </a:lnTo>
                <a:lnTo>
                  <a:pt x="73820" y="47308"/>
                </a:lnTo>
                <a:lnTo>
                  <a:pt x="73796" y="50799"/>
                </a:lnTo>
                <a:close/>
                <a:moveTo>
                  <a:pt x="75731" y="49617"/>
                </a:moveTo>
                <a:lnTo>
                  <a:pt x="75683" y="50360"/>
                </a:lnTo>
                <a:lnTo>
                  <a:pt x="75533" y="50879"/>
                </a:lnTo>
                <a:lnTo>
                  <a:pt x="75299" y="51151"/>
                </a:lnTo>
                <a:lnTo>
                  <a:pt x="75010" y="51183"/>
                </a:lnTo>
                <a:lnTo>
                  <a:pt x="74715" y="50991"/>
                </a:lnTo>
                <a:lnTo>
                  <a:pt x="74493" y="50599"/>
                </a:lnTo>
                <a:lnTo>
                  <a:pt x="74355" y="50000"/>
                </a:lnTo>
                <a:lnTo>
                  <a:pt x="74307" y="49225"/>
                </a:lnTo>
                <a:lnTo>
                  <a:pt x="74361" y="48482"/>
                </a:lnTo>
                <a:lnTo>
                  <a:pt x="74517" y="47947"/>
                </a:lnTo>
                <a:lnTo>
                  <a:pt x="74752" y="47667"/>
                </a:lnTo>
                <a:lnTo>
                  <a:pt x="75052" y="47635"/>
                </a:lnTo>
                <a:lnTo>
                  <a:pt x="75341" y="47835"/>
                </a:lnTo>
                <a:lnTo>
                  <a:pt x="75563" y="48258"/>
                </a:lnTo>
                <a:lnTo>
                  <a:pt x="75695" y="48858"/>
                </a:lnTo>
                <a:lnTo>
                  <a:pt x="75731" y="49617"/>
                </a:lnTo>
                <a:close/>
                <a:moveTo>
                  <a:pt x="75359" y="49569"/>
                </a:moveTo>
                <a:lnTo>
                  <a:pt x="75287" y="48546"/>
                </a:lnTo>
                <a:lnTo>
                  <a:pt x="75022" y="48139"/>
                </a:lnTo>
                <a:lnTo>
                  <a:pt x="74776" y="48378"/>
                </a:lnTo>
                <a:lnTo>
                  <a:pt x="74685" y="49289"/>
                </a:lnTo>
                <a:lnTo>
                  <a:pt x="74764" y="50288"/>
                </a:lnTo>
                <a:lnTo>
                  <a:pt x="75022" y="50679"/>
                </a:lnTo>
                <a:lnTo>
                  <a:pt x="75269" y="50448"/>
                </a:lnTo>
                <a:lnTo>
                  <a:pt x="75359" y="49569"/>
                </a:lnTo>
                <a:close/>
                <a:moveTo>
                  <a:pt x="76964" y="51678"/>
                </a:moveTo>
                <a:lnTo>
                  <a:pt x="76627" y="51582"/>
                </a:lnTo>
                <a:lnTo>
                  <a:pt x="76639" y="48746"/>
                </a:lnTo>
                <a:lnTo>
                  <a:pt x="76188" y="48946"/>
                </a:lnTo>
                <a:lnTo>
                  <a:pt x="76092" y="48466"/>
                </a:lnTo>
                <a:lnTo>
                  <a:pt x="76741" y="48131"/>
                </a:lnTo>
                <a:lnTo>
                  <a:pt x="77006" y="48210"/>
                </a:lnTo>
                <a:lnTo>
                  <a:pt x="76964" y="51678"/>
                </a:lnTo>
                <a:close/>
                <a:moveTo>
                  <a:pt x="78881" y="50504"/>
                </a:moveTo>
                <a:lnTo>
                  <a:pt x="78833" y="51231"/>
                </a:lnTo>
                <a:lnTo>
                  <a:pt x="78683" y="51750"/>
                </a:lnTo>
                <a:lnTo>
                  <a:pt x="78467" y="52022"/>
                </a:lnTo>
                <a:lnTo>
                  <a:pt x="78178" y="52054"/>
                </a:lnTo>
                <a:lnTo>
                  <a:pt x="77883" y="51862"/>
                </a:lnTo>
                <a:lnTo>
                  <a:pt x="77667" y="51462"/>
                </a:lnTo>
                <a:lnTo>
                  <a:pt x="77523" y="50871"/>
                </a:lnTo>
                <a:lnTo>
                  <a:pt x="77481" y="50096"/>
                </a:lnTo>
                <a:lnTo>
                  <a:pt x="77541" y="49369"/>
                </a:lnTo>
                <a:lnTo>
                  <a:pt x="77691" y="48850"/>
                </a:lnTo>
                <a:lnTo>
                  <a:pt x="77914" y="48570"/>
                </a:lnTo>
                <a:lnTo>
                  <a:pt x="78208" y="48538"/>
                </a:lnTo>
                <a:lnTo>
                  <a:pt x="78497" y="48738"/>
                </a:lnTo>
                <a:lnTo>
                  <a:pt x="78713" y="49145"/>
                </a:lnTo>
                <a:lnTo>
                  <a:pt x="78833" y="49736"/>
                </a:lnTo>
                <a:lnTo>
                  <a:pt x="78881" y="50504"/>
                </a:lnTo>
                <a:close/>
                <a:moveTo>
                  <a:pt x="78527" y="50440"/>
                </a:moveTo>
                <a:lnTo>
                  <a:pt x="78443" y="49441"/>
                </a:lnTo>
                <a:lnTo>
                  <a:pt x="78196" y="49041"/>
                </a:lnTo>
                <a:lnTo>
                  <a:pt x="77938" y="49265"/>
                </a:lnTo>
                <a:lnTo>
                  <a:pt x="77841" y="50168"/>
                </a:lnTo>
                <a:lnTo>
                  <a:pt x="77932" y="51159"/>
                </a:lnTo>
                <a:lnTo>
                  <a:pt x="78178" y="51558"/>
                </a:lnTo>
                <a:lnTo>
                  <a:pt x="78437" y="51318"/>
                </a:lnTo>
                <a:lnTo>
                  <a:pt x="78527" y="50440"/>
                </a:lnTo>
                <a:close/>
                <a:moveTo>
                  <a:pt x="80438" y="50927"/>
                </a:moveTo>
                <a:lnTo>
                  <a:pt x="80384" y="51662"/>
                </a:lnTo>
                <a:lnTo>
                  <a:pt x="80234" y="52173"/>
                </a:lnTo>
                <a:lnTo>
                  <a:pt x="80018" y="52445"/>
                </a:lnTo>
                <a:lnTo>
                  <a:pt x="79717" y="52469"/>
                </a:lnTo>
                <a:lnTo>
                  <a:pt x="79428" y="52285"/>
                </a:lnTo>
                <a:lnTo>
                  <a:pt x="79218" y="51902"/>
                </a:lnTo>
                <a:lnTo>
                  <a:pt x="79080" y="51311"/>
                </a:lnTo>
                <a:lnTo>
                  <a:pt x="79038" y="50551"/>
                </a:lnTo>
                <a:lnTo>
                  <a:pt x="79092" y="49808"/>
                </a:lnTo>
                <a:lnTo>
                  <a:pt x="79242" y="49289"/>
                </a:lnTo>
                <a:lnTo>
                  <a:pt x="79464" y="49009"/>
                </a:lnTo>
                <a:lnTo>
                  <a:pt x="79759" y="48977"/>
                </a:lnTo>
                <a:lnTo>
                  <a:pt x="80048" y="49177"/>
                </a:lnTo>
                <a:lnTo>
                  <a:pt x="80258" y="49593"/>
                </a:lnTo>
                <a:lnTo>
                  <a:pt x="80390" y="50184"/>
                </a:lnTo>
                <a:lnTo>
                  <a:pt x="80438" y="50927"/>
                </a:lnTo>
                <a:close/>
                <a:moveTo>
                  <a:pt x="80078" y="50879"/>
                </a:moveTo>
                <a:lnTo>
                  <a:pt x="79993" y="49872"/>
                </a:lnTo>
                <a:lnTo>
                  <a:pt x="79747" y="49481"/>
                </a:lnTo>
                <a:lnTo>
                  <a:pt x="79489" y="49713"/>
                </a:lnTo>
                <a:lnTo>
                  <a:pt x="79392" y="50607"/>
                </a:lnTo>
                <a:lnTo>
                  <a:pt x="79483" y="51590"/>
                </a:lnTo>
                <a:lnTo>
                  <a:pt x="79729" y="51982"/>
                </a:lnTo>
                <a:lnTo>
                  <a:pt x="79987" y="51750"/>
                </a:lnTo>
                <a:lnTo>
                  <a:pt x="80078" y="50879"/>
                </a:lnTo>
                <a:close/>
                <a:moveTo>
                  <a:pt x="81641" y="52956"/>
                </a:moveTo>
                <a:lnTo>
                  <a:pt x="81304" y="52853"/>
                </a:lnTo>
                <a:lnTo>
                  <a:pt x="81322" y="50072"/>
                </a:lnTo>
                <a:lnTo>
                  <a:pt x="80883" y="50272"/>
                </a:lnTo>
                <a:lnTo>
                  <a:pt x="80775" y="49792"/>
                </a:lnTo>
                <a:lnTo>
                  <a:pt x="81400" y="49457"/>
                </a:lnTo>
                <a:lnTo>
                  <a:pt x="81659" y="49537"/>
                </a:lnTo>
                <a:lnTo>
                  <a:pt x="81641" y="52956"/>
                </a:lnTo>
                <a:close/>
                <a:moveTo>
                  <a:pt x="83486" y="51782"/>
                </a:moveTo>
                <a:lnTo>
                  <a:pt x="83438" y="52501"/>
                </a:lnTo>
                <a:lnTo>
                  <a:pt x="83294" y="53012"/>
                </a:lnTo>
                <a:lnTo>
                  <a:pt x="83077" y="53284"/>
                </a:lnTo>
                <a:lnTo>
                  <a:pt x="82783" y="53324"/>
                </a:lnTo>
                <a:lnTo>
                  <a:pt x="82512" y="53124"/>
                </a:lnTo>
                <a:lnTo>
                  <a:pt x="82308" y="52741"/>
                </a:lnTo>
                <a:lnTo>
                  <a:pt x="82164" y="52165"/>
                </a:lnTo>
                <a:lnTo>
                  <a:pt x="82116" y="51398"/>
                </a:lnTo>
                <a:lnTo>
                  <a:pt x="82170" y="50671"/>
                </a:lnTo>
                <a:lnTo>
                  <a:pt x="82314" y="50152"/>
                </a:lnTo>
                <a:lnTo>
                  <a:pt x="82530" y="49880"/>
                </a:lnTo>
                <a:lnTo>
                  <a:pt x="82813" y="49848"/>
                </a:lnTo>
                <a:lnTo>
                  <a:pt x="83095" y="50040"/>
                </a:lnTo>
                <a:lnTo>
                  <a:pt x="83318" y="50448"/>
                </a:lnTo>
                <a:lnTo>
                  <a:pt x="83444" y="51031"/>
                </a:lnTo>
                <a:lnTo>
                  <a:pt x="83486" y="51782"/>
                </a:lnTo>
                <a:close/>
                <a:moveTo>
                  <a:pt x="83125" y="51734"/>
                </a:moveTo>
                <a:lnTo>
                  <a:pt x="83053" y="50743"/>
                </a:lnTo>
                <a:lnTo>
                  <a:pt x="82813" y="50344"/>
                </a:lnTo>
                <a:lnTo>
                  <a:pt x="82572" y="50583"/>
                </a:lnTo>
                <a:lnTo>
                  <a:pt x="82482" y="51462"/>
                </a:lnTo>
                <a:lnTo>
                  <a:pt x="82554" y="52429"/>
                </a:lnTo>
                <a:lnTo>
                  <a:pt x="82801" y="52821"/>
                </a:lnTo>
                <a:lnTo>
                  <a:pt x="83035" y="52589"/>
                </a:lnTo>
                <a:lnTo>
                  <a:pt x="83125" y="51734"/>
                </a:lnTo>
                <a:close/>
                <a:moveTo>
                  <a:pt x="84676" y="53787"/>
                </a:moveTo>
                <a:lnTo>
                  <a:pt x="84346" y="53691"/>
                </a:lnTo>
                <a:lnTo>
                  <a:pt x="84358" y="50927"/>
                </a:lnTo>
                <a:lnTo>
                  <a:pt x="83913" y="51135"/>
                </a:lnTo>
                <a:lnTo>
                  <a:pt x="83823" y="50647"/>
                </a:lnTo>
                <a:lnTo>
                  <a:pt x="84448" y="50320"/>
                </a:lnTo>
                <a:lnTo>
                  <a:pt x="84694" y="50392"/>
                </a:lnTo>
                <a:lnTo>
                  <a:pt x="84676" y="53787"/>
                </a:lnTo>
                <a:close/>
                <a:moveTo>
                  <a:pt x="86486" y="52621"/>
                </a:moveTo>
                <a:lnTo>
                  <a:pt x="86432" y="53332"/>
                </a:lnTo>
                <a:lnTo>
                  <a:pt x="86293" y="53843"/>
                </a:lnTo>
                <a:lnTo>
                  <a:pt x="86071" y="54107"/>
                </a:lnTo>
                <a:lnTo>
                  <a:pt x="85795" y="54131"/>
                </a:lnTo>
                <a:lnTo>
                  <a:pt x="85524" y="53955"/>
                </a:lnTo>
                <a:lnTo>
                  <a:pt x="85326" y="53580"/>
                </a:lnTo>
                <a:lnTo>
                  <a:pt x="85193" y="52996"/>
                </a:lnTo>
                <a:lnTo>
                  <a:pt x="85145" y="52253"/>
                </a:lnTo>
                <a:lnTo>
                  <a:pt x="85199" y="51534"/>
                </a:lnTo>
                <a:lnTo>
                  <a:pt x="85332" y="51007"/>
                </a:lnTo>
                <a:lnTo>
                  <a:pt x="85554" y="50743"/>
                </a:lnTo>
                <a:lnTo>
                  <a:pt x="85831" y="50711"/>
                </a:lnTo>
                <a:lnTo>
                  <a:pt x="86101" y="50903"/>
                </a:lnTo>
                <a:lnTo>
                  <a:pt x="86305" y="51303"/>
                </a:lnTo>
                <a:lnTo>
                  <a:pt x="86444" y="51878"/>
                </a:lnTo>
                <a:lnTo>
                  <a:pt x="86486" y="52621"/>
                </a:lnTo>
                <a:close/>
                <a:moveTo>
                  <a:pt x="86131" y="52573"/>
                </a:moveTo>
                <a:lnTo>
                  <a:pt x="86059" y="51582"/>
                </a:lnTo>
                <a:lnTo>
                  <a:pt x="85819" y="51191"/>
                </a:lnTo>
                <a:lnTo>
                  <a:pt x="85578" y="51430"/>
                </a:lnTo>
                <a:lnTo>
                  <a:pt x="85500" y="52309"/>
                </a:lnTo>
                <a:lnTo>
                  <a:pt x="85578" y="53276"/>
                </a:lnTo>
                <a:lnTo>
                  <a:pt x="85807" y="53652"/>
                </a:lnTo>
                <a:lnTo>
                  <a:pt x="86047" y="53436"/>
                </a:lnTo>
                <a:lnTo>
                  <a:pt x="86131" y="52573"/>
                </a:lnTo>
                <a:close/>
                <a:moveTo>
                  <a:pt x="87646" y="54602"/>
                </a:moveTo>
                <a:lnTo>
                  <a:pt x="87327" y="54514"/>
                </a:lnTo>
                <a:lnTo>
                  <a:pt x="87339" y="51774"/>
                </a:lnTo>
                <a:lnTo>
                  <a:pt x="86901" y="51966"/>
                </a:lnTo>
                <a:lnTo>
                  <a:pt x="86828" y="51502"/>
                </a:lnTo>
                <a:lnTo>
                  <a:pt x="87412" y="51175"/>
                </a:lnTo>
                <a:lnTo>
                  <a:pt x="87664" y="51239"/>
                </a:lnTo>
                <a:lnTo>
                  <a:pt x="87646" y="54602"/>
                </a:lnTo>
                <a:close/>
                <a:moveTo>
                  <a:pt x="89107" y="55002"/>
                </a:moveTo>
                <a:lnTo>
                  <a:pt x="88800" y="54914"/>
                </a:lnTo>
                <a:lnTo>
                  <a:pt x="88806" y="52189"/>
                </a:lnTo>
                <a:lnTo>
                  <a:pt x="88391" y="52381"/>
                </a:lnTo>
                <a:lnTo>
                  <a:pt x="88301" y="51918"/>
                </a:lnTo>
                <a:lnTo>
                  <a:pt x="88884" y="51590"/>
                </a:lnTo>
                <a:lnTo>
                  <a:pt x="89131" y="51662"/>
                </a:lnTo>
                <a:lnTo>
                  <a:pt x="89107" y="55002"/>
                </a:lnTo>
                <a:close/>
                <a:moveTo>
                  <a:pt x="90880" y="53851"/>
                </a:moveTo>
                <a:lnTo>
                  <a:pt x="90832" y="54554"/>
                </a:lnTo>
                <a:lnTo>
                  <a:pt x="90700" y="55058"/>
                </a:lnTo>
                <a:lnTo>
                  <a:pt x="90483" y="55313"/>
                </a:lnTo>
                <a:lnTo>
                  <a:pt x="90213" y="55345"/>
                </a:lnTo>
                <a:lnTo>
                  <a:pt x="89942" y="55162"/>
                </a:lnTo>
                <a:lnTo>
                  <a:pt x="89750" y="54794"/>
                </a:lnTo>
                <a:lnTo>
                  <a:pt x="89612" y="54227"/>
                </a:lnTo>
                <a:lnTo>
                  <a:pt x="89576" y="53484"/>
                </a:lnTo>
                <a:lnTo>
                  <a:pt x="89618" y="52773"/>
                </a:lnTo>
                <a:lnTo>
                  <a:pt x="89762" y="52261"/>
                </a:lnTo>
                <a:lnTo>
                  <a:pt x="89972" y="51990"/>
                </a:lnTo>
                <a:lnTo>
                  <a:pt x="90243" y="51966"/>
                </a:lnTo>
                <a:lnTo>
                  <a:pt x="90507" y="52149"/>
                </a:lnTo>
                <a:lnTo>
                  <a:pt x="90712" y="52549"/>
                </a:lnTo>
                <a:lnTo>
                  <a:pt x="90838" y="53124"/>
                </a:lnTo>
                <a:lnTo>
                  <a:pt x="90880" y="53851"/>
                </a:lnTo>
                <a:close/>
                <a:moveTo>
                  <a:pt x="90538" y="53803"/>
                </a:moveTo>
                <a:lnTo>
                  <a:pt x="90465" y="52837"/>
                </a:lnTo>
                <a:lnTo>
                  <a:pt x="90213" y="52429"/>
                </a:lnTo>
                <a:lnTo>
                  <a:pt x="89990" y="52669"/>
                </a:lnTo>
                <a:lnTo>
                  <a:pt x="89912" y="53556"/>
                </a:lnTo>
                <a:lnTo>
                  <a:pt x="89990" y="54490"/>
                </a:lnTo>
                <a:lnTo>
                  <a:pt x="90231" y="54874"/>
                </a:lnTo>
                <a:lnTo>
                  <a:pt x="90465" y="54642"/>
                </a:lnTo>
                <a:lnTo>
                  <a:pt x="90538" y="53803"/>
                </a:lnTo>
                <a:close/>
                <a:moveTo>
                  <a:pt x="4214" y="36617"/>
                </a:moveTo>
                <a:lnTo>
                  <a:pt x="4111" y="37504"/>
                </a:lnTo>
                <a:lnTo>
                  <a:pt x="3871" y="38135"/>
                </a:lnTo>
                <a:lnTo>
                  <a:pt x="3534" y="38455"/>
                </a:lnTo>
                <a:lnTo>
                  <a:pt x="3089" y="38487"/>
                </a:lnTo>
                <a:lnTo>
                  <a:pt x="2669" y="38239"/>
                </a:lnTo>
                <a:lnTo>
                  <a:pt x="2350" y="37744"/>
                </a:lnTo>
                <a:lnTo>
                  <a:pt x="2164" y="37009"/>
                </a:lnTo>
                <a:lnTo>
                  <a:pt x="2128" y="36066"/>
                </a:lnTo>
                <a:lnTo>
                  <a:pt x="2206" y="35163"/>
                </a:lnTo>
                <a:lnTo>
                  <a:pt x="2440" y="34524"/>
                </a:lnTo>
                <a:lnTo>
                  <a:pt x="2795" y="34204"/>
                </a:lnTo>
                <a:lnTo>
                  <a:pt x="3216" y="34172"/>
                </a:lnTo>
                <a:lnTo>
                  <a:pt x="3660" y="34436"/>
                </a:lnTo>
                <a:lnTo>
                  <a:pt x="3979" y="34947"/>
                </a:lnTo>
                <a:lnTo>
                  <a:pt x="4165" y="35674"/>
                </a:lnTo>
                <a:lnTo>
                  <a:pt x="4214" y="36617"/>
                </a:lnTo>
                <a:close/>
                <a:moveTo>
                  <a:pt x="3678" y="36537"/>
                </a:moveTo>
                <a:lnTo>
                  <a:pt x="3570" y="35299"/>
                </a:lnTo>
                <a:lnTo>
                  <a:pt x="3192" y="34787"/>
                </a:lnTo>
                <a:lnTo>
                  <a:pt x="2813" y="35067"/>
                </a:lnTo>
                <a:lnTo>
                  <a:pt x="2663" y="36170"/>
                </a:lnTo>
                <a:lnTo>
                  <a:pt x="2753" y="37376"/>
                </a:lnTo>
                <a:lnTo>
                  <a:pt x="3119" y="37872"/>
                </a:lnTo>
                <a:lnTo>
                  <a:pt x="3510" y="37600"/>
                </a:lnTo>
                <a:lnTo>
                  <a:pt x="3678" y="36537"/>
                </a:lnTo>
                <a:close/>
                <a:moveTo>
                  <a:pt x="6546" y="37240"/>
                </a:moveTo>
                <a:lnTo>
                  <a:pt x="6456" y="38119"/>
                </a:lnTo>
                <a:lnTo>
                  <a:pt x="6215" y="38750"/>
                </a:lnTo>
                <a:lnTo>
                  <a:pt x="5879" y="39062"/>
                </a:lnTo>
                <a:lnTo>
                  <a:pt x="5434" y="39086"/>
                </a:lnTo>
                <a:lnTo>
                  <a:pt x="5001" y="38838"/>
                </a:lnTo>
                <a:lnTo>
                  <a:pt x="4694" y="38359"/>
                </a:lnTo>
                <a:lnTo>
                  <a:pt x="4496" y="37616"/>
                </a:lnTo>
                <a:lnTo>
                  <a:pt x="4454" y="36673"/>
                </a:lnTo>
                <a:lnTo>
                  <a:pt x="4556" y="35786"/>
                </a:lnTo>
                <a:lnTo>
                  <a:pt x="4791" y="35163"/>
                </a:lnTo>
                <a:lnTo>
                  <a:pt x="5139" y="34827"/>
                </a:lnTo>
                <a:lnTo>
                  <a:pt x="5584" y="34803"/>
                </a:lnTo>
                <a:lnTo>
                  <a:pt x="5999" y="35067"/>
                </a:lnTo>
                <a:lnTo>
                  <a:pt x="6311" y="35578"/>
                </a:lnTo>
                <a:lnTo>
                  <a:pt x="6504" y="36306"/>
                </a:lnTo>
                <a:lnTo>
                  <a:pt x="6546" y="37240"/>
                </a:lnTo>
                <a:close/>
                <a:moveTo>
                  <a:pt x="6005" y="37160"/>
                </a:moveTo>
                <a:lnTo>
                  <a:pt x="5909" y="35914"/>
                </a:lnTo>
                <a:lnTo>
                  <a:pt x="5530" y="35419"/>
                </a:lnTo>
                <a:lnTo>
                  <a:pt x="5151" y="35682"/>
                </a:lnTo>
                <a:lnTo>
                  <a:pt x="4995" y="36785"/>
                </a:lnTo>
                <a:lnTo>
                  <a:pt x="5091" y="37991"/>
                </a:lnTo>
                <a:lnTo>
                  <a:pt x="5464" y="38479"/>
                </a:lnTo>
                <a:lnTo>
                  <a:pt x="5849" y="38207"/>
                </a:lnTo>
                <a:lnTo>
                  <a:pt x="6005" y="37160"/>
                </a:lnTo>
                <a:close/>
                <a:moveTo>
                  <a:pt x="8325" y="39749"/>
                </a:moveTo>
                <a:lnTo>
                  <a:pt x="7826" y="39621"/>
                </a:lnTo>
                <a:lnTo>
                  <a:pt x="7917" y="36226"/>
                </a:lnTo>
                <a:lnTo>
                  <a:pt x="7249" y="36449"/>
                </a:lnTo>
                <a:lnTo>
                  <a:pt x="7117" y="35858"/>
                </a:lnTo>
                <a:lnTo>
                  <a:pt x="8043" y="35467"/>
                </a:lnTo>
                <a:lnTo>
                  <a:pt x="8428" y="35562"/>
                </a:lnTo>
                <a:lnTo>
                  <a:pt x="8325" y="39749"/>
                </a:lnTo>
                <a:close/>
                <a:moveTo>
                  <a:pt x="11139" y="38431"/>
                </a:moveTo>
                <a:lnTo>
                  <a:pt x="11036" y="39302"/>
                </a:lnTo>
                <a:lnTo>
                  <a:pt x="10802" y="39917"/>
                </a:lnTo>
                <a:lnTo>
                  <a:pt x="10477" y="40237"/>
                </a:lnTo>
                <a:lnTo>
                  <a:pt x="10039" y="40268"/>
                </a:lnTo>
                <a:lnTo>
                  <a:pt x="9630" y="40021"/>
                </a:lnTo>
                <a:lnTo>
                  <a:pt x="9317" y="39541"/>
                </a:lnTo>
                <a:lnTo>
                  <a:pt x="9137" y="38822"/>
                </a:lnTo>
                <a:lnTo>
                  <a:pt x="9095" y="37895"/>
                </a:lnTo>
                <a:lnTo>
                  <a:pt x="9185" y="37009"/>
                </a:lnTo>
                <a:lnTo>
                  <a:pt x="9413" y="36377"/>
                </a:lnTo>
                <a:lnTo>
                  <a:pt x="9750" y="36058"/>
                </a:lnTo>
                <a:lnTo>
                  <a:pt x="10183" y="36034"/>
                </a:lnTo>
                <a:lnTo>
                  <a:pt x="10598" y="36290"/>
                </a:lnTo>
                <a:lnTo>
                  <a:pt x="10898" y="36785"/>
                </a:lnTo>
                <a:lnTo>
                  <a:pt x="11091" y="37504"/>
                </a:lnTo>
                <a:lnTo>
                  <a:pt x="11139" y="38431"/>
                </a:lnTo>
                <a:close/>
                <a:moveTo>
                  <a:pt x="10604" y="38351"/>
                </a:moveTo>
                <a:lnTo>
                  <a:pt x="10507" y="37128"/>
                </a:lnTo>
                <a:lnTo>
                  <a:pt x="10129" y="36625"/>
                </a:lnTo>
                <a:lnTo>
                  <a:pt x="9768" y="36897"/>
                </a:lnTo>
                <a:lnTo>
                  <a:pt x="9618" y="37991"/>
                </a:lnTo>
                <a:lnTo>
                  <a:pt x="9708" y="39182"/>
                </a:lnTo>
                <a:lnTo>
                  <a:pt x="10081" y="39661"/>
                </a:lnTo>
                <a:lnTo>
                  <a:pt x="10453" y="39398"/>
                </a:lnTo>
                <a:lnTo>
                  <a:pt x="10604" y="38351"/>
                </a:lnTo>
                <a:close/>
                <a:moveTo>
                  <a:pt x="12876" y="40924"/>
                </a:moveTo>
                <a:lnTo>
                  <a:pt x="12389" y="40788"/>
                </a:lnTo>
                <a:lnTo>
                  <a:pt x="12467" y="37424"/>
                </a:lnTo>
                <a:lnTo>
                  <a:pt x="11812" y="37656"/>
                </a:lnTo>
                <a:lnTo>
                  <a:pt x="11686" y="37057"/>
                </a:lnTo>
                <a:lnTo>
                  <a:pt x="12599" y="36673"/>
                </a:lnTo>
                <a:lnTo>
                  <a:pt x="12972" y="36777"/>
                </a:lnTo>
                <a:lnTo>
                  <a:pt x="12876" y="40924"/>
                </a:lnTo>
                <a:close/>
                <a:moveTo>
                  <a:pt x="15623" y="39597"/>
                </a:moveTo>
                <a:lnTo>
                  <a:pt x="15533" y="40460"/>
                </a:lnTo>
                <a:lnTo>
                  <a:pt x="15299" y="41083"/>
                </a:lnTo>
                <a:lnTo>
                  <a:pt x="14974" y="41395"/>
                </a:lnTo>
                <a:lnTo>
                  <a:pt x="14559" y="41411"/>
                </a:lnTo>
                <a:lnTo>
                  <a:pt x="14144" y="41171"/>
                </a:lnTo>
                <a:lnTo>
                  <a:pt x="13850" y="40708"/>
                </a:lnTo>
                <a:lnTo>
                  <a:pt x="13669" y="39989"/>
                </a:lnTo>
                <a:lnTo>
                  <a:pt x="13621" y="39078"/>
                </a:lnTo>
                <a:lnTo>
                  <a:pt x="13718" y="38199"/>
                </a:lnTo>
                <a:lnTo>
                  <a:pt x="13940" y="37584"/>
                </a:lnTo>
                <a:lnTo>
                  <a:pt x="14265" y="37264"/>
                </a:lnTo>
                <a:lnTo>
                  <a:pt x="14691" y="37240"/>
                </a:lnTo>
                <a:lnTo>
                  <a:pt x="15088" y="37488"/>
                </a:lnTo>
                <a:lnTo>
                  <a:pt x="15389" y="37975"/>
                </a:lnTo>
                <a:lnTo>
                  <a:pt x="15575" y="38686"/>
                </a:lnTo>
                <a:lnTo>
                  <a:pt x="15623" y="39597"/>
                </a:lnTo>
                <a:close/>
                <a:moveTo>
                  <a:pt x="15100" y="39517"/>
                </a:moveTo>
                <a:lnTo>
                  <a:pt x="15004" y="38319"/>
                </a:lnTo>
                <a:lnTo>
                  <a:pt x="14637" y="37824"/>
                </a:lnTo>
                <a:lnTo>
                  <a:pt x="14283" y="38095"/>
                </a:lnTo>
                <a:lnTo>
                  <a:pt x="14138" y="39166"/>
                </a:lnTo>
                <a:lnTo>
                  <a:pt x="14235" y="40348"/>
                </a:lnTo>
                <a:lnTo>
                  <a:pt x="14601" y="40828"/>
                </a:lnTo>
                <a:lnTo>
                  <a:pt x="14962" y="40572"/>
                </a:lnTo>
                <a:lnTo>
                  <a:pt x="15100" y="39517"/>
                </a:lnTo>
                <a:close/>
                <a:moveTo>
                  <a:pt x="17324" y="42058"/>
                </a:moveTo>
                <a:lnTo>
                  <a:pt x="16844" y="41938"/>
                </a:lnTo>
                <a:lnTo>
                  <a:pt x="16928" y="38607"/>
                </a:lnTo>
                <a:lnTo>
                  <a:pt x="16278" y="38822"/>
                </a:lnTo>
                <a:lnTo>
                  <a:pt x="16152" y="38247"/>
                </a:lnTo>
                <a:lnTo>
                  <a:pt x="17048" y="37872"/>
                </a:lnTo>
                <a:lnTo>
                  <a:pt x="17421" y="37967"/>
                </a:lnTo>
                <a:lnTo>
                  <a:pt x="17324" y="42058"/>
                </a:lnTo>
                <a:close/>
                <a:moveTo>
                  <a:pt x="19501" y="42610"/>
                </a:moveTo>
                <a:lnTo>
                  <a:pt x="19038" y="42490"/>
                </a:lnTo>
                <a:lnTo>
                  <a:pt x="19104" y="39182"/>
                </a:lnTo>
                <a:lnTo>
                  <a:pt x="18473" y="39406"/>
                </a:lnTo>
                <a:lnTo>
                  <a:pt x="18352" y="38830"/>
                </a:lnTo>
                <a:lnTo>
                  <a:pt x="19224" y="38439"/>
                </a:lnTo>
                <a:lnTo>
                  <a:pt x="19591" y="38535"/>
                </a:lnTo>
                <a:lnTo>
                  <a:pt x="19501" y="42610"/>
                </a:lnTo>
                <a:close/>
                <a:moveTo>
                  <a:pt x="22170" y="41307"/>
                </a:moveTo>
                <a:lnTo>
                  <a:pt x="22085" y="42162"/>
                </a:lnTo>
                <a:lnTo>
                  <a:pt x="21881" y="42769"/>
                </a:lnTo>
                <a:lnTo>
                  <a:pt x="21556" y="43073"/>
                </a:lnTo>
                <a:lnTo>
                  <a:pt x="21136" y="43105"/>
                </a:lnTo>
                <a:lnTo>
                  <a:pt x="20751" y="42873"/>
                </a:lnTo>
                <a:lnTo>
                  <a:pt x="20456" y="42402"/>
                </a:lnTo>
                <a:lnTo>
                  <a:pt x="20276" y="41699"/>
                </a:lnTo>
                <a:lnTo>
                  <a:pt x="20234" y="40812"/>
                </a:lnTo>
                <a:lnTo>
                  <a:pt x="20324" y="39941"/>
                </a:lnTo>
                <a:lnTo>
                  <a:pt x="20541" y="39342"/>
                </a:lnTo>
                <a:lnTo>
                  <a:pt x="20859" y="39022"/>
                </a:lnTo>
                <a:lnTo>
                  <a:pt x="21256" y="38998"/>
                </a:lnTo>
                <a:lnTo>
                  <a:pt x="21665" y="39238"/>
                </a:lnTo>
                <a:lnTo>
                  <a:pt x="21965" y="39717"/>
                </a:lnTo>
                <a:lnTo>
                  <a:pt x="22134" y="40412"/>
                </a:lnTo>
                <a:lnTo>
                  <a:pt x="22170" y="41307"/>
                </a:lnTo>
                <a:close/>
                <a:moveTo>
                  <a:pt x="21671" y="41243"/>
                </a:moveTo>
                <a:lnTo>
                  <a:pt x="21574" y="40053"/>
                </a:lnTo>
                <a:lnTo>
                  <a:pt x="21220" y="39565"/>
                </a:lnTo>
                <a:lnTo>
                  <a:pt x="20871" y="39837"/>
                </a:lnTo>
                <a:lnTo>
                  <a:pt x="20727" y="40900"/>
                </a:lnTo>
                <a:lnTo>
                  <a:pt x="20835" y="42050"/>
                </a:lnTo>
                <a:lnTo>
                  <a:pt x="21190" y="42522"/>
                </a:lnTo>
                <a:lnTo>
                  <a:pt x="21538" y="42266"/>
                </a:lnTo>
                <a:lnTo>
                  <a:pt x="21671" y="41243"/>
                </a:lnTo>
                <a:close/>
                <a:moveTo>
                  <a:pt x="23805" y="43720"/>
                </a:moveTo>
                <a:lnTo>
                  <a:pt x="23342" y="43600"/>
                </a:lnTo>
                <a:lnTo>
                  <a:pt x="23420" y="40332"/>
                </a:lnTo>
                <a:lnTo>
                  <a:pt x="22801" y="40540"/>
                </a:lnTo>
                <a:lnTo>
                  <a:pt x="22663" y="39981"/>
                </a:lnTo>
                <a:lnTo>
                  <a:pt x="23540" y="39597"/>
                </a:lnTo>
                <a:lnTo>
                  <a:pt x="23883" y="39693"/>
                </a:lnTo>
                <a:lnTo>
                  <a:pt x="23805" y="43720"/>
                </a:lnTo>
                <a:close/>
                <a:moveTo>
                  <a:pt x="26408" y="42410"/>
                </a:moveTo>
                <a:lnTo>
                  <a:pt x="26342" y="43273"/>
                </a:lnTo>
                <a:lnTo>
                  <a:pt x="26131" y="43864"/>
                </a:lnTo>
                <a:lnTo>
                  <a:pt x="25819" y="44176"/>
                </a:lnTo>
                <a:lnTo>
                  <a:pt x="25416" y="44192"/>
                </a:lnTo>
                <a:lnTo>
                  <a:pt x="25025" y="43960"/>
                </a:lnTo>
                <a:lnTo>
                  <a:pt x="24730" y="43504"/>
                </a:lnTo>
                <a:lnTo>
                  <a:pt x="24556" y="42801"/>
                </a:lnTo>
                <a:lnTo>
                  <a:pt x="24502" y="41922"/>
                </a:lnTo>
                <a:lnTo>
                  <a:pt x="24592" y="41067"/>
                </a:lnTo>
                <a:lnTo>
                  <a:pt x="24815" y="40460"/>
                </a:lnTo>
                <a:lnTo>
                  <a:pt x="25121" y="40149"/>
                </a:lnTo>
                <a:lnTo>
                  <a:pt x="25518" y="40117"/>
                </a:lnTo>
                <a:lnTo>
                  <a:pt x="25915" y="40356"/>
                </a:lnTo>
                <a:lnTo>
                  <a:pt x="26197" y="40844"/>
                </a:lnTo>
                <a:lnTo>
                  <a:pt x="26372" y="41531"/>
                </a:lnTo>
                <a:lnTo>
                  <a:pt x="26408" y="42410"/>
                </a:lnTo>
                <a:close/>
                <a:moveTo>
                  <a:pt x="25921" y="42346"/>
                </a:moveTo>
                <a:lnTo>
                  <a:pt x="25831" y="41171"/>
                </a:lnTo>
                <a:lnTo>
                  <a:pt x="25488" y="40692"/>
                </a:lnTo>
                <a:lnTo>
                  <a:pt x="25133" y="40964"/>
                </a:lnTo>
                <a:lnTo>
                  <a:pt x="25001" y="42002"/>
                </a:lnTo>
                <a:lnTo>
                  <a:pt x="25097" y="43145"/>
                </a:lnTo>
                <a:lnTo>
                  <a:pt x="25452" y="43616"/>
                </a:lnTo>
                <a:lnTo>
                  <a:pt x="25782" y="43353"/>
                </a:lnTo>
                <a:lnTo>
                  <a:pt x="25921" y="42346"/>
                </a:lnTo>
                <a:close/>
                <a:moveTo>
                  <a:pt x="28007" y="44783"/>
                </a:moveTo>
                <a:lnTo>
                  <a:pt x="27562" y="44671"/>
                </a:lnTo>
                <a:lnTo>
                  <a:pt x="27628" y="41435"/>
                </a:lnTo>
                <a:lnTo>
                  <a:pt x="27021" y="41659"/>
                </a:lnTo>
                <a:lnTo>
                  <a:pt x="26907" y="41091"/>
                </a:lnTo>
                <a:lnTo>
                  <a:pt x="27748" y="40708"/>
                </a:lnTo>
                <a:lnTo>
                  <a:pt x="28097" y="40804"/>
                </a:lnTo>
                <a:lnTo>
                  <a:pt x="28007" y="44783"/>
                </a:lnTo>
                <a:close/>
                <a:moveTo>
                  <a:pt x="30568" y="43504"/>
                </a:moveTo>
                <a:lnTo>
                  <a:pt x="30483" y="44343"/>
                </a:lnTo>
                <a:lnTo>
                  <a:pt x="30273" y="44927"/>
                </a:lnTo>
                <a:lnTo>
                  <a:pt x="29972" y="45238"/>
                </a:lnTo>
                <a:lnTo>
                  <a:pt x="29582" y="45254"/>
                </a:lnTo>
                <a:lnTo>
                  <a:pt x="29197" y="45038"/>
                </a:lnTo>
                <a:lnTo>
                  <a:pt x="28908" y="44583"/>
                </a:lnTo>
                <a:lnTo>
                  <a:pt x="28734" y="43896"/>
                </a:lnTo>
                <a:lnTo>
                  <a:pt x="28698" y="43025"/>
                </a:lnTo>
                <a:lnTo>
                  <a:pt x="28776" y="42170"/>
                </a:lnTo>
                <a:lnTo>
                  <a:pt x="28987" y="41571"/>
                </a:lnTo>
                <a:lnTo>
                  <a:pt x="29293" y="41259"/>
                </a:lnTo>
                <a:lnTo>
                  <a:pt x="29678" y="41243"/>
                </a:lnTo>
                <a:lnTo>
                  <a:pt x="30069" y="41475"/>
                </a:lnTo>
                <a:lnTo>
                  <a:pt x="30351" y="41954"/>
                </a:lnTo>
                <a:lnTo>
                  <a:pt x="30519" y="42633"/>
                </a:lnTo>
                <a:lnTo>
                  <a:pt x="30568" y="43504"/>
                </a:lnTo>
                <a:close/>
                <a:moveTo>
                  <a:pt x="30069" y="43432"/>
                </a:moveTo>
                <a:lnTo>
                  <a:pt x="29984" y="42274"/>
                </a:lnTo>
                <a:lnTo>
                  <a:pt x="29654" y="41803"/>
                </a:lnTo>
                <a:lnTo>
                  <a:pt x="29323" y="42074"/>
                </a:lnTo>
                <a:lnTo>
                  <a:pt x="29191" y="43105"/>
                </a:lnTo>
                <a:lnTo>
                  <a:pt x="29281" y="44231"/>
                </a:lnTo>
                <a:lnTo>
                  <a:pt x="29600" y="44695"/>
                </a:lnTo>
                <a:lnTo>
                  <a:pt x="29942" y="44431"/>
                </a:lnTo>
                <a:lnTo>
                  <a:pt x="30069" y="43432"/>
                </a:lnTo>
                <a:close/>
                <a:moveTo>
                  <a:pt x="32143" y="45853"/>
                </a:moveTo>
                <a:lnTo>
                  <a:pt x="31692" y="45734"/>
                </a:lnTo>
                <a:lnTo>
                  <a:pt x="31752" y="42530"/>
                </a:lnTo>
                <a:lnTo>
                  <a:pt x="31163" y="42745"/>
                </a:lnTo>
                <a:lnTo>
                  <a:pt x="31042" y="42202"/>
                </a:lnTo>
                <a:lnTo>
                  <a:pt x="31872" y="41819"/>
                </a:lnTo>
                <a:lnTo>
                  <a:pt x="32209" y="41914"/>
                </a:lnTo>
                <a:lnTo>
                  <a:pt x="32143" y="45853"/>
                </a:lnTo>
                <a:close/>
                <a:moveTo>
                  <a:pt x="34162" y="46365"/>
                </a:moveTo>
                <a:lnTo>
                  <a:pt x="33730" y="46253"/>
                </a:lnTo>
                <a:lnTo>
                  <a:pt x="33784" y="43065"/>
                </a:lnTo>
                <a:lnTo>
                  <a:pt x="33189" y="43297"/>
                </a:lnTo>
                <a:lnTo>
                  <a:pt x="33068" y="42729"/>
                </a:lnTo>
                <a:lnTo>
                  <a:pt x="33886" y="42354"/>
                </a:lnTo>
                <a:lnTo>
                  <a:pt x="34235" y="42442"/>
                </a:lnTo>
                <a:lnTo>
                  <a:pt x="34162" y="46365"/>
                </a:lnTo>
                <a:close/>
                <a:moveTo>
                  <a:pt x="36615" y="45086"/>
                </a:moveTo>
                <a:lnTo>
                  <a:pt x="36531" y="45909"/>
                </a:lnTo>
                <a:lnTo>
                  <a:pt x="36339" y="46485"/>
                </a:lnTo>
                <a:lnTo>
                  <a:pt x="36050" y="46788"/>
                </a:lnTo>
                <a:lnTo>
                  <a:pt x="35683" y="46820"/>
                </a:lnTo>
                <a:lnTo>
                  <a:pt x="35323" y="46596"/>
                </a:lnTo>
                <a:lnTo>
                  <a:pt x="35040" y="46157"/>
                </a:lnTo>
                <a:lnTo>
                  <a:pt x="34878" y="45486"/>
                </a:lnTo>
                <a:lnTo>
                  <a:pt x="34836" y="44623"/>
                </a:lnTo>
                <a:lnTo>
                  <a:pt x="34914" y="43784"/>
                </a:lnTo>
                <a:lnTo>
                  <a:pt x="35100" y="43201"/>
                </a:lnTo>
                <a:lnTo>
                  <a:pt x="35395" y="42889"/>
                </a:lnTo>
                <a:lnTo>
                  <a:pt x="35761" y="42865"/>
                </a:lnTo>
                <a:lnTo>
                  <a:pt x="36134" y="43089"/>
                </a:lnTo>
                <a:lnTo>
                  <a:pt x="36411" y="43552"/>
                </a:lnTo>
                <a:lnTo>
                  <a:pt x="36573" y="44223"/>
                </a:lnTo>
                <a:lnTo>
                  <a:pt x="36615" y="45086"/>
                </a:lnTo>
                <a:close/>
                <a:moveTo>
                  <a:pt x="36158" y="45022"/>
                </a:moveTo>
                <a:lnTo>
                  <a:pt x="36068" y="43880"/>
                </a:lnTo>
                <a:lnTo>
                  <a:pt x="35731" y="43424"/>
                </a:lnTo>
                <a:lnTo>
                  <a:pt x="35425" y="43680"/>
                </a:lnTo>
                <a:lnTo>
                  <a:pt x="35299" y="44703"/>
                </a:lnTo>
                <a:lnTo>
                  <a:pt x="35383" y="45813"/>
                </a:lnTo>
                <a:lnTo>
                  <a:pt x="35701" y="46253"/>
                </a:lnTo>
                <a:lnTo>
                  <a:pt x="36026" y="46005"/>
                </a:lnTo>
                <a:lnTo>
                  <a:pt x="36158" y="45022"/>
                </a:lnTo>
                <a:close/>
                <a:moveTo>
                  <a:pt x="38142" y="47387"/>
                </a:moveTo>
                <a:lnTo>
                  <a:pt x="37709" y="47276"/>
                </a:lnTo>
                <a:lnTo>
                  <a:pt x="37769" y="44128"/>
                </a:lnTo>
                <a:lnTo>
                  <a:pt x="37198" y="44343"/>
                </a:lnTo>
                <a:lnTo>
                  <a:pt x="37072" y="43800"/>
                </a:lnTo>
                <a:lnTo>
                  <a:pt x="37883" y="43424"/>
                </a:lnTo>
                <a:lnTo>
                  <a:pt x="38202" y="43512"/>
                </a:lnTo>
                <a:lnTo>
                  <a:pt x="38142" y="47387"/>
                </a:lnTo>
                <a:close/>
                <a:moveTo>
                  <a:pt x="40547" y="46117"/>
                </a:moveTo>
                <a:lnTo>
                  <a:pt x="40462" y="46924"/>
                </a:lnTo>
                <a:lnTo>
                  <a:pt x="40270" y="47507"/>
                </a:lnTo>
                <a:lnTo>
                  <a:pt x="40000" y="47811"/>
                </a:lnTo>
                <a:lnTo>
                  <a:pt x="39621" y="47835"/>
                </a:lnTo>
                <a:lnTo>
                  <a:pt x="39266" y="47619"/>
                </a:lnTo>
                <a:lnTo>
                  <a:pt x="38996" y="47164"/>
                </a:lnTo>
                <a:lnTo>
                  <a:pt x="38827" y="46509"/>
                </a:lnTo>
                <a:lnTo>
                  <a:pt x="38791" y="45654"/>
                </a:lnTo>
                <a:lnTo>
                  <a:pt x="38869" y="44831"/>
                </a:lnTo>
                <a:lnTo>
                  <a:pt x="39074" y="44247"/>
                </a:lnTo>
                <a:lnTo>
                  <a:pt x="39356" y="43944"/>
                </a:lnTo>
                <a:lnTo>
                  <a:pt x="39729" y="43912"/>
                </a:lnTo>
                <a:lnTo>
                  <a:pt x="40072" y="44136"/>
                </a:lnTo>
                <a:lnTo>
                  <a:pt x="40336" y="44607"/>
                </a:lnTo>
                <a:lnTo>
                  <a:pt x="40504" y="45254"/>
                </a:lnTo>
                <a:lnTo>
                  <a:pt x="40547" y="46117"/>
                </a:lnTo>
                <a:close/>
                <a:moveTo>
                  <a:pt x="40096" y="46045"/>
                </a:moveTo>
                <a:lnTo>
                  <a:pt x="40006" y="44919"/>
                </a:lnTo>
                <a:lnTo>
                  <a:pt x="39687" y="44463"/>
                </a:lnTo>
                <a:lnTo>
                  <a:pt x="39374" y="44727"/>
                </a:lnTo>
                <a:lnTo>
                  <a:pt x="39254" y="45726"/>
                </a:lnTo>
                <a:lnTo>
                  <a:pt x="39332" y="46836"/>
                </a:lnTo>
                <a:lnTo>
                  <a:pt x="39657" y="47284"/>
                </a:lnTo>
                <a:lnTo>
                  <a:pt x="39975" y="47028"/>
                </a:lnTo>
                <a:lnTo>
                  <a:pt x="40096" y="46045"/>
                </a:lnTo>
                <a:close/>
                <a:moveTo>
                  <a:pt x="42037" y="48378"/>
                </a:moveTo>
                <a:lnTo>
                  <a:pt x="41617" y="48274"/>
                </a:lnTo>
                <a:lnTo>
                  <a:pt x="41665" y="45158"/>
                </a:lnTo>
                <a:lnTo>
                  <a:pt x="41112" y="45374"/>
                </a:lnTo>
                <a:lnTo>
                  <a:pt x="40991" y="44847"/>
                </a:lnTo>
                <a:lnTo>
                  <a:pt x="41767" y="44455"/>
                </a:lnTo>
                <a:lnTo>
                  <a:pt x="42097" y="44551"/>
                </a:lnTo>
                <a:lnTo>
                  <a:pt x="42037" y="48378"/>
                </a:lnTo>
                <a:close/>
                <a:moveTo>
                  <a:pt x="44394" y="47116"/>
                </a:moveTo>
                <a:lnTo>
                  <a:pt x="44316" y="47915"/>
                </a:lnTo>
                <a:lnTo>
                  <a:pt x="44135" y="48490"/>
                </a:lnTo>
                <a:lnTo>
                  <a:pt x="43853" y="48802"/>
                </a:lnTo>
                <a:lnTo>
                  <a:pt x="43486" y="48826"/>
                </a:lnTo>
                <a:lnTo>
                  <a:pt x="43137" y="48610"/>
                </a:lnTo>
                <a:lnTo>
                  <a:pt x="42885" y="48178"/>
                </a:lnTo>
                <a:lnTo>
                  <a:pt x="42717" y="47507"/>
                </a:lnTo>
                <a:lnTo>
                  <a:pt x="42669" y="46668"/>
                </a:lnTo>
                <a:lnTo>
                  <a:pt x="42753" y="45853"/>
                </a:lnTo>
                <a:lnTo>
                  <a:pt x="42933" y="45278"/>
                </a:lnTo>
                <a:lnTo>
                  <a:pt x="43222" y="44975"/>
                </a:lnTo>
                <a:lnTo>
                  <a:pt x="43582" y="44943"/>
                </a:lnTo>
                <a:lnTo>
                  <a:pt x="43931" y="45174"/>
                </a:lnTo>
                <a:lnTo>
                  <a:pt x="44183" y="45622"/>
                </a:lnTo>
                <a:lnTo>
                  <a:pt x="44346" y="46277"/>
                </a:lnTo>
                <a:lnTo>
                  <a:pt x="44394" y="47116"/>
                </a:lnTo>
                <a:close/>
                <a:moveTo>
                  <a:pt x="43961" y="47060"/>
                </a:moveTo>
                <a:lnTo>
                  <a:pt x="43859" y="45933"/>
                </a:lnTo>
                <a:lnTo>
                  <a:pt x="43546" y="45494"/>
                </a:lnTo>
                <a:lnTo>
                  <a:pt x="43234" y="45742"/>
                </a:lnTo>
                <a:lnTo>
                  <a:pt x="43125" y="46748"/>
                </a:lnTo>
                <a:lnTo>
                  <a:pt x="43216" y="47835"/>
                </a:lnTo>
                <a:lnTo>
                  <a:pt x="43522" y="48266"/>
                </a:lnTo>
                <a:lnTo>
                  <a:pt x="43841" y="48027"/>
                </a:lnTo>
                <a:lnTo>
                  <a:pt x="43961" y="47060"/>
                </a:lnTo>
                <a:close/>
                <a:moveTo>
                  <a:pt x="45849" y="49361"/>
                </a:moveTo>
                <a:lnTo>
                  <a:pt x="45446" y="49257"/>
                </a:lnTo>
                <a:lnTo>
                  <a:pt x="45488" y="46173"/>
                </a:lnTo>
                <a:lnTo>
                  <a:pt x="44947" y="46389"/>
                </a:lnTo>
                <a:lnTo>
                  <a:pt x="44833" y="45853"/>
                </a:lnTo>
                <a:lnTo>
                  <a:pt x="45596" y="45486"/>
                </a:lnTo>
                <a:lnTo>
                  <a:pt x="45909" y="45566"/>
                </a:lnTo>
                <a:lnTo>
                  <a:pt x="45849" y="49361"/>
                </a:lnTo>
                <a:close/>
                <a:moveTo>
                  <a:pt x="47742" y="49840"/>
                </a:moveTo>
                <a:lnTo>
                  <a:pt x="47327" y="49736"/>
                </a:lnTo>
                <a:lnTo>
                  <a:pt x="47382" y="46668"/>
                </a:lnTo>
                <a:lnTo>
                  <a:pt x="46828" y="46884"/>
                </a:lnTo>
                <a:lnTo>
                  <a:pt x="46726" y="46357"/>
                </a:lnTo>
                <a:lnTo>
                  <a:pt x="47478" y="45973"/>
                </a:lnTo>
                <a:lnTo>
                  <a:pt x="47790" y="46069"/>
                </a:lnTo>
                <a:lnTo>
                  <a:pt x="47742" y="49840"/>
                </a:lnTo>
                <a:close/>
                <a:moveTo>
                  <a:pt x="50009" y="48586"/>
                </a:moveTo>
                <a:lnTo>
                  <a:pt x="49930" y="49377"/>
                </a:lnTo>
                <a:lnTo>
                  <a:pt x="49762" y="49952"/>
                </a:lnTo>
                <a:lnTo>
                  <a:pt x="49486" y="50240"/>
                </a:lnTo>
                <a:lnTo>
                  <a:pt x="49137" y="50264"/>
                </a:lnTo>
                <a:lnTo>
                  <a:pt x="48794" y="50056"/>
                </a:lnTo>
                <a:lnTo>
                  <a:pt x="48548" y="49641"/>
                </a:lnTo>
                <a:lnTo>
                  <a:pt x="48397" y="48985"/>
                </a:lnTo>
                <a:lnTo>
                  <a:pt x="48355" y="48155"/>
                </a:lnTo>
                <a:lnTo>
                  <a:pt x="48428" y="47356"/>
                </a:lnTo>
                <a:lnTo>
                  <a:pt x="48608" y="46788"/>
                </a:lnTo>
                <a:lnTo>
                  <a:pt x="48872" y="46485"/>
                </a:lnTo>
                <a:lnTo>
                  <a:pt x="49215" y="46453"/>
                </a:lnTo>
                <a:lnTo>
                  <a:pt x="49558" y="46668"/>
                </a:lnTo>
                <a:lnTo>
                  <a:pt x="49822" y="47116"/>
                </a:lnTo>
                <a:lnTo>
                  <a:pt x="49972" y="47755"/>
                </a:lnTo>
                <a:lnTo>
                  <a:pt x="50009" y="48586"/>
                </a:lnTo>
                <a:close/>
                <a:moveTo>
                  <a:pt x="49576" y="48530"/>
                </a:moveTo>
                <a:lnTo>
                  <a:pt x="49486" y="47427"/>
                </a:lnTo>
                <a:lnTo>
                  <a:pt x="49179" y="46988"/>
                </a:lnTo>
                <a:lnTo>
                  <a:pt x="48884" y="47244"/>
                </a:lnTo>
                <a:lnTo>
                  <a:pt x="48782" y="48226"/>
                </a:lnTo>
                <a:lnTo>
                  <a:pt x="48872" y="49297"/>
                </a:lnTo>
                <a:lnTo>
                  <a:pt x="49173" y="49729"/>
                </a:lnTo>
                <a:lnTo>
                  <a:pt x="49467" y="49481"/>
                </a:lnTo>
                <a:lnTo>
                  <a:pt x="49576" y="48530"/>
                </a:lnTo>
                <a:close/>
                <a:moveTo>
                  <a:pt x="51836" y="49065"/>
                </a:moveTo>
                <a:lnTo>
                  <a:pt x="51776" y="49872"/>
                </a:lnTo>
                <a:lnTo>
                  <a:pt x="51602" y="50432"/>
                </a:lnTo>
                <a:lnTo>
                  <a:pt x="51331" y="50719"/>
                </a:lnTo>
                <a:lnTo>
                  <a:pt x="50988" y="50751"/>
                </a:lnTo>
                <a:lnTo>
                  <a:pt x="50646" y="50543"/>
                </a:lnTo>
                <a:lnTo>
                  <a:pt x="50393" y="50112"/>
                </a:lnTo>
                <a:lnTo>
                  <a:pt x="50243" y="49457"/>
                </a:lnTo>
                <a:lnTo>
                  <a:pt x="50195" y="48642"/>
                </a:lnTo>
                <a:lnTo>
                  <a:pt x="50261" y="47835"/>
                </a:lnTo>
                <a:lnTo>
                  <a:pt x="50453" y="47268"/>
                </a:lnTo>
                <a:lnTo>
                  <a:pt x="50718" y="46980"/>
                </a:lnTo>
                <a:lnTo>
                  <a:pt x="51061" y="46948"/>
                </a:lnTo>
                <a:lnTo>
                  <a:pt x="51403" y="47156"/>
                </a:lnTo>
                <a:lnTo>
                  <a:pt x="51668" y="47611"/>
                </a:lnTo>
                <a:lnTo>
                  <a:pt x="51806" y="48234"/>
                </a:lnTo>
                <a:lnTo>
                  <a:pt x="51836" y="49065"/>
                </a:lnTo>
                <a:close/>
                <a:moveTo>
                  <a:pt x="51415" y="49009"/>
                </a:moveTo>
                <a:lnTo>
                  <a:pt x="51331" y="47915"/>
                </a:lnTo>
                <a:lnTo>
                  <a:pt x="51030" y="47475"/>
                </a:lnTo>
                <a:lnTo>
                  <a:pt x="50730" y="47731"/>
                </a:lnTo>
                <a:lnTo>
                  <a:pt x="50616" y="48706"/>
                </a:lnTo>
                <a:lnTo>
                  <a:pt x="50718" y="49776"/>
                </a:lnTo>
                <a:lnTo>
                  <a:pt x="51018" y="50208"/>
                </a:lnTo>
                <a:lnTo>
                  <a:pt x="51313" y="49960"/>
                </a:lnTo>
                <a:lnTo>
                  <a:pt x="51415" y="49009"/>
                </a:lnTo>
                <a:close/>
                <a:moveTo>
                  <a:pt x="53249" y="51263"/>
                </a:moveTo>
                <a:lnTo>
                  <a:pt x="52852" y="51159"/>
                </a:lnTo>
                <a:lnTo>
                  <a:pt x="52894" y="48139"/>
                </a:lnTo>
                <a:lnTo>
                  <a:pt x="52389" y="48354"/>
                </a:lnTo>
                <a:lnTo>
                  <a:pt x="52275" y="47827"/>
                </a:lnTo>
                <a:lnTo>
                  <a:pt x="53014" y="47459"/>
                </a:lnTo>
                <a:lnTo>
                  <a:pt x="53309" y="47539"/>
                </a:lnTo>
                <a:lnTo>
                  <a:pt x="53249" y="51263"/>
                </a:lnTo>
                <a:close/>
                <a:moveTo>
                  <a:pt x="55455" y="50008"/>
                </a:moveTo>
                <a:lnTo>
                  <a:pt x="55395" y="50799"/>
                </a:lnTo>
                <a:lnTo>
                  <a:pt x="55220" y="51350"/>
                </a:lnTo>
                <a:lnTo>
                  <a:pt x="54962" y="51638"/>
                </a:lnTo>
                <a:lnTo>
                  <a:pt x="54625" y="51670"/>
                </a:lnTo>
                <a:lnTo>
                  <a:pt x="54295" y="51470"/>
                </a:lnTo>
                <a:lnTo>
                  <a:pt x="54042" y="51047"/>
                </a:lnTo>
                <a:lnTo>
                  <a:pt x="53886" y="50408"/>
                </a:lnTo>
                <a:lnTo>
                  <a:pt x="53844" y="49601"/>
                </a:lnTo>
                <a:lnTo>
                  <a:pt x="53910" y="48810"/>
                </a:lnTo>
                <a:lnTo>
                  <a:pt x="54090" y="48234"/>
                </a:lnTo>
                <a:lnTo>
                  <a:pt x="54355" y="47947"/>
                </a:lnTo>
                <a:lnTo>
                  <a:pt x="54685" y="47915"/>
                </a:lnTo>
                <a:lnTo>
                  <a:pt x="55022" y="48131"/>
                </a:lnTo>
                <a:lnTo>
                  <a:pt x="55275" y="48570"/>
                </a:lnTo>
                <a:lnTo>
                  <a:pt x="55419" y="49201"/>
                </a:lnTo>
                <a:lnTo>
                  <a:pt x="55455" y="50008"/>
                </a:lnTo>
                <a:close/>
                <a:moveTo>
                  <a:pt x="55040" y="49960"/>
                </a:moveTo>
                <a:lnTo>
                  <a:pt x="54956" y="48882"/>
                </a:lnTo>
                <a:lnTo>
                  <a:pt x="54661" y="48450"/>
                </a:lnTo>
                <a:lnTo>
                  <a:pt x="54367" y="48698"/>
                </a:lnTo>
                <a:lnTo>
                  <a:pt x="54265" y="49673"/>
                </a:lnTo>
                <a:lnTo>
                  <a:pt x="54355" y="50719"/>
                </a:lnTo>
                <a:lnTo>
                  <a:pt x="54637" y="51143"/>
                </a:lnTo>
                <a:lnTo>
                  <a:pt x="54932" y="50903"/>
                </a:lnTo>
                <a:lnTo>
                  <a:pt x="55040" y="49960"/>
                </a:lnTo>
                <a:close/>
                <a:moveTo>
                  <a:pt x="56850" y="52181"/>
                </a:moveTo>
                <a:lnTo>
                  <a:pt x="56465" y="52086"/>
                </a:lnTo>
                <a:lnTo>
                  <a:pt x="56495" y="49089"/>
                </a:lnTo>
                <a:lnTo>
                  <a:pt x="55978" y="49297"/>
                </a:lnTo>
                <a:lnTo>
                  <a:pt x="55876" y="48786"/>
                </a:lnTo>
                <a:lnTo>
                  <a:pt x="56597" y="48426"/>
                </a:lnTo>
                <a:lnTo>
                  <a:pt x="56892" y="48498"/>
                </a:lnTo>
                <a:lnTo>
                  <a:pt x="56850" y="52181"/>
                </a:lnTo>
                <a:close/>
                <a:moveTo>
                  <a:pt x="59008" y="50951"/>
                </a:moveTo>
                <a:lnTo>
                  <a:pt x="58941" y="51718"/>
                </a:lnTo>
                <a:lnTo>
                  <a:pt x="58761" y="52269"/>
                </a:lnTo>
                <a:lnTo>
                  <a:pt x="58509" y="52549"/>
                </a:lnTo>
                <a:lnTo>
                  <a:pt x="58178" y="52589"/>
                </a:lnTo>
                <a:lnTo>
                  <a:pt x="57853" y="52381"/>
                </a:lnTo>
                <a:lnTo>
                  <a:pt x="57625" y="51982"/>
                </a:lnTo>
                <a:lnTo>
                  <a:pt x="57463" y="51342"/>
                </a:lnTo>
                <a:lnTo>
                  <a:pt x="57421" y="50520"/>
                </a:lnTo>
                <a:lnTo>
                  <a:pt x="57481" y="49736"/>
                </a:lnTo>
                <a:lnTo>
                  <a:pt x="57655" y="49177"/>
                </a:lnTo>
                <a:lnTo>
                  <a:pt x="57908" y="48890"/>
                </a:lnTo>
                <a:lnTo>
                  <a:pt x="58250" y="48858"/>
                </a:lnTo>
                <a:lnTo>
                  <a:pt x="58575" y="49065"/>
                </a:lnTo>
                <a:lnTo>
                  <a:pt x="58815" y="49497"/>
                </a:lnTo>
                <a:lnTo>
                  <a:pt x="58966" y="50128"/>
                </a:lnTo>
                <a:lnTo>
                  <a:pt x="59008" y="50951"/>
                </a:lnTo>
                <a:close/>
                <a:moveTo>
                  <a:pt x="58581" y="50879"/>
                </a:moveTo>
                <a:lnTo>
                  <a:pt x="58503" y="49808"/>
                </a:lnTo>
                <a:lnTo>
                  <a:pt x="58226" y="49377"/>
                </a:lnTo>
                <a:lnTo>
                  <a:pt x="57938" y="49641"/>
                </a:lnTo>
                <a:lnTo>
                  <a:pt x="57835" y="50591"/>
                </a:lnTo>
                <a:lnTo>
                  <a:pt x="57920" y="51638"/>
                </a:lnTo>
                <a:lnTo>
                  <a:pt x="58196" y="52062"/>
                </a:lnTo>
                <a:lnTo>
                  <a:pt x="58479" y="51814"/>
                </a:lnTo>
                <a:lnTo>
                  <a:pt x="58581" y="50879"/>
                </a:lnTo>
                <a:close/>
                <a:moveTo>
                  <a:pt x="60372" y="53092"/>
                </a:moveTo>
                <a:lnTo>
                  <a:pt x="59993" y="52980"/>
                </a:lnTo>
                <a:lnTo>
                  <a:pt x="60024" y="50016"/>
                </a:lnTo>
                <a:lnTo>
                  <a:pt x="59513" y="50240"/>
                </a:lnTo>
                <a:lnTo>
                  <a:pt x="59398" y="49721"/>
                </a:lnTo>
                <a:lnTo>
                  <a:pt x="60114" y="49361"/>
                </a:lnTo>
                <a:lnTo>
                  <a:pt x="60408" y="49433"/>
                </a:lnTo>
                <a:lnTo>
                  <a:pt x="60372" y="53092"/>
                </a:lnTo>
                <a:close/>
                <a:moveTo>
                  <a:pt x="62097" y="53532"/>
                </a:moveTo>
                <a:lnTo>
                  <a:pt x="61719" y="53436"/>
                </a:lnTo>
                <a:lnTo>
                  <a:pt x="61749" y="50488"/>
                </a:lnTo>
                <a:lnTo>
                  <a:pt x="61244" y="50687"/>
                </a:lnTo>
                <a:lnTo>
                  <a:pt x="61142" y="50192"/>
                </a:lnTo>
                <a:lnTo>
                  <a:pt x="61851" y="49832"/>
                </a:lnTo>
                <a:lnTo>
                  <a:pt x="62140" y="49896"/>
                </a:lnTo>
                <a:lnTo>
                  <a:pt x="62097" y="53532"/>
                </a:lnTo>
                <a:close/>
                <a:moveTo>
                  <a:pt x="64201" y="52301"/>
                </a:moveTo>
                <a:lnTo>
                  <a:pt x="64129" y="53060"/>
                </a:lnTo>
                <a:lnTo>
                  <a:pt x="63967" y="53612"/>
                </a:lnTo>
                <a:lnTo>
                  <a:pt x="63727" y="53891"/>
                </a:lnTo>
                <a:lnTo>
                  <a:pt x="63408" y="53923"/>
                </a:lnTo>
                <a:lnTo>
                  <a:pt x="63083" y="53723"/>
                </a:lnTo>
                <a:lnTo>
                  <a:pt x="62849" y="53316"/>
                </a:lnTo>
                <a:lnTo>
                  <a:pt x="62699" y="52693"/>
                </a:lnTo>
                <a:lnTo>
                  <a:pt x="62657" y="51894"/>
                </a:lnTo>
                <a:lnTo>
                  <a:pt x="62717" y="51135"/>
                </a:lnTo>
                <a:lnTo>
                  <a:pt x="62885" y="50567"/>
                </a:lnTo>
                <a:lnTo>
                  <a:pt x="63137" y="50280"/>
                </a:lnTo>
                <a:lnTo>
                  <a:pt x="63450" y="50248"/>
                </a:lnTo>
                <a:lnTo>
                  <a:pt x="63769" y="50464"/>
                </a:lnTo>
                <a:lnTo>
                  <a:pt x="64003" y="50879"/>
                </a:lnTo>
                <a:lnTo>
                  <a:pt x="64153" y="51502"/>
                </a:lnTo>
                <a:lnTo>
                  <a:pt x="64201" y="52301"/>
                </a:lnTo>
                <a:close/>
                <a:moveTo>
                  <a:pt x="63805" y="52245"/>
                </a:moveTo>
                <a:lnTo>
                  <a:pt x="63715" y="51191"/>
                </a:lnTo>
                <a:lnTo>
                  <a:pt x="63438" y="50767"/>
                </a:lnTo>
                <a:lnTo>
                  <a:pt x="63162" y="51023"/>
                </a:lnTo>
                <a:lnTo>
                  <a:pt x="63053" y="51966"/>
                </a:lnTo>
                <a:lnTo>
                  <a:pt x="63137" y="52996"/>
                </a:lnTo>
                <a:lnTo>
                  <a:pt x="63414" y="53412"/>
                </a:lnTo>
                <a:lnTo>
                  <a:pt x="63703" y="53164"/>
                </a:lnTo>
                <a:lnTo>
                  <a:pt x="63805" y="52245"/>
                </a:lnTo>
                <a:close/>
                <a:moveTo>
                  <a:pt x="65500" y="54403"/>
                </a:moveTo>
                <a:lnTo>
                  <a:pt x="65139" y="54307"/>
                </a:lnTo>
                <a:lnTo>
                  <a:pt x="65175" y="51390"/>
                </a:lnTo>
                <a:lnTo>
                  <a:pt x="64688" y="51598"/>
                </a:lnTo>
                <a:lnTo>
                  <a:pt x="64592" y="51095"/>
                </a:lnTo>
                <a:lnTo>
                  <a:pt x="65266" y="50727"/>
                </a:lnTo>
                <a:lnTo>
                  <a:pt x="65548" y="50807"/>
                </a:lnTo>
                <a:lnTo>
                  <a:pt x="65500" y="54403"/>
                </a:lnTo>
                <a:close/>
                <a:moveTo>
                  <a:pt x="67556" y="53180"/>
                </a:moveTo>
                <a:lnTo>
                  <a:pt x="67496" y="53931"/>
                </a:lnTo>
                <a:lnTo>
                  <a:pt x="67345" y="54474"/>
                </a:lnTo>
                <a:lnTo>
                  <a:pt x="67105" y="54762"/>
                </a:lnTo>
                <a:lnTo>
                  <a:pt x="66780" y="54794"/>
                </a:lnTo>
                <a:lnTo>
                  <a:pt x="66474" y="54602"/>
                </a:lnTo>
                <a:lnTo>
                  <a:pt x="66239" y="54195"/>
                </a:lnTo>
                <a:lnTo>
                  <a:pt x="66095" y="53572"/>
                </a:lnTo>
                <a:lnTo>
                  <a:pt x="66059" y="52789"/>
                </a:lnTo>
                <a:lnTo>
                  <a:pt x="66119" y="52022"/>
                </a:lnTo>
                <a:lnTo>
                  <a:pt x="66287" y="51478"/>
                </a:lnTo>
                <a:lnTo>
                  <a:pt x="66528" y="51191"/>
                </a:lnTo>
                <a:lnTo>
                  <a:pt x="66840" y="51159"/>
                </a:lnTo>
                <a:lnTo>
                  <a:pt x="67153" y="51358"/>
                </a:lnTo>
                <a:lnTo>
                  <a:pt x="67376" y="51782"/>
                </a:lnTo>
                <a:lnTo>
                  <a:pt x="67520" y="52389"/>
                </a:lnTo>
                <a:lnTo>
                  <a:pt x="67556" y="53180"/>
                </a:lnTo>
                <a:close/>
                <a:moveTo>
                  <a:pt x="67171" y="53132"/>
                </a:moveTo>
                <a:lnTo>
                  <a:pt x="67093" y="52086"/>
                </a:lnTo>
                <a:lnTo>
                  <a:pt x="66810" y="51670"/>
                </a:lnTo>
                <a:lnTo>
                  <a:pt x="66540" y="51918"/>
                </a:lnTo>
                <a:lnTo>
                  <a:pt x="66444" y="52853"/>
                </a:lnTo>
                <a:lnTo>
                  <a:pt x="66516" y="53875"/>
                </a:lnTo>
                <a:lnTo>
                  <a:pt x="66792" y="54275"/>
                </a:lnTo>
                <a:lnTo>
                  <a:pt x="67069" y="54035"/>
                </a:lnTo>
                <a:lnTo>
                  <a:pt x="67171" y="53132"/>
                </a:lnTo>
                <a:close/>
                <a:moveTo>
                  <a:pt x="68848" y="55265"/>
                </a:moveTo>
                <a:lnTo>
                  <a:pt x="68494" y="55178"/>
                </a:lnTo>
                <a:lnTo>
                  <a:pt x="68512" y="52285"/>
                </a:lnTo>
                <a:lnTo>
                  <a:pt x="68043" y="52485"/>
                </a:lnTo>
                <a:lnTo>
                  <a:pt x="67941" y="51990"/>
                </a:lnTo>
                <a:lnTo>
                  <a:pt x="68608" y="51630"/>
                </a:lnTo>
                <a:lnTo>
                  <a:pt x="68878" y="51702"/>
                </a:lnTo>
                <a:lnTo>
                  <a:pt x="68848" y="55265"/>
                </a:lnTo>
                <a:close/>
                <a:moveTo>
                  <a:pt x="70501" y="55689"/>
                </a:moveTo>
                <a:lnTo>
                  <a:pt x="70141" y="55593"/>
                </a:lnTo>
                <a:lnTo>
                  <a:pt x="70165" y="52709"/>
                </a:lnTo>
                <a:lnTo>
                  <a:pt x="69690" y="52932"/>
                </a:lnTo>
                <a:lnTo>
                  <a:pt x="69594" y="52429"/>
                </a:lnTo>
                <a:lnTo>
                  <a:pt x="70255" y="52070"/>
                </a:lnTo>
                <a:lnTo>
                  <a:pt x="70532" y="52141"/>
                </a:lnTo>
                <a:lnTo>
                  <a:pt x="70501" y="55689"/>
                </a:lnTo>
                <a:close/>
                <a:moveTo>
                  <a:pt x="72131" y="56104"/>
                </a:moveTo>
                <a:lnTo>
                  <a:pt x="71776" y="56017"/>
                </a:lnTo>
                <a:lnTo>
                  <a:pt x="71800" y="53140"/>
                </a:lnTo>
                <a:lnTo>
                  <a:pt x="71337" y="53364"/>
                </a:lnTo>
                <a:lnTo>
                  <a:pt x="71235" y="52877"/>
                </a:lnTo>
                <a:lnTo>
                  <a:pt x="71890" y="52501"/>
                </a:lnTo>
                <a:lnTo>
                  <a:pt x="72161" y="52581"/>
                </a:lnTo>
                <a:lnTo>
                  <a:pt x="72131" y="56104"/>
                </a:lnTo>
                <a:close/>
                <a:moveTo>
                  <a:pt x="73742" y="56520"/>
                </a:moveTo>
                <a:lnTo>
                  <a:pt x="73387" y="56440"/>
                </a:lnTo>
                <a:lnTo>
                  <a:pt x="73423" y="53580"/>
                </a:lnTo>
                <a:lnTo>
                  <a:pt x="72948" y="53787"/>
                </a:lnTo>
                <a:lnTo>
                  <a:pt x="72846" y="53300"/>
                </a:lnTo>
                <a:lnTo>
                  <a:pt x="73501" y="52940"/>
                </a:lnTo>
                <a:lnTo>
                  <a:pt x="73772" y="53012"/>
                </a:lnTo>
                <a:lnTo>
                  <a:pt x="73742" y="56520"/>
                </a:lnTo>
                <a:close/>
                <a:moveTo>
                  <a:pt x="75695" y="55313"/>
                </a:moveTo>
                <a:lnTo>
                  <a:pt x="75641" y="56056"/>
                </a:lnTo>
                <a:lnTo>
                  <a:pt x="75491" y="56584"/>
                </a:lnTo>
                <a:lnTo>
                  <a:pt x="75262" y="56855"/>
                </a:lnTo>
                <a:lnTo>
                  <a:pt x="74956" y="56887"/>
                </a:lnTo>
                <a:lnTo>
                  <a:pt x="74661" y="56704"/>
                </a:lnTo>
                <a:lnTo>
                  <a:pt x="74445" y="56312"/>
                </a:lnTo>
                <a:lnTo>
                  <a:pt x="74307" y="55713"/>
                </a:lnTo>
                <a:lnTo>
                  <a:pt x="74271" y="54938"/>
                </a:lnTo>
                <a:lnTo>
                  <a:pt x="74325" y="54195"/>
                </a:lnTo>
                <a:lnTo>
                  <a:pt x="74481" y="53652"/>
                </a:lnTo>
                <a:lnTo>
                  <a:pt x="74703" y="53372"/>
                </a:lnTo>
                <a:lnTo>
                  <a:pt x="75010" y="53340"/>
                </a:lnTo>
                <a:lnTo>
                  <a:pt x="75299" y="53532"/>
                </a:lnTo>
                <a:lnTo>
                  <a:pt x="75521" y="53947"/>
                </a:lnTo>
                <a:lnTo>
                  <a:pt x="75653" y="54530"/>
                </a:lnTo>
                <a:lnTo>
                  <a:pt x="75695" y="55313"/>
                </a:lnTo>
                <a:close/>
                <a:moveTo>
                  <a:pt x="75323" y="55265"/>
                </a:moveTo>
                <a:lnTo>
                  <a:pt x="75238" y="54243"/>
                </a:lnTo>
                <a:lnTo>
                  <a:pt x="74980" y="53835"/>
                </a:lnTo>
                <a:lnTo>
                  <a:pt x="74721" y="54083"/>
                </a:lnTo>
                <a:lnTo>
                  <a:pt x="74631" y="55002"/>
                </a:lnTo>
                <a:lnTo>
                  <a:pt x="74721" y="55993"/>
                </a:lnTo>
                <a:lnTo>
                  <a:pt x="74986" y="56400"/>
                </a:lnTo>
                <a:lnTo>
                  <a:pt x="75232" y="56152"/>
                </a:lnTo>
                <a:lnTo>
                  <a:pt x="75323" y="55265"/>
                </a:lnTo>
                <a:close/>
                <a:moveTo>
                  <a:pt x="76934" y="57351"/>
                </a:moveTo>
                <a:lnTo>
                  <a:pt x="76579" y="57255"/>
                </a:lnTo>
                <a:lnTo>
                  <a:pt x="76609" y="54427"/>
                </a:lnTo>
                <a:lnTo>
                  <a:pt x="76146" y="54634"/>
                </a:lnTo>
                <a:lnTo>
                  <a:pt x="76062" y="54147"/>
                </a:lnTo>
                <a:lnTo>
                  <a:pt x="76699" y="53795"/>
                </a:lnTo>
                <a:lnTo>
                  <a:pt x="76958" y="53851"/>
                </a:lnTo>
                <a:lnTo>
                  <a:pt x="76934" y="57351"/>
                </a:lnTo>
                <a:close/>
                <a:moveTo>
                  <a:pt x="78833" y="56136"/>
                </a:moveTo>
                <a:lnTo>
                  <a:pt x="78791" y="56863"/>
                </a:lnTo>
                <a:lnTo>
                  <a:pt x="78647" y="57391"/>
                </a:lnTo>
                <a:lnTo>
                  <a:pt x="78418" y="57670"/>
                </a:lnTo>
                <a:lnTo>
                  <a:pt x="78136" y="57710"/>
                </a:lnTo>
                <a:lnTo>
                  <a:pt x="77841" y="57519"/>
                </a:lnTo>
                <a:lnTo>
                  <a:pt x="77619" y="57127"/>
                </a:lnTo>
                <a:lnTo>
                  <a:pt x="77487" y="56536"/>
                </a:lnTo>
                <a:lnTo>
                  <a:pt x="77451" y="55769"/>
                </a:lnTo>
                <a:lnTo>
                  <a:pt x="77493" y="55026"/>
                </a:lnTo>
                <a:lnTo>
                  <a:pt x="77643" y="54506"/>
                </a:lnTo>
                <a:lnTo>
                  <a:pt x="77877" y="54227"/>
                </a:lnTo>
                <a:lnTo>
                  <a:pt x="78172" y="54195"/>
                </a:lnTo>
                <a:lnTo>
                  <a:pt x="78449" y="54387"/>
                </a:lnTo>
                <a:lnTo>
                  <a:pt x="78671" y="54786"/>
                </a:lnTo>
                <a:lnTo>
                  <a:pt x="78797" y="55377"/>
                </a:lnTo>
                <a:lnTo>
                  <a:pt x="78833" y="56136"/>
                </a:lnTo>
                <a:close/>
                <a:moveTo>
                  <a:pt x="78479" y="56088"/>
                </a:moveTo>
                <a:lnTo>
                  <a:pt x="78406" y="55082"/>
                </a:lnTo>
                <a:lnTo>
                  <a:pt x="78148" y="54682"/>
                </a:lnTo>
                <a:lnTo>
                  <a:pt x="77902" y="54922"/>
                </a:lnTo>
                <a:lnTo>
                  <a:pt x="77811" y="55825"/>
                </a:lnTo>
                <a:lnTo>
                  <a:pt x="77889" y="56816"/>
                </a:lnTo>
                <a:lnTo>
                  <a:pt x="78148" y="57199"/>
                </a:lnTo>
                <a:lnTo>
                  <a:pt x="78388" y="56967"/>
                </a:lnTo>
                <a:lnTo>
                  <a:pt x="78479" y="56088"/>
                </a:lnTo>
                <a:close/>
                <a:moveTo>
                  <a:pt x="80054" y="58142"/>
                </a:moveTo>
                <a:lnTo>
                  <a:pt x="79717" y="58046"/>
                </a:lnTo>
                <a:lnTo>
                  <a:pt x="79735" y="55258"/>
                </a:lnTo>
                <a:lnTo>
                  <a:pt x="79284" y="55457"/>
                </a:lnTo>
                <a:lnTo>
                  <a:pt x="79194" y="54986"/>
                </a:lnTo>
                <a:lnTo>
                  <a:pt x="79825" y="54634"/>
                </a:lnTo>
                <a:lnTo>
                  <a:pt x="80078" y="54698"/>
                </a:lnTo>
                <a:lnTo>
                  <a:pt x="80054" y="58142"/>
                </a:lnTo>
                <a:close/>
                <a:moveTo>
                  <a:pt x="81935" y="56943"/>
                </a:moveTo>
                <a:lnTo>
                  <a:pt x="81887" y="57678"/>
                </a:lnTo>
                <a:lnTo>
                  <a:pt x="81743" y="58190"/>
                </a:lnTo>
                <a:lnTo>
                  <a:pt x="81514" y="58469"/>
                </a:lnTo>
                <a:lnTo>
                  <a:pt x="81232" y="58501"/>
                </a:lnTo>
                <a:lnTo>
                  <a:pt x="80943" y="58318"/>
                </a:lnTo>
                <a:lnTo>
                  <a:pt x="80733" y="57926"/>
                </a:lnTo>
                <a:lnTo>
                  <a:pt x="80595" y="57351"/>
                </a:lnTo>
                <a:lnTo>
                  <a:pt x="80553" y="56584"/>
                </a:lnTo>
                <a:lnTo>
                  <a:pt x="80607" y="55849"/>
                </a:lnTo>
                <a:lnTo>
                  <a:pt x="80757" y="55321"/>
                </a:lnTo>
                <a:lnTo>
                  <a:pt x="80973" y="55042"/>
                </a:lnTo>
                <a:lnTo>
                  <a:pt x="81262" y="55018"/>
                </a:lnTo>
                <a:lnTo>
                  <a:pt x="81550" y="55202"/>
                </a:lnTo>
                <a:lnTo>
                  <a:pt x="81767" y="55617"/>
                </a:lnTo>
                <a:lnTo>
                  <a:pt x="81893" y="56192"/>
                </a:lnTo>
                <a:lnTo>
                  <a:pt x="81935" y="56943"/>
                </a:lnTo>
                <a:close/>
                <a:moveTo>
                  <a:pt x="81574" y="56903"/>
                </a:moveTo>
                <a:lnTo>
                  <a:pt x="81502" y="55905"/>
                </a:lnTo>
                <a:lnTo>
                  <a:pt x="81262" y="55505"/>
                </a:lnTo>
                <a:lnTo>
                  <a:pt x="81003" y="55745"/>
                </a:lnTo>
                <a:lnTo>
                  <a:pt x="80919" y="56648"/>
                </a:lnTo>
                <a:lnTo>
                  <a:pt x="80997" y="57631"/>
                </a:lnTo>
                <a:lnTo>
                  <a:pt x="81244" y="58006"/>
                </a:lnTo>
                <a:lnTo>
                  <a:pt x="81484" y="57774"/>
                </a:lnTo>
                <a:lnTo>
                  <a:pt x="81574" y="56903"/>
                </a:lnTo>
                <a:close/>
                <a:moveTo>
                  <a:pt x="83125" y="58925"/>
                </a:moveTo>
                <a:lnTo>
                  <a:pt x="82789" y="58845"/>
                </a:lnTo>
                <a:lnTo>
                  <a:pt x="82813" y="56072"/>
                </a:lnTo>
                <a:lnTo>
                  <a:pt x="82374" y="56272"/>
                </a:lnTo>
                <a:lnTo>
                  <a:pt x="82266" y="55809"/>
                </a:lnTo>
                <a:lnTo>
                  <a:pt x="82891" y="55457"/>
                </a:lnTo>
                <a:lnTo>
                  <a:pt x="83143" y="55529"/>
                </a:lnTo>
                <a:lnTo>
                  <a:pt x="83125" y="58925"/>
                </a:lnTo>
                <a:close/>
                <a:moveTo>
                  <a:pt x="84646" y="59316"/>
                </a:moveTo>
                <a:lnTo>
                  <a:pt x="84316" y="59236"/>
                </a:lnTo>
                <a:lnTo>
                  <a:pt x="84328" y="56480"/>
                </a:lnTo>
                <a:lnTo>
                  <a:pt x="83889" y="56680"/>
                </a:lnTo>
                <a:lnTo>
                  <a:pt x="83781" y="56208"/>
                </a:lnTo>
                <a:lnTo>
                  <a:pt x="84418" y="55857"/>
                </a:lnTo>
                <a:lnTo>
                  <a:pt x="84664" y="55929"/>
                </a:lnTo>
                <a:lnTo>
                  <a:pt x="84646" y="59316"/>
                </a:lnTo>
                <a:close/>
                <a:moveTo>
                  <a:pt x="86456" y="58142"/>
                </a:moveTo>
                <a:lnTo>
                  <a:pt x="86414" y="58845"/>
                </a:lnTo>
                <a:lnTo>
                  <a:pt x="86263" y="59356"/>
                </a:lnTo>
                <a:lnTo>
                  <a:pt x="86047" y="59628"/>
                </a:lnTo>
                <a:lnTo>
                  <a:pt x="85776" y="59660"/>
                </a:lnTo>
                <a:lnTo>
                  <a:pt x="85500" y="59476"/>
                </a:lnTo>
                <a:lnTo>
                  <a:pt x="85296" y="59109"/>
                </a:lnTo>
                <a:lnTo>
                  <a:pt x="85163" y="58525"/>
                </a:lnTo>
                <a:lnTo>
                  <a:pt x="85115" y="57790"/>
                </a:lnTo>
                <a:lnTo>
                  <a:pt x="85163" y="57055"/>
                </a:lnTo>
                <a:lnTo>
                  <a:pt x="85302" y="56536"/>
                </a:lnTo>
                <a:lnTo>
                  <a:pt x="85524" y="56264"/>
                </a:lnTo>
                <a:lnTo>
                  <a:pt x="85801" y="56224"/>
                </a:lnTo>
                <a:lnTo>
                  <a:pt x="86071" y="56416"/>
                </a:lnTo>
                <a:lnTo>
                  <a:pt x="86281" y="56816"/>
                </a:lnTo>
                <a:lnTo>
                  <a:pt x="86414" y="57391"/>
                </a:lnTo>
                <a:lnTo>
                  <a:pt x="86456" y="58142"/>
                </a:lnTo>
                <a:close/>
                <a:moveTo>
                  <a:pt x="86119" y="58094"/>
                </a:moveTo>
                <a:lnTo>
                  <a:pt x="86035" y="57095"/>
                </a:lnTo>
                <a:lnTo>
                  <a:pt x="85788" y="56704"/>
                </a:lnTo>
                <a:lnTo>
                  <a:pt x="85554" y="56959"/>
                </a:lnTo>
                <a:lnTo>
                  <a:pt x="85470" y="57846"/>
                </a:lnTo>
                <a:lnTo>
                  <a:pt x="85548" y="58797"/>
                </a:lnTo>
                <a:lnTo>
                  <a:pt x="85776" y="59181"/>
                </a:lnTo>
                <a:lnTo>
                  <a:pt x="86029" y="58949"/>
                </a:lnTo>
                <a:lnTo>
                  <a:pt x="86119" y="58094"/>
                </a:lnTo>
                <a:close/>
                <a:moveTo>
                  <a:pt x="87622" y="60091"/>
                </a:moveTo>
                <a:lnTo>
                  <a:pt x="87309" y="60011"/>
                </a:lnTo>
                <a:lnTo>
                  <a:pt x="87315" y="57271"/>
                </a:lnTo>
                <a:lnTo>
                  <a:pt x="86877" y="57471"/>
                </a:lnTo>
                <a:lnTo>
                  <a:pt x="86798" y="57007"/>
                </a:lnTo>
                <a:lnTo>
                  <a:pt x="87388" y="56648"/>
                </a:lnTo>
                <a:lnTo>
                  <a:pt x="87640" y="56720"/>
                </a:lnTo>
                <a:lnTo>
                  <a:pt x="87622" y="60091"/>
                </a:lnTo>
                <a:close/>
                <a:moveTo>
                  <a:pt x="89401" y="58901"/>
                </a:moveTo>
                <a:lnTo>
                  <a:pt x="89359" y="59620"/>
                </a:lnTo>
                <a:lnTo>
                  <a:pt x="89215" y="60131"/>
                </a:lnTo>
                <a:lnTo>
                  <a:pt x="89005" y="60387"/>
                </a:lnTo>
                <a:lnTo>
                  <a:pt x="88734" y="60427"/>
                </a:lnTo>
                <a:lnTo>
                  <a:pt x="88470" y="60251"/>
                </a:lnTo>
                <a:lnTo>
                  <a:pt x="88265" y="59868"/>
                </a:lnTo>
                <a:lnTo>
                  <a:pt x="88139" y="59300"/>
                </a:lnTo>
                <a:lnTo>
                  <a:pt x="88091" y="58557"/>
                </a:lnTo>
                <a:lnTo>
                  <a:pt x="88151" y="57846"/>
                </a:lnTo>
                <a:lnTo>
                  <a:pt x="88295" y="57335"/>
                </a:lnTo>
                <a:lnTo>
                  <a:pt x="88500" y="57055"/>
                </a:lnTo>
                <a:lnTo>
                  <a:pt x="88764" y="57023"/>
                </a:lnTo>
                <a:lnTo>
                  <a:pt x="89035" y="57207"/>
                </a:lnTo>
                <a:lnTo>
                  <a:pt x="89233" y="57599"/>
                </a:lnTo>
                <a:lnTo>
                  <a:pt x="89359" y="58166"/>
                </a:lnTo>
                <a:lnTo>
                  <a:pt x="89401" y="58901"/>
                </a:lnTo>
                <a:close/>
                <a:moveTo>
                  <a:pt x="89071" y="58861"/>
                </a:moveTo>
                <a:lnTo>
                  <a:pt x="88987" y="57886"/>
                </a:lnTo>
                <a:lnTo>
                  <a:pt x="88746" y="57495"/>
                </a:lnTo>
                <a:lnTo>
                  <a:pt x="88512" y="57734"/>
                </a:lnTo>
                <a:lnTo>
                  <a:pt x="88440" y="58621"/>
                </a:lnTo>
                <a:lnTo>
                  <a:pt x="88512" y="59572"/>
                </a:lnTo>
                <a:lnTo>
                  <a:pt x="88746" y="59948"/>
                </a:lnTo>
                <a:lnTo>
                  <a:pt x="88987" y="59716"/>
                </a:lnTo>
                <a:lnTo>
                  <a:pt x="89071" y="58861"/>
                </a:lnTo>
                <a:close/>
                <a:moveTo>
                  <a:pt x="90550" y="60834"/>
                </a:moveTo>
                <a:lnTo>
                  <a:pt x="90231" y="60755"/>
                </a:lnTo>
                <a:lnTo>
                  <a:pt x="90243" y="58046"/>
                </a:lnTo>
                <a:lnTo>
                  <a:pt x="89816" y="58262"/>
                </a:lnTo>
                <a:lnTo>
                  <a:pt x="89738" y="57790"/>
                </a:lnTo>
                <a:lnTo>
                  <a:pt x="90321" y="57439"/>
                </a:lnTo>
                <a:lnTo>
                  <a:pt x="90562" y="57495"/>
                </a:lnTo>
                <a:lnTo>
                  <a:pt x="90550" y="60834"/>
                </a:lnTo>
                <a:close/>
                <a:moveTo>
                  <a:pt x="92293" y="59660"/>
                </a:moveTo>
                <a:lnTo>
                  <a:pt x="92251" y="60371"/>
                </a:lnTo>
                <a:lnTo>
                  <a:pt x="92113" y="60874"/>
                </a:lnTo>
                <a:lnTo>
                  <a:pt x="91908" y="61138"/>
                </a:lnTo>
                <a:lnTo>
                  <a:pt x="91638" y="61178"/>
                </a:lnTo>
                <a:lnTo>
                  <a:pt x="91373" y="61002"/>
                </a:lnTo>
                <a:lnTo>
                  <a:pt x="91181" y="60627"/>
                </a:lnTo>
                <a:lnTo>
                  <a:pt x="91048" y="60059"/>
                </a:lnTo>
                <a:lnTo>
                  <a:pt x="91012" y="59332"/>
                </a:lnTo>
                <a:lnTo>
                  <a:pt x="91067" y="58621"/>
                </a:lnTo>
                <a:lnTo>
                  <a:pt x="91193" y="58118"/>
                </a:lnTo>
                <a:lnTo>
                  <a:pt x="91397" y="57838"/>
                </a:lnTo>
                <a:lnTo>
                  <a:pt x="91668" y="57798"/>
                </a:lnTo>
                <a:lnTo>
                  <a:pt x="91932" y="57974"/>
                </a:lnTo>
                <a:lnTo>
                  <a:pt x="92131" y="58366"/>
                </a:lnTo>
                <a:lnTo>
                  <a:pt x="92251" y="58925"/>
                </a:lnTo>
                <a:lnTo>
                  <a:pt x="92293" y="59660"/>
                </a:lnTo>
                <a:close/>
                <a:moveTo>
                  <a:pt x="91962" y="59620"/>
                </a:moveTo>
                <a:lnTo>
                  <a:pt x="91890" y="58661"/>
                </a:lnTo>
                <a:lnTo>
                  <a:pt x="91644" y="58278"/>
                </a:lnTo>
                <a:lnTo>
                  <a:pt x="91421" y="58509"/>
                </a:lnTo>
                <a:lnTo>
                  <a:pt x="91343" y="59380"/>
                </a:lnTo>
                <a:lnTo>
                  <a:pt x="91421" y="60331"/>
                </a:lnTo>
                <a:lnTo>
                  <a:pt x="91656" y="60691"/>
                </a:lnTo>
                <a:lnTo>
                  <a:pt x="91890" y="60467"/>
                </a:lnTo>
                <a:lnTo>
                  <a:pt x="91962" y="59620"/>
                </a:lnTo>
                <a:close/>
                <a:moveTo>
                  <a:pt x="93417" y="61570"/>
                </a:moveTo>
                <a:lnTo>
                  <a:pt x="93110" y="61490"/>
                </a:lnTo>
                <a:lnTo>
                  <a:pt x="93116" y="58805"/>
                </a:lnTo>
                <a:lnTo>
                  <a:pt x="92708" y="59013"/>
                </a:lnTo>
                <a:lnTo>
                  <a:pt x="92617" y="58557"/>
                </a:lnTo>
                <a:lnTo>
                  <a:pt x="93189" y="58206"/>
                </a:lnTo>
                <a:lnTo>
                  <a:pt x="93429" y="58270"/>
                </a:lnTo>
                <a:lnTo>
                  <a:pt x="93417" y="61570"/>
                </a:lnTo>
                <a:close/>
                <a:moveTo>
                  <a:pt x="95136" y="60411"/>
                </a:moveTo>
                <a:lnTo>
                  <a:pt x="95088" y="61114"/>
                </a:lnTo>
                <a:lnTo>
                  <a:pt x="94962" y="61609"/>
                </a:lnTo>
                <a:lnTo>
                  <a:pt x="94758" y="61873"/>
                </a:lnTo>
                <a:lnTo>
                  <a:pt x="94487" y="61905"/>
                </a:lnTo>
                <a:lnTo>
                  <a:pt x="94235" y="61729"/>
                </a:lnTo>
                <a:lnTo>
                  <a:pt x="94042" y="61370"/>
                </a:lnTo>
                <a:lnTo>
                  <a:pt x="93916" y="60802"/>
                </a:lnTo>
                <a:lnTo>
                  <a:pt x="93874" y="60067"/>
                </a:lnTo>
                <a:lnTo>
                  <a:pt x="93922" y="59380"/>
                </a:lnTo>
                <a:lnTo>
                  <a:pt x="94054" y="58869"/>
                </a:lnTo>
                <a:lnTo>
                  <a:pt x="94259" y="58597"/>
                </a:lnTo>
                <a:lnTo>
                  <a:pt x="94523" y="58557"/>
                </a:lnTo>
                <a:lnTo>
                  <a:pt x="94782" y="58741"/>
                </a:lnTo>
                <a:lnTo>
                  <a:pt x="94974" y="59117"/>
                </a:lnTo>
                <a:lnTo>
                  <a:pt x="95094" y="59676"/>
                </a:lnTo>
                <a:lnTo>
                  <a:pt x="95136" y="60411"/>
                </a:lnTo>
                <a:close/>
                <a:moveTo>
                  <a:pt x="94812" y="60363"/>
                </a:moveTo>
                <a:lnTo>
                  <a:pt x="94733" y="59412"/>
                </a:lnTo>
                <a:lnTo>
                  <a:pt x="94499" y="59029"/>
                </a:lnTo>
                <a:lnTo>
                  <a:pt x="94277" y="59268"/>
                </a:lnTo>
                <a:lnTo>
                  <a:pt x="94198" y="60131"/>
                </a:lnTo>
                <a:lnTo>
                  <a:pt x="94283" y="61074"/>
                </a:lnTo>
                <a:lnTo>
                  <a:pt x="94517" y="61442"/>
                </a:lnTo>
                <a:lnTo>
                  <a:pt x="94733" y="61210"/>
                </a:lnTo>
                <a:lnTo>
                  <a:pt x="94812" y="60363"/>
                </a:lnTo>
                <a:close/>
                <a:moveTo>
                  <a:pt x="96242" y="62305"/>
                </a:moveTo>
                <a:lnTo>
                  <a:pt x="95942" y="62225"/>
                </a:lnTo>
                <a:lnTo>
                  <a:pt x="95948" y="59556"/>
                </a:lnTo>
                <a:lnTo>
                  <a:pt x="95533" y="59772"/>
                </a:lnTo>
                <a:lnTo>
                  <a:pt x="95455" y="59300"/>
                </a:lnTo>
                <a:lnTo>
                  <a:pt x="96008" y="58957"/>
                </a:lnTo>
                <a:lnTo>
                  <a:pt x="96242" y="59021"/>
                </a:lnTo>
                <a:lnTo>
                  <a:pt x="96242" y="62305"/>
                </a:lnTo>
                <a:close/>
                <a:moveTo>
                  <a:pt x="97926" y="61138"/>
                </a:moveTo>
                <a:lnTo>
                  <a:pt x="97889" y="61833"/>
                </a:lnTo>
                <a:lnTo>
                  <a:pt x="97763" y="62321"/>
                </a:lnTo>
                <a:lnTo>
                  <a:pt x="97559" y="62592"/>
                </a:lnTo>
                <a:lnTo>
                  <a:pt x="97300" y="62632"/>
                </a:lnTo>
                <a:lnTo>
                  <a:pt x="97048" y="62464"/>
                </a:lnTo>
                <a:lnTo>
                  <a:pt x="96844" y="62089"/>
                </a:lnTo>
                <a:lnTo>
                  <a:pt x="96723" y="61530"/>
                </a:lnTo>
                <a:lnTo>
                  <a:pt x="96687" y="60818"/>
                </a:lnTo>
                <a:lnTo>
                  <a:pt x="96729" y="60123"/>
                </a:lnTo>
                <a:lnTo>
                  <a:pt x="96868" y="59620"/>
                </a:lnTo>
                <a:lnTo>
                  <a:pt x="97060" y="59348"/>
                </a:lnTo>
                <a:lnTo>
                  <a:pt x="97324" y="59308"/>
                </a:lnTo>
                <a:lnTo>
                  <a:pt x="97583" y="59476"/>
                </a:lnTo>
                <a:lnTo>
                  <a:pt x="97769" y="59868"/>
                </a:lnTo>
                <a:lnTo>
                  <a:pt x="97889" y="60419"/>
                </a:lnTo>
                <a:lnTo>
                  <a:pt x="97926" y="61138"/>
                </a:lnTo>
                <a:close/>
                <a:moveTo>
                  <a:pt x="97613" y="61098"/>
                </a:moveTo>
                <a:lnTo>
                  <a:pt x="97535" y="60147"/>
                </a:lnTo>
                <a:lnTo>
                  <a:pt x="97300" y="59780"/>
                </a:lnTo>
                <a:lnTo>
                  <a:pt x="97084" y="60011"/>
                </a:lnTo>
                <a:lnTo>
                  <a:pt x="97018" y="60874"/>
                </a:lnTo>
                <a:lnTo>
                  <a:pt x="97090" y="61793"/>
                </a:lnTo>
                <a:lnTo>
                  <a:pt x="97318" y="62153"/>
                </a:lnTo>
                <a:lnTo>
                  <a:pt x="97535" y="61929"/>
                </a:lnTo>
                <a:lnTo>
                  <a:pt x="97613" y="61098"/>
                </a:lnTo>
                <a:close/>
                <a:moveTo>
                  <a:pt x="3480" y="45502"/>
                </a:moveTo>
                <a:lnTo>
                  <a:pt x="2975" y="45366"/>
                </a:lnTo>
                <a:lnTo>
                  <a:pt x="3065" y="41922"/>
                </a:lnTo>
                <a:lnTo>
                  <a:pt x="2368" y="42138"/>
                </a:lnTo>
                <a:lnTo>
                  <a:pt x="2236" y="41563"/>
                </a:lnTo>
                <a:lnTo>
                  <a:pt x="3192" y="41147"/>
                </a:lnTo>
                <a:lnTo>
                  <a:pt x="3600" y="41251"/>
                </a:lnTo>
                <a:lnTo>
                  <a:pt x="3480" y="45502"/>
                </a:lnTo>
                <a:close/>
                <a:moveTo>
                  <a:pt x="5831" y="46053"/>
                </a:moveTo>
                <a:lnTo>
                  <a:pt x="5326" y="45933"/>
                </a:lnTo>
                <a:lnTo>
                  <a:pt x="5404" y="42490"/>
                </a:lnTo>
                <a:lnTo>
                  <a:pt x="4706" y="42729"/>
                </a:lnTo>
                <a:lnTo>
                  <a:pt x="4598" y="42130"/>
                </a:lnTo>
                <a:lnTo>
                  <a:pt x="5542" y="41731"/>
                </a:lnTo>
                <a:lnTo>
                  <a:pt x="5945" y="41835"/>
                </a:lnTo>
                <a:lnTo>
                  <a:pt x="5831" y="46053"/>
                </a:lnTo>
                <a:close/>
                <a:moveTo>
                  <a:pt x="8680" y="44663"/>
                </a:moveTo>
                <a:lnTo>
                  <a:pt x="8578" y="45558"/>
                </a:lnTo>
                <a:lnTo>
                  <a:pt x="8349" y="46197"/>
                </a:lnTo>
                <a:lnTo>
                  <a:pt x="8013" y="46509"/>
                </a:lnTo>
                <a:lnTo>
                  <a:pt x="7586" y="46549"/>
                </a:lnTo>
                <a:lnTo>
                  <a:pt x="7165" y="46309"/>
                </a:lnTo>
                <a:lnTo>
                  <a:pt x="6853" y="45837"/>
                </a:lnTo>
                <a:lnTo>
                  <a:pt x="6660" y="45094"/>
                </a:lnTo>
                <a:lnTo>
                  <a:pt x="6612" y="44176"/>
                </a:lnTo>
                <a:lnTo>
                  <a:pt x="6714" y="43281"/>
                </a:lnTo>
                <a:lnTo>
                  <a:pt x="6955" y="42641"/>
                </a:lnTo>
                <a:lnTo>
                  <a:pt x="7291" y="42306"/>
                </a:lnTo>
                <a:lnTo>
                  <a:pt x="7724" y="42274"/>
                </a:lnTo>
                <a:lnTo>
                  <a:pt x="8133" y="42514"/>
                </a:lnTo>
                <a:lnTo>
                  <a:pt x="8452" y="43025"/>
                </a:lnTo>
                <a:lnTo>
                  <a:pt x="8632" y="43744"/>
                </a:lnTo>
                <a:lnTo>
                  <a:pt x="8680" y="44663"/>
                </a:lnTo>
                <a:close/>
                <a:moveTo>
                  <a:pt x="8145" y="44591"/>
                </a:moveTo>
                <a:lnTo>
                  <a:pt x="8043" y="43361"/>
                </a:lnTo>
                <a:lnTo>
                  <a:pt x="7682" y="42881"/>
                </a:lnTo>
                <a:lnTo>
                  <a:pt x="7309" y="43161"/>
                </a:lnTo>
                <a:lnTo>
                  <a:pt x="7159" y="44247"/>
                </a:lnTo>
                <a:lnTo>
                  <a:pt x="7249" y="45454"/>
                </a:lnTo>
                <a:lnTo>
                  <a:pt x="7616" y="45949"/>
                </a:lnTo>
                <a:lnTo>
                  <a:pt x="8001" y="45662"/>
                </a:lnTo>
                <a:lnTo>
                  <a:pt x="8145" y="44591"/>
                </a:lnTo>
                <a:close/>
                <a:moveTo>
                  <a:pt x="10435" y="47156"/>
                </a:moveTo>
                <a:lnTo>
                  <a:pt x="9936" y="47028"/>
                </a:lnTo>
                <a:lnTo>
                  <a:pt x="10021" y="43640"/>
                </a:lnTo>
                <a:lnTo>
                  <a:pt x="9347" y="43864"/>
                </a:lnTo>
                <a:lnTo>
                  <a:pt x="9227" y="43297"/>
                </a:lnTo>
                <a:lnTo>
                  <a:pt x="10159" y="42881"/>
                </a:lnTo>
                <a:lnTo>
                  <a:pt x="10538" y="42985"/>
                </a:lnTo>
                <a:lnTo>
                  <a:pt x="10435" y="47156"/>
                </a:lnTo>
                <a:close/>
                <a:moveTo>
                  <a:pt x="12708" y="47699"/>
                </a:moveTo>
                <a:lnTo>
                  <a:pt x="12227" y="47587"/>
                </a:lnTo>
                <a:lnTo>
                  <a:pt x="12311" y="44208"/>
                </a:lnTo>
                <a:lnTo>
                  <a:pt x="11656" y="44447"/>
                </a:lnTo>
                <a:lnTo>
                  <a:pt x="11511" y="43856"/>
                </a:lnTo>
                <a:lnTo>
                  <a:pt x="12437" y="43440"/>
                </a:lnTo>
                <a:lnTo>
                  <a:pt x="12816" y="43544"/>
                </a:lnTo>
                <a:lnTo>
                  <a:pt x="12708" y="47699"/>
                </a:lnTo>
                <a:close/>
                <a:moveTo>
                  <a:pt x="14944" y="48226"/>
                </a:moveTo>
                <a:lnTo>
                  <a:pt x="14463" y="48107"/>
                </a:lnTo>
                <a:lnTo>
                  <a:pt x="14535" y="44767"/>
                </a:lnTo>
                <a:lnTo>
                  <a:pt x="13892" y="44983"/>
                </a:lnTo>
                <a:lnTo>
                  <a:pt x="13760" y="44415"/>
                </a:lnTo>
                <a:lnTo>
                  <a:pt x="14661" y="44000"/>
                </a:lnTo>
                <a:lnTo>
                  <a:pt x="15034" y="44096"/>
                </a:lnTo>
                <a:lnTo>
                  <a:pt x="14944" y="48226"/>
                </a:lnTo>
                <a:close/>
                <a:moveTo>
                  <a:pt x="17673" y="46868"/>
                </a:moveTo>
                <a:lnTo>
                  <a:pt x="17589" y="47739"/>
                </a:lnTo>
                <a:lnTo>
                  <a:pt x="17379" y="48346"/>
                </a:lnTo>
                <a:lnTo>
                  <a:pt x="17054" y="48666"/>
                </a:lnTo>
                <a:lnTo>
                  <a:pt x="16633" y="48698"/>
                </a:lnTo>
                <a:lnTo>
                  <a:pt x="16218" y="48466"/>
                </a:lnTo>
                <a:lnTo>
                  <a:pt x="15924" y="48011"/>
                </a:lnTo>
                <a:lnTo>
                  <a:pt x="15743" y="47284"/>
                </a:lnTo>
                <a:lnTo>
                  <a:pt x="15689" y="46373"/>
                </a:lnTo>
                <a:lnTo>
                  <a:pt x="15785" y="45518"/>
                </a:lnTo>
                <a:lnTo>
                  <a:pt x="16014" y="44887"/>
                </a:lnTo>
                <a:lnTo>
                  <a:pt x="16339" y="44551"/>
                </a:lnTo>
                <a:lnTo>
                  <a:pt x="16759" y="44535"/>
                </a:lnTo>
                <a:lnTo>
                  <a:pt x="17162" y="44775"/>
                </a:lnTo>
                <a:lnTo>
                  <a:pt x="17451" y="45254"/>
                </a:lnTo>
                <a:lnTo>
                  <a:pt x="17631" y="45957"/>
                </a:lnTo>
                <a:lnTo>
                  <a:pt x="17673" y="46868"/>
                </a:lnTo>
                <a:close/>
                <a:moveTo>
                  <a:pt x="17174" y="46804"/>
                </a:moveTo>
                <a:lnTo>
                  <a:pt x="17078" y="45598"/>
                </a:lnTo>
                <a:lnTo>
                  <a:pt x="16705" y="45118"/>
                </a:lnTo>
                <a:lnTo>
                  <a:pt x="16351" y="45382"/>
                </a:lnTo>
                <a:lnTo>
                  <a:pt x="16212" y="46445"/>
                </a:lnTo>
                <a:lnTo>
                  <a:pt x="16314" y="47635"/>
                </a:lnTo>
                <a:lnTo>
                  <a:pt x="16669" y="48107"/>
                </a:lnTo>
                <a:lnTo>
                  <a:pt x="17036" y="47835"/>
                </a:lnTo>
                <a:lnTo>
                  <a:pt x="17174" y="46804"/>
                </a:lnTo>
                <a:close/>
                <a:moveTo>
                  <a:pt x="19344" y="49281"/>
                </a:moveTo>
                <a:lnTo>
                  <a:pt x="18875" y="49169"/>
                </a:lnTo>
                <a:lnTo>
                  <a:pt x="18954" y="45845"/>
                </a:lnTo>
                <a:lnTo>
                  <a:pt x="18316" y="46085"/>
                </a:lnTo>
                <a:lnTo>
                  <a:pt x="18190" y="45502"/>
                </a:lnTo>
                <a:lnTo>
                  <a:pt x="19080" y="45102"/>
                </a:lnTo>
                <a:lnTo>
                  <a:pt x="19440" y="45198"/>
                </a:lnTo>
                <a:lnTo>
                  <a:pt x="19344" y="49281"/>
                </a:lnTo>
                <a:close/>
                <a:moveTo>
                  <a:pt x="22025" y="47915"/>
                </a:moveTo>
                <a:lnTo>
                  <a:pt x="21941" y="48786"/>
                </a:lnTo>
                <a:lnTo>
                  <a:pt x="21737" y="49401"/>
                </a:lnTo>
                <a:lnTo>
                  <a:pt x="21412" y="49713"/>
                </a:lnTo>
                <a:lnTo>
                  <a:pt x="20991" y="49736"/>
                </a:lnTo>
                <a:lnTo>
                  <a:pt x="20601" y="49521"/>
                </a:lnTo>
                <a:lnTo>
                  <a:pt x="20318" y="49057"/>
                </a:lnTo>
                <a:lnTo>
                  <a:pt x="20126" y="48346"/>
                </a:lnTo>
                <a:lnTo>
                  <a:pt x="20072" y="47459"/>
                </a:lnTo>
                <a:lnTo>
                  <a:pt x="20162" y="46588"/>
                </a:lnTo>
                <a:lnTo>
                  <a:pt x="20384" y="45973"/>
                </a:lnTo>
                <a:lnTo>
                  <a:pt x="20709" y="45646"/>
                </a:lnTo>
                <a:lnTo>
                  <a:pt x="21112" y="45606"/>
                </a:lnTo>
                <a:lnTo>
                  <a:pt x="21520" y="45845"/>
                </a:lnTo>
                <a:lnTo>
                  <a:pt x="21821" y="46333"/>
                </a:lnTo>
                <a:lnTo>
                  <a:pt x="21989" y="47028"/>
                </a:lnTo>
                <a:lnTo>
                  <a:pt x="22025" y="47915"/>
                </a:lnTo>
                <a:close/>
                <a:moveTo>
                  <a:pt x="21526" y="47859"/>
                </a:moveTo>
                <a:lnTo>
                  <a:pt x="21436" y="46668"/>
                </a:lnTo>
                <a:lnTo>
                  <a:pt x="21076" y="46197"/>
                </a:lnTo>
                <a:lnTo>
                  <a:pt x="20727" y="46469"/>
                </a:lnTo>
                <a:lnTo>
                  <a:pt x="20589" y="47515"/>
                </a:lnTo>
                <a:lnTo>
                  <a:pt x="20685" y="48690"/>
                </a:lnTo>
                <a:lnTo>
                  <a:pt x="21045" y="49169"/>
                </a:lnTo>
                <a:lnTo>
                  <a:pt x="21382" y="48890"/>
                </a:lnTo>
                <a:lnTo>
                  <a:pt x="21526" y="47859"/>
                </a:lnTo>
                <a:close/>
                <a:moveTo>
                  <a:pt x="24141" y="48450"/>
                </a:moveTo>
                <a:lnTo>
                  <a:pt x="24069" y="49297"/>
                </a:lnTo>
                <a:lnTo>
                  <a:pt x="23865" y="49912"/>
                </a:lnTo>
                <a:lnTo>
                  <a:pt x="23546" y="50224"/>
                </a:lnTo>
                <a:lnTo>
                  <a:pt x="23137" y="50248"/>
                </a:lnTo>
                <a:lnTo>
                  <a:pt x="22759" y="50032"/>
                </a:lnTo>
                <a:lnTo>
                  <a:pt x="22470" y="49569"/>
                </a:lnTo>
                <a:lnTo>
                  <a:pt x="22296" y="48882"/>
                </a:lnTo>
                <a:lnTo>
                  <a:pt x="22242" y="47979"/>
                </a:lnTo>
                <a:lnTo>
                  <a:pt x="22332" y="47116"/>
                </a:lnTo>
                <a:lnTo>
                  <a:pt x="22554" y="46509"/>
                </a:lnTo>
                <a:lnTo>
                  <a:pt x="22867" y="46189"/>
                </a:lnTo>
                <a:lnTo>
                  <a:pt x="23258" y="46149"/>
                </a:lnTo>
                <a:lnTo>
                  <a:pt x="23654" y="46389"/>
                </a:lnTo>
                <a:lnTo>
                  <a:pt x="23943" y="46860"/>
                </a:lnTo>
                <a:lnTo>
                  <a:pt x="24111" y="47547"/>
                </a:lnTo>
                <a:lnTo>
                  <a:pt x="24141" y="48450"/>
                </a:lnTo>
                <a:close/>
                <a:moveTo>
                  <a:pt x="23660" y="48386"/>
                </a:moveTo>
                <a:lnTo>
                  <a:pt x="23570" y="47196"/>
                </a:lnTo>
                <a:lnTo>
                  <a:pt x="23216" y="46724"/>
                </a:lnTo>
                <a:lnTo>
                  <a:pt x="22879" y="46996"/>
                </a:lnTo>
                <a:lnTo>
                  <a:pt x="22741" y="48035"/>
                </a:lnTo>
                <a:lnTo>
                  <a:pt x="22837" y="49209"/>
                </a:lnTo>
                <a:lnTo>
                  <a:pt x="23180" y="49673"/>
                </a:lnTo>
                <a:lnTo>
                  <a:pt x="23522" y="49401"/>
                </a:lnTo>
                <a:lnTo>
                  <a:pt x="23660" y="48386"/>
                </a:lnTo>
                <a:close/>
                <a:moveTo>
                  <a:pt x="25782" y="50823"/>
                </a:moveTo>
                <a:lnTo>
                  <a:pt x="25326" y="50711"/>
                </a:lnTo>
                <a:lnTo>
                  <a:pt x="25398" y="47435"/>
                </a:lnTo>
                <a:lnTo>
                  <a:pt x="24785" y="47675"/>
                </a:lnTo>
                <a:lnTo>
                  <a:pt x="24664" y="47108"/>
                </a:lnTo>
                <a:lnTo>
                  <a:pt x="25536" y="46716"/>
                </a:lnTo>
                <a:lnTo>
                  <a:pt x="25873" y="46796"/>
                </a:lnTo>
                <a:lnTo>
                  <a:pt x="25782" y="50823"/>
                </a:lnTo>
                <a:close/>
                <a:moveTo>
                  <a:pt x="28367" y="49473"/>
                </a:moveTo>
                <a:lnTo>
                  <a:pt x="28283" y="50320"/>
                </a:lnTo>
                <a:lnTo>
                  <a:pt x="28073" y="50919"/>
                </a:lnTo>
                <a:lnTo>
                  <a:pt x="27766" y="51231"/>
                </a:lnTo>
                <a:lnTo>
                  <a:pt x="27376" y="51263"/>
                </a:lnTo>
                <a:lnTo>
                  <a:pt x="26991" y="51039"/>
                </a:lnTo>
                <a:lnTo>
                  <a:pt x="26702" y="50591"/>
                </a:lnTo>
                <a:lnTo>
                  <a:pt x="26540" y="49896"/>
                </a:lnTo>
                <a:lnTo>
                  <a:pt x="26492" y="49017"/>
                </a:lnTo>
                <a:lnTo>
                  <a:pt x="26576" y="48170"/>
                </a:lnTo>
                <a:lnTo>
                  <a:pt x="26786" y="47555"/>
                </a:lnTo>
                <a:lnTo>
                  <a:pt x="27087" y="47236"/>
                </a:lnTo>
                <a:lnTo>
                  <a:pt x="27478" y="47196"/>
                </a:lnTo>
                <a:lnTo>
                  <a:pt x="27862" y="47427"/>
                </a:lnTo>
                <a:lnTo>
                  <a:pt x="28151" y="47907"/>
                </a:lnTo>
                <a:lnTo>
                  <a:pt x="28313" y="48586"/>
                </a:lnTo>
                <a:lnTo>
                  <a:pt x="28367" y="49473"/>
                </a:lnTo>
                <a:close/>
                <a:moveTo>
                  <a:pt x="27868" y="49401"/>
                </a:moveTo>
                <a:lnTo>
                  <a:pt x="27790" y="48234"/>
                </a:lnTo>
                <a:lnTo>
                  <a:pt x="27454" y="47779"/>
                </a:lnTo>
                <a:lnTo>
                  <a:pt x="27117" y="48051"/>
                </a:lnTo>
                <a:lnTo>
                  <a:pt x="26991" y="49081"/>
                </a:lnTo>
                <a:lnTo>
                  <a:pt x="27069" y="50232"/>
                </a:lnTo>
                <a:lnTo>
                  <a:pt x="27406" y="50687"/>
                </a:lnTo>
                <a:lnTo>
                  <a:pt x="27736" y="50424"/>
                </a:lnTo>
                <a:lnTo>
                  <a:pt x="27868" y="49401"/>
                </a:lnTo>
                <a:close/>
                <a:moveTo>
                  <a:pt x="29966" y="51822"/>
                </a:moveTo>
                <a:lnTo>
                  <a:pt x="29504" y="51710"/>
                </a:lnTo>
                <a:lnTo>
                  <a:pt x="29570" y="48482"/>
                </a:lnTo>
                <a:lnTo>
                  <a:pt x="28963" y="48698"/>
                </a:lnTo>
                <a:lnTo>
                  <a:pt x="28842" y="48147"/>
                </a:lnTo>
                <a:lnTo>
                  <a:pt x="29696" y="47755"/>
                </a:lnTo>
                <a:lnTo>
                  <a:pt x="30045" y="47835"/>
                </a:lnTo>
                <a:lnTo>
                  <a:pt x="29966" y="51822"/>
                </a:lnTo>
                <a:close/>
                <a:moveTo>
                  <a:pt x="32479" y="50480"/>
                </a:moveTo>
                <a:lnTo>
                  <a:pt x="32395" y="51311"/>
                </a:lnTo>
                <a:lnTo>
                  <a:pt x="32185" y="51902"/>
                </a:lnTo>
                <a:lnTo>
                  <a:pt x="31890" y="52213"/>
                </a:lnTo>
                <a:lnTo>
                  <a:pt x="31517" y="52253"/>
                </a:lnTo>
                <a:lnTo>
                  <a:pt x="31145" y="52030"/>
                </a:lnTo>
                <a:lnTo>
                  <a:pt x="30874" y="51582"/>
                </a:lnTo>
                <a:lnTo>
                  <a:pt x="30694" y="50903"/>
                </a:lnTo>
                <a:lnTo>
                  <a:pt x="30640" y="50032"/>
                </a:lnTo>
                <a:lnTo>
                  <a:pt x="30718" y="49177"/>
                </a:lnTo>
                <a:lnTo>
                  <a:pt x="30928" y="48578"/>
                </a:lnTo>
                <a:lnTo>
                  <a:pt x="31229" y="48266"/>
                </a:lnTo>
                <a:lnTo>
                  <a:pt x="31614" y="48226"/>
                </a:lnTo>
                <a:lnTo>
                  <a:pt x="31992" y="48458"/>
                </a:lnTo>
                <a:lnTo>
                  <a:pt x="32263" y="48922"/>
                </a:lnTo>
                <a:lnTo>
                  <a:pt x="32425" y="49601"/>
                </a:lnTo>
                <a:lnTo>
                  <a:pt x="32479" y="50480"/>
                </a:lnTo>
                <a:close/>
                <a:moveTo>
                  <a:pt x="31992" y="50408"/>
                </a:moveTo>
                <a:lnTo>
                  <a:pt x="31908" y="49249"/>
                </a:lnTo>
                <a:lnTo>
                  <a:pt x="31577" y="48802"/>
                </a:lnTo>
                <a:lnTo>
                  <a:pt x="31259" y="49065"/>
                </a:lnTo>
                <a:lnTo>
                  <a:pt x="31139" y="50096"/>
                </a:lnTo>
                <a:lnTo>
                  <a:pt x="31223" y="51231"/>
                </a:lnTo>
                <a:lnTo>
                  <a:pt x="31541" y="51670"/>
                </a:lnTo>
                <a:lnTo>
                  <a:pt x="31872" y="51414"/>
                </a:lnTo>
                <a:lnTo>
                  <a:pt x="31992" y="50408"/>
                </a:lnTo>
                <a:close/>
                <a:moveTo>
                  <a:pt x="34036" y="52781"/>
                </a:moveTo>
                <a:lnTo>
                  <a:pt x="33603" y="52685"/>
                </a:lnTo>
                <a:lnTo>
                  <a:pt x="33663" y="49481"/>
                </a:lnTo>
                <a:lnTo>
                  <a:pt x="33062" y="49713"/>
                </a:lnTo>
                <a:lnTo>
                  <a:pt x="32948" y="49161"/>
                </a:lnTo>
                <a:lnTo>
                  <a:pt x="33766" y="48770"/>
                </a:lnTo>
                <a:lnTo>
                  <a:pt x="34114" y="48850"/>
                </a:lnTo>
                <a:lnTo>
                  <a:pt x="34036" y="52781"/>
                </a:lnTo>
                <a:close/>
                <a:moveTo>
                  <a:pt x="36050" y="53276"/>
                </a:moveTo>
                <a:lnTo>
                  <a:pt x="35623" y="53172"/>
                </a:lnTo>
                <a:lnTo>
                  <a:pt x="35671" y="49992"/>
                </a:lnTo>
                <a:lnTo>
                  <a:pt x="35094" y="50208"/>
                </a:lnTo>
                <a:lnTo>
                  <a:pt x="34974" y="49673"/>
                </a:lnTo>
                <a:lnTo>
                  <a:pt x="35785" y="49281"/>
                </a:lnTo>
                <a:lnTo>
                  <a:pt x="36110" y="49361"/>
                </a:lnTo>
                <a:lnTo>
                  <a:pt x="36050" y="53276"/>
                </a:lnTo>
                <a:close/>
                <a:moveTo>
                  <a:pt x="38479" y="51942"/>
                </a:moveTo>
                <a:lnTo>
                  <a:pt x="38400" y="52765"/>
                </a:lnTo>
                <a:lnTo>
                  <a:pt x="38202" y="53340"/>
                </a:lnTo>
                <a:lnTo>
                  <a:pt x="37914" y="53652"/>
                </a:lnTo>
                <a:lnTo>
                  <a:pt x="37541" y="53691"/>
                </a:lnTo>
                <a:lnTo>
                  <a:pt x="37180" y="53476"/>
                </a:lnTo>
                <a:lnTo>
                  <a:pt x="36916" y="53036"/>
                </a:lnTo>
                <a:lnTo>
                  <a:pt x="36753" y="52365"/>
                </a:lnTo>
                <a:lnTo>
                  <a:pt x="36711" y="51510"/>
                </a:lnTo>
                <a:lnTo>
                  <a:pt x="36783" y="50679"/>
                </a:lnTo>
                <a:lnTo>
                  <a:pt x="36976" y="50080"/>
                </a:lnTo>
                <a:lnTo>
                  <a:pt x="37264" y="49768"/>
                </a:lnTo>
                <a:lnTo>
                  <a:pt x="37649" y="49736"/>
                </a:lnTo>
                <a:lnTo>
                  <a:pt x="38004" y="49952"/>
                </a:lnTo>
                <a:lnTo>
                  <a:pt x="38274" y="50408"/>
                </a:lnTo>
                <a:lnTo>
                  <a:pt x="38437" y="51079"/>
                </a:lnTo>
                <a:lnTo>
                  <a:pt x="38479" y="51942"/>
                </a:lnTo>
                <a:close/>
                <a:moveTo>
                  <a:pt x="38016" y="51878"/>
                </a:moveTo>
                <a:lnTo>
                  <a:pt x="37926" y="50743"/>
                </a:lnTo>
                <a:lnTo>
                  <a:pt x="37601" y="50288"/>
                </a:lnTo>
                <a:lnTo>
                  <a:pt x="37288" y="50559"/>
                </a:lnTo>
                <a:lnTo>
                  <a:pt x="37156" y="51574"/>
                </a:lnTo>
                <a:lnTo>
                  <a:pt x="37246" y="52685"/>
                </a:lnTo>
                <a:lnTo>
                  <a:pt x="37565" y="53124"/>
                </a:lnTo>
                <a:lnTo>
                  <a:pt x="37896" y="52861"/>
                </a:lnTo>
                <a:lnTo>
                  <a:pt x="38016" y="51878"/>
                </a:lnTo>
                <a:close/>
                <a:moveTo>
                  <a:pt x="40432" y="52413"/>
                </a:moveTo>
                <a:lnTo>
                  <a:pt x="40360" y="53244"/>
                </a:lnTo>
                <a:lnTo>
                  <a:pt x="40168" y="53827"/>
                </a:lnTo>
                <a:lnTo>
                  <a:pt x="39891" y="54123"/>
                </a:lnTo>
                <a:lnTo>
                  <a:pt x="39525" y="54163"/>
                </a:lnTo>
                <a:lnTo>
                  <a:pt x="39164" y="53947"/>
                </a:lnTo>
                <a:lnTo>
                  <a:pt x="38899" y="53524"/>
                </a:lnTo>
                <a:lnTo>
                  <a:pt x="38725" y="52845"/>
                </a:lnTo>
                <a:lnTo>
                  <a:pt x="38677" y="51990"/>
                </a:lnTo>
                <a:lnTo>
                  <a:pt x="38761" y="51175"/>
                </a:lnTo>
                <a:lnTo>
                  <a:pt x="38960" y="50583"/>
                </a:lnTo>
                <a:lnTo>
                  <a:pt x="39242" y="50264"/>
                </a:lnTo>
                <a:lnTo>
                  <a:pt x="39615" y="50224"/>
                </a:lnTo>
                <a:lnTo>
                  <a:pt x="39957" y="50440"/>
                </a:lnTo>
                <a:lnTo>
                  <a:pt x="40228" y="50911"/>
                </a:lnTo>
                <a:lnTo>
                  <a:pt x="40390" y="51558"/>
                </a:lnTo>
                <a:lnTo>
                  <a:pt x="40432" y="52413"/>
                </a:lnTo>
                <a:close/>
                <a:moveTo>
                  <a:pt x="39987" y="52365"/>
                </a:moveTo>
                <a:lnTo>
                  <a:pt x="39897" y="51231"/>
                </a:lnTo>
                <a:lnTo>
                  <a:pt x="39573" y="50791"/>
                </a:lnTo>
                <a:lnTo>
                  <a:pt x="39266" y="51047"/>
                </a:lnTo>
                <a:lnTo>
                  <a:pt x="39140" y="52054"/>
                </a:lnTo>
                <a:lnTo>
                  <a:pt x="39230" y="53164"/>
                </a:lnTo>
                <a:lnTo>
                  <a:pt x="39543" y="53604"/>
                </a:lnTo>
                <a:lnTo>
                  <a:pt x="39867" y="53340"/>
                </a:lnTo>
                <a:lnTo>
                  <a:pt x="39987" y="52365"/>
                </a:lnTo>
                <a:close/>
                <a:moveTo>
                  <a:pt x="42368" y="52893"/>
                </a:moveTo>
                <a:lnTo>
                  <a:pt x="42296" y="53707"/>
                </a:lnTo>
                <a:lnTo>
                  <a:pt x="42103" y="54283"/>
                </a:lnTo>
                <a:lnTo>
                  <a:pt x="41827" y="54586"/>
                </a:lnTo>
                <a:lnTo>
                  <a:pt x="41460" y="54618"/>
                </a:lnTo>
                <a:lnTo>
                  <a:pt x="41106" y="54411"/>
                </a:lnTo>
                <a:lnTo>
                  <a:pt x="40841" y="53987"/>
                </a:lnTo>
                <a:lnTo>
                  <a:pt x="40673" y="53316"/>
                </a:lnTo>
                <a:lnTo>
                  <a:pt x="40637" y="52461"/>
                </a:lnTo>
                <a:lnTo>
                  <a:pt x="40721" y="51638"/>
                </a:lnTo>
                <a:lnTo>
                  <a:pt x="40907" y="51063"/>
                </a:lnTo>
                <a:lnTo>
                  <a:pt x="41190" y="50743"/>
                </a:lnTo>
                <a:lnTo>
                  <a:pt x="41550" y="50703"/>
                </a:lnTo>
                <a:lnTo>
                  <a:pt x="41893" y="50919"/>
                </a:lnTo>
                <a:lnTo>
                  <a:pt x="42158" y="51382"/>
                </a:lnTo>
                <a:lnTo>
                  <a:pt x="42326" y="52046"/>
                </a:lnTo>
                <a:lnTo>
                  <a:pt x="42368" y="52893"/>
                </a:lnTo>
                <a:close/>
                <a:moveTo>
                  <a:pt x="41917" y="52837"/>
                </a:moveTo>
                <a:lnTo>
                  <a:pt x="41827" y="51702"/>
                </a:lnTo>
                <a:lnTo>
                  <a:pt x="41508" y="51263"/>
                </a:lnTo>
                <a:lnTo>
                  <a:pt x="41202" y="51518"/>
                </a:lnTo>
                <a:lnTo>
                  <a:pt x="41082" y="52525"/>
                </a:lnTo>
                <a:lnTo>
                  <a:pt x="41172" y="53636"/>
                </a:lnTo>
                <a:lnTo>
                  <a:pt x="41478" y="54075"/>
                </a:lnTo>
                <a:lnTo>
                  <a:pt x="41797" y="53811"/>
                </a:lnTo>
                <a:lnTo>
                  <a:pt x="41917" y="52837"/>
                </a:lnTo>
                <a:close/>
                <a:moveTo>
                  <a:pt x="43871" y="55138"/>
                </a:moveTo>
                <a:lnTo>
                  <a:pt x="43438" y="55034"/>
                </a:lnTo>
                <a:lnTo>
                  <a:pt x="43498" y="51918"/>
                </a:lnTo>
                <a:lnTo>
                  <a:pt x="42945" y="52149"/>
                </a:lnTo>
                <a:lnTo>
                  <a:pt x="42819" y="51614"/>
                </a:lnTo>
                <a:lnTo>
                  <a:pt x="43606" y="51223"/>
                </a:lnTo>
                <a:lnTo>
                  <a:pt x="43919" y="51303"/>
                </a:lnTo>
                <a:lnTo>
                  <a:pt x="43871" y="55138"/>
                </a:lnTo>
                <a:close/>
                <a:moveTo>
                  <a:pt x="46173" y="53811"/>
                </a:moveTo>
                <a:lnTo>
                  <a:pt x="46107" y="54626"/>
                </a:lnTo>
                <a:lnTo>
                  <a:pt x="45915" y="55202"/>
                </a:lnTo>
                <a:lnTo>
                  <a:pt x="45644" y="55497"/>
                </a:lnTo>
                <a:lnTo>
                  <a:pt x="45290" y="55537"/>
                </a:lnTo>
                <a:lnTo>
                  <a:pt x="44941" y="55337"/>
                </a:lnTo>
                <a:lnTo>
                  <a:pt x="44688" y="54914"/>
                </a:lnTo>
                <a:lnTo>
                  <a:pt x="44532" y="54251"/>
                </a:lnTo>
                <a:lnTo>
                  <a:pt x="44496" y="53412"/>
                </a:lnTo>
                <a:lnTo>
                  <a:pt x="44562" y="52589"/>
                </a:lnTo>
                <a:lnTo>
                  <a:pt x="44749" y="52006"/>
                </a:lnTo>
                <a:lnTo>
                  <a:pt x="45019" y="51702"/>
                </a:lnTo>
                <a:lnTo>
                  <a:pt x="45374" y="51662"/>
                </a:lnTo>
                <a:lnTo>
                  <a:pt x="45722" y="51878"/>
                </a:lnTo>
                <a:lnTo>
                  <a:pt x="45981" y="52333"/>
                </a:lnTo>
                <a:lnTo>
                  <a:pt x="46137" y="52980"/>
                </a:lnTo>
                <a:lnTo>
                  <a:pt x="46173" y="53811"/>
                </a:lnTo>
                <a:close/>
                <a:moveTo>
                  <a:pt x="45734" y="53763"/>
                </a:moveTo>
                <a:lnTo>
                  <a:pt x="45644" y="52653"/>
                </a:lnTo>
                <a:lnTo>
                  <a:pt x="45338" y="52213"/>
                </a:lnTo>
                <a:lnTo>
                  <a:pt x="45043" y="52469"/>
                </a:lnTo>
                <a:lnTo>
                  <a:pt x="44929" y="53460"/>
                </a:lnTo>
                <a:lnTo>
                  <a:pt x="45013" y="54562"/>
                </a:lnTo>
                <a:lnTo>
                  <a:pt x="45320" y="54994"/>
                </a:lnTo>
                <a:lnTo>
                  <a:pt x="45626" y="54738"/>
                </a:lnTo>
                <a:lnTo>
                  <a:pt x="45734" y="53763"/>
                </a:lnTo>
                <a:close/>
                <a:moveTo>
                  <a:pt x="47640" y="56049"/>
                </a:moveTo>
                <a:lnTo>
                  <a:pt x="47237" y="55945"/>
                </a:lnTo>
                <a:lnTo>
                  <a:pt x="47279" y="52861"/>
                </a:lnTo>
                <a:lnTo>
                  <a:pt x="46732" y="53084"/>
                </a:lnTo>
                <a:lnTo>
                  <a:pt x="46624" y="52565"/>
                </a:lnTo>
                <a:lnTo>
                  <a:pt x="47388" y="52165"/>
                </a:lnTo>
                <a:lnTo>
                  <a:pt x="47712" y="52253"/>
                </a:lnTo>
                <a:lnTo>
                  <a:pt x="47640" y="56049"/>
                </a:lnTo>
                <a:close/>
                <a:moveTo>
                  <a:pt x="49912" y="54738"/>
                </a:moveTo>
                <a:lnTo>
                  <a:pt x="49852" y="55537"/>
                </a:lnTo>
                <a:lnTo>
                  <a:pt x="49678" y="56096"/>
                </a:lnTo>
                <a:lnTo>
                  <a:pt x="49395" y="56400"/>
                </a:lnTo>
                <a:lnTo>
                  <a:pt x="49041" y="56440"/>
                </a:lnTo>
                <a:lnTo>
                  <a:pt x="48704" y="56232"/>
                </a:lnTo>
                <a:lnTo>
                  <a:pt x="48464" y="55809"/>
                </a:lnTo>
                <a:lnTo>
                  <a:pt x="48307" y="55162"/>
                </a:lnTo>
                <a:lnTo>
                  <a:pt x="48259" y="54331"/>
                </a:lnTo>
                <a:lnTo>
                  <a:pt x="48325" y="53524"/>
                </a:lnTo>
                <a:lnTo>
                  <a:pt x="48512" y="52940"/>
                </a:lnTo>
                <a:lnTo>
                  <a:pt x="48782" y="52645"/>
                </a:lnTo>
                <a:lnTo>
                  <a:pt x="49137" y="52605"/>
                </a:lnTo>
                <a:lnTo>
                  <a:pt x="49474" y="52813"/>
                </a:lnTo>
                <a:lnTo>
                  <a:pt x="49720" y="53252"/>
                </a:lnTo>
                <a:lnTo>
                  <a:pt x="49870" y="53907"/>
                </a:lnTo>
                <a:lnTo>
                  <a:pt x="49912" y="54738"/>
                </a:lnTo>
                <a:close/>
                <a:moveTo>
                  <a:pt x="49486" y="54682"/>
                </a:moveTo>
                <a:lnTo>
                  <a:pt x="49395" y="53572"/>
                </a:lnTo>
                <a:lnTo>
                  <a:pt x="49095" y="53140"/>
                </a:lnTo>
                <a:lnTo>
                  <a:pt x="48800" y="53404"/>
                </a:lnTo>
                <a:lnTo>
                  <a:pt x="48692" y="54387"/>
                </a:lnTo>
                <a:lnTo>
                  <a:pt x="48770" y="55465"/>
                </a:lnTo>
                <a:lnTo>
                  <a:pt x="49071" y="55897"/>
                </a:lnTo>
                <a:lnTo>
                  <a:pt x="49377" y="55633"/>
                </a:lnTo>
                <a:lnTo>
                  <a:pt x="49486" y="54682"/>
                </a:lnTo>
                <a:close/>
                <a:moveTo>
                  <a:pt x="51343" y="56919"/>
                </a:moveTo>
                <a:lnTo>
                  <a:pt x="50940" y="56824"/>
                </a:lnTo>
                <a:lnTo>
                  <a:pt x="50994" y="53771"/>
                </a:lnTo>
                <a:lnTo>
                  <a:pt x="50459" y="54003"/>
                </a:lnTo>
                <a:lnTo>
                  <a:pt x="50345" y="53476"/>
                </a:lnTo>
                <a:lnTo>
                  <a:pt x="51103" y="53092"/>
                </a:lnTo>
                <a:lnTo>
                  <a:pt x="51391" y="53164"/>
                </a:lnTo>
                <a:lnTo>
                  <a:pt x="51343" y="56919"/>
                </a:lnTo>
                <a:close/>
                <a:moveTo>
                  <a:pt x="53171" y="57367"/>
                </a:moveTo>
                <a:lnTo>
                  <a:pt x="52774" y="57271"/>
                </a:lnTo>
                <a:lnTo>
                  <a:pt x="52816" y="54235"/>
                </a:lnTo>
                <a:lnTo>
                  <a:pt x="52299" y="54451"/>
                </a:lnTo>
                <a:lnTo>
                  <a:pt x="52185" y="53947"/>
                </a:lnTo>
                <a:lnTo>
                  <a:pt x="52924" y="53540"/>
                </a:lnTo>
                <a:lnTo>
                  <a:pt x="53225" y="53612"/>
                </a:lnTo>
                <a:lnTo>
                  <a:pt x="53171" y="57367"/>
                </a:lnTo>
                <a:close/>
                <a:moveTo>
                  <a:pt x="55389" y="56064"/>
                </a:moveTo>
                <a:lnTo>
                  <a:pt x="55323" y="56855"/>
                </a:lnTo>
                <a:lnTo>
                  <a:pt x="55142" y="57415"/>
                </a:lnTo>
                <a:lnTo>
                  <a:pt x="54884" y="57710"/>
                </a:lnTo>
                <a:lnTo>
                  <a:pt x="54547" y="57758"/>
                </a:lnTo>
                <a:lnTo>
                  <a:pt x="54211" y="57551"/>
                </a:lnTo>
                <a:lnTo>
                  <a:pt x="53952" y="57127"/>
                </a:lnTo>
                <a:lnTo>
                  <a:pt x="53814" y="56496"/>
                </a:lnTo>
                <a:lnTo>
                  <a:pt x="53766" y="55673"/>
                </a:lnTo>
                <a:lnTo>
                  <a:pt x="53832" y="54882"/>
                </a:lnTo>
                <a:lnTo>
                  <a:pt x="54012" y="54315"/>
                </a:lnTo>
                <a:lnTo>
                  <a:pt x="54271" y="54003"/>
                </a:lnTo>
                <a:lnTo>
                  <a:pt x="54607" y="53971"/>
                </a:lnTo>
                <a:lnTo>
                  <a:pt x="54944" y="54187"/>
                </a:lnTo>
                <a:lnTo>
                  <a:pt x="55190" y="54618"/>
                </a:lnTo>
                <a:lnTo>
                  <a:pt x="55341" y="55242"/>
                </a:lnTo>
                <a:lnTo>
                  <a:pt x="55389" y="56064"/>
                </a:lnTo>
                <a:close/>
                <a:moveTo>
                  <a:pt x="54956" y="56017"/>
                </a:moveTo>
                <a:lnTo>
                  <a:pt x="54872" y="54922"/>
                </a:lnTo>
                <a:lnTo>
                  <a:pt x="54589" y="54506"/>
                </a:lnTo>
                <a:lnTo>
                  <a:pt x="54289" y="54762"/>
                </a:lnTo>
                <a:lnTo>
                  <a:pt x="54180" y="55729"/>
                </a:lnTo>
                <a:lnTo>
                  <a:pt x="54271" y="56800"/>
                </a:lnTo>
                <a:lnTo>
                  <a:pt x="54571" y="57207"/>
                </a:lnTo>
                <a:lnTo>
                  <a:pt x="54854" y="56959"/>
                </a:lnTo>
                <a:lnTo>
                  <a:pt x="54956" y="56017"/>
                </a:lnTo>
                <a:close/>
                <a:moveTo>
                  <a:pt x="56777" y="58222"/>
                </a:moveTo>
                <a:lnTo>
                  <a:pt x="56381" y="58126"/>
                </a:lnTo>
                <a:lnTo>
                  <a:pt x="56417" y="55114"/>
                </a:lnTo>
                <a:lnTo>
                  <a:pt x="55912" y="55345"/>
                </a:lnTo>
                <a:lnTo>
                  <a:pt x="55798" y="54826"/>
                </a:lnTo>
                <a:lnTo>
                  <a:pt x="56531" y="54443"/>
                </a:lnTo>
                <a:lnTo>
                  <a:pt x="56825" y="54522"/>
                </a:lnTo>
                <a:lnTo>
                  <a:pt x="56777" y="58222"/>
                </a:lnTo>
                <a:close/>
                <a:moveTo>
                  <a:pt x="58935" y="56943"/>
                </a:moveTo>
                <a:lnTo>
                  <a:pt x="58863" y="57718"/>
                </a:lnTo>
                <a:lnTo>
                  <a:pt x="58701" y="58270"/>
                </a:lnTo>
                <a:lnTo>
                  <a:pt x="58443" y="58565"/>
                </a:lnTo>
                <a:lnTo>
                  <a:pt x="58112" y="58597"/>
                </a:lnTo>
                <a:lnTo>
                  <a:pt x="57781" y="58398"/>
                </a:lnTo>
                <a:lnTo>
                  <a:pt x="57541" y="57998"/>
                </a:lnTo>
                <a:lnTo>
                  <a:pt x="57391" y="57359"/>
                </a:lnTo>
                <a:lnTo>
                  <a:pt x="57336" y="56544"/>
                </a:lnTo>
                <a:lnTo>
                  <a:pt x="57403" y="55769"/>
                </a:lnTo>
                <a:lnTo>
                  <a:pt x="57583" y="55202"/>
                </a:lnTo>
                <a:lnTo>
                  <a:pt x="57841" y="54898"/>
                </a:lnTo>
                <a:lnTo>
                  <a:pt x="58166" y="54858"/>
                </a:lnTo>
                <a:lnTo>
                  <a:pt x="58497" y="55066"/>
                </a:lnTo>
                <a:lnTo>
                  <a:pt x="58737" y="55497"/>
                </a:lnTo>
                <a:lnTo>
                  <a:pt x="58887" y="56128"/>
                </a:lnTo>
                <a:lnTo>
                  <a:pt x="58935" y="56943"/>
                </a:lnTo>
                <a:close/>
                <a:moveTo>
                  <a:pt x="58521" y="56879"/>
                </a:moveTo>
                <a:lnTo>
                  <a:pt x="58437" y="55809"/>
                </a:lnTo>
                <a:lnTo>
                  <a:pt x="58148" y="55393"/>
                </a:lnTo>
                <a:lnTo>
                  <a:pt x="57871" y="55649"/>
                </a:lnTo>
                <a:lnTo>
                  <a:pt x="57763" y="56600"/>
                </a:lnTo>
                <a:lnTo>
                  <a:pt x="57847" y="57654"/>
                </a:lnTo>
                <a:lnTo>
                  <a:pt x="58136" y="58070"/>
                </a:lnTo>
                <a:lnTo>
                  <a:pt x="58412" y="57814"/>
                </a:lnTo>
                <a:lnTo>
                  <a:pt x="58521" y="56879"/>
                </a:lnTo>
                <a:close/>
                <a:moveTo>
                  <a:pt x="60294" y="59069"/>
                </a:moveTo>
                <a:lnTo>
                  <a:pt x="59921" y="58981"/>
                </a:lnTo>
                <a:lnTo>
                  <a:pt x="59957" y="55993"/>
                </a:lnTo>
                <a:lnTo>
                  <a:pt x="59440" y="56216"/>
                </a:lnTo>
                <a:lnTo>
                  <a:pt x="59326" y="55705"/>
                </a:lnTo>
                <a:lnTo>
                  <a:pt x="60054" y="55337"/>
                </a:lnTo>
                <a:lnTo>
                  <a:pt x="60336" y="55401"/>
                </a:lnTo>
                <a:lnTo>
                  <a:pt x="60294" y="59069"/>
                </a:lnTo>
                <a:close/>
                <a:moveTo>
                  <a:pt x="62404" y="57790"/>
                </a:moveTo>
                <a:lnTo>
                  <a:pt x="62344" y="58557"/>
                </a:lnTo>
                <a:lnTo>
                  <a:pt x="62182" y="59109"/>
                </a:lnTo>
                <a:lnTo>
                  <a:pt x="61929" y="59396"/>
                </a:lnTo>
                <a:lnTo>
                  <a:pt x="61605" y="59436"/>
                </a:lnTo>
                <a:lnTo>
                  <a:pt x="61292" y="59236"/>
                </a:lnTo>
                <a:lnTo>
                  <a:pt x="61058" y="58837"/>
                </a:lnTo>
                <a:lnTo>
                  <a:pt x="60901" y="58206"/>
                </a:lnTo>
                <a:lnTo>
                  <a:pt x="60853" y="57407"/>
                </a:lnTo>
                <a:lnTo>
                  <a:pt x="60913" y="56624"/>
                </a:lnTo>
                <a:lnTo>
                  <a:pt x="61082" y="56064"/>
                </a:lnTo>
                <a:lnTo>
                  <a:pt x="61334" y="55777"/>
                </a:lnTo>
                <a:lnTo>
                  <a:pt x="61653" y="55729"/>
                </a:lnTo>
                <a:lnTo>
                  <a:pt x="61983" y="55937"/>
                </a:lnTo>
                <a:lnTo>
                  <a:pt x="62224" y="56368"/>
                </a:lnTo>
                <a:lnTo>
                  <a:pt x="62368" y="56975"/>
                </a:lnTo>
                <a:lnTo>
                  <a:pt x="62404" y="57790"/>
                </a:lnTo>
                <a:close/>
                <a:moveTo>
                  <a:pt x="62019" y="57734"/>
                </a:moveTo>
                <a:lnTo>
                  <a:pt x="61923" y="56664"/>
                </a:lnTo>
                <a:lnTo>
                  <a:pt x="61635" y="56248"/>
                </a:lnTo>
                <a:lnTo>
                  <a:pt x="61364" y="56504"/>
                </a:lnTo>
                <a:lnTo>
                  <a:pt x="61268" y="57455"/>
                </a:lnTo>
                <a:lnTo>
                  <a:pt x="61346" y="58509"/>
                </a:lnTo>
                <a:lnTo>
                  <a:pt x="61623" y="58917"/>
                </a:lnTo>
                <a:lnTo>
                  <a:pt x="61911" y="58661"/>
                </a:lnTo>
                <a:lnTo>
                  <a:pt x="62019" y="57734"/>
                </a:lnTo>
                <a:close/>
                <a:moveTo>
                  <a:pt x="63763" y="59900"/>
                </a:moveTo>
                <a:lnTo>
                  <a:pt x="63384" y="59812"/>
                </a:lnTo>
                <a:lnTo>
                  <a:pt x="63414" y="56855"/>
                </a:lnTo>
                <a:lnTo>
                  <a:pt x="62903" y="57063"/>
                </a:lnTo>
                <a:lnTo>
                  <a:pt x="62807" y="56576"/>
                </a:lnTo>
                <a:lnTo>
                  <a:pt x="63504" y="56184"/>
                </a:lnTo>
                <a:lnTo>
                  <a:pt x="63799" y="56256"/>
                </a:lnTo>
                <a:lnTo>
                  <a:pt x="63763" y="59900"/>
                </a:lnTo>
                <a:close/>
                <a:moveTo>
                  <a:pt x="65452" y="60299"/>
                </a:moveTo>
                <a:lnTo>
                  <a:pt x="65085" y="60211"/>
                </a:lnTo>
                <a:lnTo>
                  <a:pt x="65109" y="57279"/>
                </a:lnTo>
                <a:lnTo>
                  <a:pt x="64622" y="57487"/>
                </a:lnTo>
                <a:lnTo>
                  <a:pt x="64520" y="56999"/>
                </a:lnTo>
                <a:lnTo>
                  <a:pt x="65199" y="56616"/>
                </a:lnTo>
                <a:lnTo>
                  <a:pt x="65488" y="56688"/>
                </a:lnTo>
                <a:lnTo>
                  <a:pt x="65452" y="60299"/>
                </a:lnTo>
                <a:close/>
                <a:moveTo>
                  <a:pt x="67496" y="59029"/>
                </a:moveTo>
                <a:lnTo>
                  <a:pt x="67448" y="59788"/>
                </a:lnTo>
                <a:lnTo>
                  <a:pt x="67279" y="60339"/>
                </a:lnTo>
                <a:lnTo>
                  <a:pt x="67039" y="60619"/>
                </a:lnTo>
                <a:lnTo>
                  <a:pt x="66720" y="60659"/>
                </a:lnTo>
                <a:lnTo>
                  <a:pt x="66414" y="60467"/>
                </a:lnTo>
                <a:lnTo>
                  <a:pt x="66185" y="60083"/>
                </a:lnTo>
                <a:lnTo>
                  <a:pt x="66035" y="59460"/>
                </a:lnTo>
                <a:lnTo>
                  <a:pt x="65993" y="58669"/>
                </a:lnTo>
                <a:lnTo>
                  <a:pt x="66053" y="57886"/>
                </a:lnTo>
                <a:lnTo>
                  <a:pt x="66227" y="57335"/>
                </a:lnTo>
                <a:lnTo>
                  <a:pt x="66468" y="57047"/>
                </a:lnTo>
                <a:lnTo>
                  <a:pt x="66780" y="57007"/>
                </a:lnTo>
                <a:lnTo>
                  <a:pt x="67093" y="57207"/>
                </a:lnTo>
                <a:lnTo>
                  <a:pt x="67315" y="57638"/>
                </a:lnTo>
                <a:lnTo>
                  <a:pt x="67460" y="58238"/>
                </a:lnTo>
                <a:lnTo>
                  <a:pt x="67496" y="59029"/>
                </a:lnTo>
                <a:close/>
                <a:moveTo>
                  <a:pt x="67123" y="58989"/>
                </a:moveTo>
                <a:lnTo>
                  <a:pt x="67033" y="57926"/>
                </a:lnTo>
                <a:lnTo>
                  <a:pt x="66750" y="57519"/>
                </a:lnTo>
                <a:lnTo>
                  <a:pt x="66480" y="57774"/>
                </a:lnTo>
                <a:lnTo>
                  <a:pt x="66384" y="58709"/>
                </a:lnTo>
                <a:lnTo>
                  <a:pt x="66468" y="59740"/>
                </a:lnTo>
                <a:lnTo>
                  <a:pt x="66744" y="60147"/>
                </a:lnTo>
                <a:lnTo>
                  <a:pt x="67021" y="59900"/>
                </a:lnTo>
                <a:lnTo>
                  <a:pt x="67123" y="58989"/>
                </a:lnTo>
                <a:close/>
                <a:moveTo>
                  <a:pt x="68800" y="61098"/>
                </a:moveTo>
                <a:lnTo>
                  <a:pt x="68434" y="61018"/>
                </a:lnTo>
                <a:lnTo>
                  <a:pt x="68452" y="58110"/>
                </a:lnTo>
                <a:lnTo>
                  <a:pt x="67983" y="58326"/>
                </a:lnTo>
                <a:lnTo>
                  <a:pt x="67880" y="57838"/>
                </a:lnTo>
                <a:lnTo>
                  <a:pt x="68542" y="57447"/>
                </a:lnTo>
                <a:lnTo>
                  <a:pt x="68830" y="57519"/>
                </a:lnTo>
                <a:lnTo>
                  <a:pt x="68800" y="61098"/>
                </a:lnTo>
                <a:close/>
                <a:moveTo>
                  <a:pt x="70814" y="59836"/>
                </a:moveTo>
                <a:lnTo>
                  <a:pt x="70754" y="60587"/>
                </a:lnTo>
                <a:lnTo>
                  <a:pt x="70592" y="61130"/>
                </a:lnTo>
                <a:lnTo>
                  <a:pt x="70357" y="61410"/>
                </a:lnTo>
                <a:lnTo>
                  <a:pt x="70051" y="61458"/>
                </a:lnTo>
                <a:lnTo>
                  <a:pt x="69732" y="61274"/>
                </a:lnTo>
                <a:lnTo>
                  <a:pt x="69510" y="60874"/>
                </a:lnTo>
                <a:lnTo>
                  <a:pt x="69365" y="60259"/>
                </a:lnTo>
                <a:lnTo>
                  <a:pt x="69329" y="59468"/>
                </a:lnTo>
                <a:lnTo>
                  <a:pt x="69395" y="58717"/>
                </a:lnTo>
                <a:lnTo>
                  <a:pt x="69552" y="58166"/>
                </a:lnTo>
                <a:lnTo>
                  <a:pt x="69786" y="57878"/>
                </a:lnTo>
                <a:lnTo>
                  <a:pt x="70105" y="57846"/>
                </a:lnTo>
                <a:lnTo>
                  <a:pt x="70399" y="58038"/>
                </a:lnTo>
                <a:lnTo>
                  <a:pt x="70634" y="58445"/>
                </a:lnTo>
                <a:lnTo>
                  <a:pt x="70772" y="59061"/>
                </a:lnTo>
                <a:lnTo>
                  <a:pt x="70814" y="59836"/>
                </a:lnTo>
                <a:close/>
                <a:moveTo>
                  <a:pt x="70435" y="59796"/>
                </a:moveTo>
                <a:lnTo>
                  <a:pt x="70345" y="58757"/>
                </a:lnTo>
                <a:lnTo>
                  <a:pt x="70075" y="58350"/>
                </a:lnTo>
                <a:lnTo>
                  <a:pt x="69810" y="58597"/>
                </a:lnTo>
                <a:lnTo>
                  <a:pt x="69720" y="59532"/>
                </a:lnTo>
                <a:lnTo>
                  <a:pt x="69804" y="60547"/>
                </a:lnTo>
                <a:lnTo>
                  <a:pt x="70051" y="60938"/>
                </a:lnTo>
                <a:lnTo>
                  <a:pt x="70339" y="60699"/>
                </a:lnTo>
                <a:lnTo>
                  <a:pt x="70435" y="59796"/>
                </a:lnTo>
                <a:close/>
                <a:moveTo>
                  <a:pt x="72076" y="61881"/>
                </a:moveTo>
                <a:lnTo>
                  <a:pt x="71722" y="61793"/>
                </a:lnTo>
                <a:lnTo>
                  <a:pt x="71752" y="58917"/>
                </a:lnTo>
                <a:lnTo>
                  <a:pt x="71277" y="59149"/>
                </a:lnTo>
                <a:lnTo>
                  <a:pt x="71199" y="58645"/>
                </a:lnTo>
                <a:lnTo>
                  <a:pt x="71836" y="58278"/>
                </a:lnTo>
                <a:lnTo>
                  <a:pt x="72107" y="58342"/>
                </a:lnTo>
                <a:lnTo>
                  <a:pt x="72076" y="61881"/>
                </a:lnTo>
                <a:close/>
                <a:moveTo>
                  <a:pt x="74048" y="60627"/>
                </a:moveTo>
                <a:lnTo>
                  <a:pt x="74000" y="61378"/>
                </a:lnTo>
                <a:lnTo>
                  <a:pt x="73856" y="61913"/>
                </a:lnTo>
                <a:lnTo>
                  <a:pt x="73615" y="62201"/>
                </a:lnTo>
                <a:lnTo>
                  <a:pt x="73303" y="62241"/>
                </a:lnTo>
                <a:lnTo>
                  <a:pt x="72996" y="62049"/>
                </a:lnTo>
                <a:lnTo>
                  <a:pt x="72780" y="61665"/>
                </a:lnTo>
                <a:lnTo>
                  <a:pt x="72642" y="61058"/>
                </a:lnTo>
                <a:lnTo>
                  <a:pt x="72605" y="60283"/>
                </a:lnTo>
                <a:lnTo>
                  <a:pt x="72666" y="59532"/>
                </a:lnTo>
                <a:lnTo>
                  <a:pt x="72822" y="58989"/>
                </a:lnTo>
                <a:lnTo>
                  <a:pt x="73050" y="58701"/>
                </a:lnTo>
                <a:lnTo>
                  <a:pt x="73357" y="58645"/>
                </a:lnTo>
                <a:lnTo>
                  <a:pt x="73645" y="58845"/>
                </a:lnTo>
                <a:lnTo>
                  <a:pt x="73868" y="59260"/>
                </a:lnTo>
                <a:lnTo>
                  <a:pt x="74012" y="59860"/>
                </a:lnTo>
                <a:lnTo>
                  <a:pt x="74048" y="60627"/>
                </a:lnTo>
                <a:close/>
                <a:moveTo>
                  <a:pt x="73675" y="60579"/>
                </a:moveTo>
                <a:lnTo>
                  <a:pt x="73591" y="59556"/>
                </a:lnTo>
                <a:lnTo>
                  <a:pt x="73327" y="59157"/>
                </a:lnTo>
                <a:lnTo>
                  <a:pt x="73062" y="59412"/>
                </a:lnTo>
                <a:lnTo>
                  <a:pt x="72972" y="60323"/>
                </a:lnTo>
                <a:lnTo>
                  <a:pt x="73056" y="61330"/>
                </a:lnTo>
                <a:lnTo>
                  <a:pt x="73321" y="61729"/>
                </a:lnTo>
                <a:lnTo>
                  <a:pt x="73585" y="61482"/>
                </a:lnTo>
                <a:lnTo>
                  <a:pt x="73675" y="60579"/>
                </a:lnTo>
                <a:close/>
                <a:moveTo>
                  <a:pt x="75299" y="62656"/>
                </a:moveTo>
                <a:lnTo>
                  <a:pt x="74956" y="62576"/>
                </a:lnTo>
                <a:lnTo>
                  <a:pt x="74980" y="59732"/>
                </a:lnTo>
                <a:lnTo>
                  <a:pt x="74523" y="59940"/>
                </a:lnTo>
                <a:lnTo>
                  <a:pt x="74421" y="59460"/>
                </a:lnTo>
                <a:lnTo>
                  <a:pt x="75076" y="59093"/>
                </a:lnTo>
                <a:lnTo>
                  <a:pt x="75323" y="59149"/>
                </a:lnTo>
                <a:lnTo>
                  <a:pt x="75299" y="62656"/>
                </a:lnTo>
                <a:close/>
                <a:moveTo>
                  <a:pt x="76892" y="63032"/>
                </a:moveTo>
                <a:lnTo>
                  <a:pt x="76549" y="62952"/>
                </a:lnTo>
                <a:lnTo>
                  <a:pt x="76567" y="60107"/>
                </a:lnTo>
                <a:lnTo>
                  <a:pt x="76098" y="60339"/>
                </a:lnTo>
                <a:lnTo>
                  <a:pt x="76008" y="59852"/>
                </a:lnTo>
                <a:lnTo>
                  <a:pt x="76657" y="59476"/>
                </a:lnTo>
                <a:lnTo>
                  <a:pt x="76916" y="59540"/>
                </a:lnTo>
                <a:lnTo>
                  <a:pt x="76892" y="63032"/>
                </a:lnTo>
                <a:close/>
                <a:moveTo>
                  <a:pt x="78803" y="61793"/>
                </a:moveTo>
                <a:lnTo>
                  <a:pt x="78749" y="62536"/>
                </a:lnTo>
                <a:lnTo>
                  <a:pt x="78599" y="63064"/>
                </a:lnTo>
                <a:lnTo>
                  <a:pt x="78382" y="63343"/>
                </a:lnTo>
                <a:lnTo>
                  <a:pt x="78094" y="63383"/>
                </a:lnTo>
                <a:lnTo>
                  <a:pt x="77799" y="63199"/>
                </a:lnTo>
                <a:lnTo>
                  <a:pt x="77577" y="62816"/>
                </a:lnTo>
                <a:lnTo>
                  <a:pt x="77439" y="62225"/>
                </a:lnTo>
                <a:lnTo>
                  <a:pt x="77403" y="61450"/>
                </a:lnTo>
                <a:lnTo>
                  <a:pt x="77457" y="60707"/>
                </a:lnTo>
                <a:lnTo>
                  <a:pt x="77607" y="60179"/>
                </a:lnTo>
                <a:lnTo>
                  <a:pt x="77841" y="59892"/>
                </a:lnTo>
                <a:lnTo>
                  <a:pt x="78124" y="59852"/>
                </a:lnTo>
                <a:lnTo>
                  <a:pt x="78418" y="60027"/>
                </a:lnTo>
                <a:lnTo>
                  <a:pt x="78641" y="60443"/>
                </a:lnTo>
                <a:lnTo>
                  <a:pt x="78767" y="61034"/>
                </a:lnTo>
                <a:lnTo>
                  <a:pt x="78803" y="61793"/>
                </a:lnTo>
                <a:close/>
                <a:moveTo>
                  <a:pt x="78443" y="61753"/>
                </a:moveTo>
                <a:lnTo>
                  <a:pt x="78364" y="60739"/>
                </a:lnTo>
                <a:lnTo>
                  <a:pt x="78112" y="60347"/>
                </a:lnTo>
                <a:lnTo>
                  <a:pt x="77853" y="60587"/>
                </a:lnTo>
                <a:lnTo>
                  <a:pt x="77763" y="61490"/>
                </a:lnTo>
                <a:lnTo>
                  <a:pt x="77853" y="62488"/>
                </a:lnTo>
                <a:lnTo>
                  <a:pt x="78112" y="62880"/>
                </a:lnTo>
                <a:lnTo>
                  <a:pt x="78352" y="62632"/>
                </a:lnTo>
                <a:lnTo>
                  <a:pt x="78443" y="61753"/>
                </a:lnTo>
                <a:close/>
                <a:moveTo>
                  <a:pt x="80360" y="62185"/>
                </a:moveTo>
                <a:lnTo>
                  <a:pt x="80312" y="62912"/>
                </a:lnTo>
                <a:lnTo>
                  <a:pt x="80162" y="63431"/>
                </a:lnTo>
                <a:lnTo>
                  <a:pt x="79933" y="63711"/>
                </a:lnTo>
                <a:lnTo>
                  <a:pt x="79645" y="63751"/>
                </a:lnTo>
                <a:lnTo>
                  <a:pt x="79356" y="63575"/>
                </a:lnTo>
                <a:lnTo>
                  <a:pt x="79134" y="63183"/>
                </a:lnTo>
                <a:lnTo>
                  <a:pt x="79002" y="62592"/>
                </a:lnTo>
                <a:lnTo>
                  <a:pt x="78954" y="61833"/>
                </a:lnTo>
                <a:lnTo>
                  <a:pt x="79014" y="61090"/>
                </a:lnTo>
                <a:lnTo>
                  <a:pt x="79170" y="60563"/>
                </a:lnTo>
                <a:lnTo>
                  <a:pt x="79392" y="60283"/>
                </a:lnTo>
                <a:lnTo>
                  <a:pt x="79687" y="60243"/>
                </a:lnTo>
                <a:lnTo>
                  <a:pt x="79969" y="60427"/>
                </a:lnTo>
                <a:lnTo>
                  <a:pt x="80180" y="60834"/>
                </a:lnTo>
                <a:lnTo>
                  <a:pt x="80318" y="61410"/>
                </a:lnTo>
                <a:lnTo>
                  <a:pt x="80360" y="62185"/>
                </a:lnTo>
                <a:close/>
                <a:moveTo>
                  <a:pt x="79993" y="62145"/>
                </a:moveTo>
                <a:lnTo>
                  <a:pt x="79921" y="61122"/>
                </a:lnTo>
                <a:lnTo>
                  <a:pt x="79663" y="60731"/>
                </a:lnTo>
                <a:lnTo>
                  <a:pt x="79422" y="60978"/>
                </a:lnTo>
                <a:lnTo>
                  <a:pt x="79326" y="61881"/>
                </a:lnTo>
                <a:lnTo>
                  <a:pt x="79404" y="62872"/>
                </a:lnTo>
                <a:lnTo>
                  <a:pt x="79663" y="63255"/>
                </a:lnTo>
                <a:lnTo>
                  <a:pt x="79903" y="63016"/>
                </a:lnTo>
                <a:lnTo>
                  <a:pt x="79993" y="62145"/>
                </a:lnTo>
                <a:close/>
                <a:moveTo>
                  <a:pt x="81574" y="64150"/>
                </a:moveTo>
                <a:lnTo>
                  <a:pt x="81232" y="64070"/>
                </a:lnTo>
                <a:lnTo>
                  <a:pt x="81250" y="61282"/>
                </a:lnTo>
                <a:lnTo>
                  <a:pt x="80805" y="61498"/>
                </a:lnTo>
                <a:lnTo>
                  <a:pt x="80703" y="61010"/>
                </a:lnTo>
                <a:lnTo>
                  <a:pt x="81340" y="60651"/>
                </a:lnTo>
                <a:lnTo>
                  <a:pt x="81593" y="60723"/>
                </a:lnTo>
                <a:lnTo>
                  <a:pt x="81574" y="64150"/>
                </a:lnTo>
                <a:close/>
                <a:moveTo>
                  <a:pt x="83426" y="62920"/>
                </a:moveTo>
                <a:lnTo>
                  <a:pt x="83378" y="63655"/>
                </a:lnTo>
                <a:lnTo>
                  <a:pt x="83228" y="64174"/>
                </a:lnTo>
                <a:lnTo>
                  <a:pt x="83017" y="64454"/>
                </a:lnTo>
                <a:lnTo>
                  <a:pt x="82729" y="64494"/>
                </a:lnTo>
                <a:lnTo>
                  <a:pt x="82440" y="64318"/>
                </a:lnTo>
                <a:lnTo>
                  <a:pt x="82236" y="63935"/>
                </a:lnTo>
                <a:lnTo>
                  <a:pt x="82097" y="63343"/>
                </a:lnTo>
                <a:lnTo>
                  <a:pt x="82043" y="62592"/>
                </a:lnTo>
                <a:lnTo>
                  <a:pt x="82097" y="61865"/>
                </a:lnTo>
                <a:lnTo>
                  <a:pt x="82248" y="61330"/>
                </a:lnTo>
                <a:lnTo>
                  <a:pt x="82470" y="61050"/>
                </a:lnTo>
                <a:lnTo>
                  <a:pt x="82759" y="61002"/>
                </a:lnTo>
                <a:lnTo>
                  <a:pt x="83035" y="61194"/>
                </a:lnTo>
                <a:lnTo>
                  <a:pt x="83246" y="61593"/>
                </a:lnTo>
                <a:lnTo>
                  <a:pt x="83384" y="62169"/>
                </a:lnTo>
                <a:lnTo>
                  <a:pt x="83426" y="62920"/>
                </a:lnTo>
                <a:close/>
                <a:moveTo>
                  <a:pt x="83059" y="62880"/>
                </a:moveTo>
                <a:lnTo>
                  <a:pt x="82981" y="61881"/>
                </a:lnTo>
                <a:lnTo>
                  <a:pt x="82741" y="61498"/>
                </a:lnTo>
                <a:lnTo>
                  <a:pt x="82500" y="61745"/>
                </a:lnTo>
                <a:lnTo>
                  <a:pt x="82410" y="62632"/>
                </a:lnTo>
                <a:lnTo>
                  <a:pt x="82488" y="63615"/>
                </a:lnTo>
                <a:lnTo>
                  <a:pt x="82729" y="63990"/>
                </a:lnTo>
                <a:lnTo>
                  <a:pt x="82975" y="63751"/>
                </a:lnTo>
                <a:lnTo>
                  <a:pt x="83059" y="62880"/>
                </a:lnTo>
                <a:close/>
                <a:moveTo>
                  <a:pt x="84616" y="64885"/>
                </a:moveTo>
                <a:lnTo>
                  <a:pt x="84286" y="64805"/>
                </a:lnTo>
                <a:lnTo>
                  <a:pt x="84310" y="62041"/>
                </a:lnTo>
                <a:lnTo>
                  <a:pt x="83859" y="62241"/>
                </a:lnTo>
                <a:lnTo>
                  <a:pt x="83769" y="61785"/>
                </a:lnTo>
                <a:lnTo>
                  <a:pt x="84388" y="61402"/>
                </a:lnTo>
                <a:lnTo>
                  <a:pt x="84628" y="61482"/>
                </a:lnTo>
                <a:lnTo>
                  <a:pt x="84616" y="64885"/>
                </a:lnTo>
                <a:close/>
                <a:moveTo>
                  <a:pt x="86432" y="63663"/>
                </a:moveTo>
                <a:lnTo>
                  <a:pt x="86384" y="64374"/>
                </a:lnTo>
                <a:lnTo>
                  <a:pt x="86233" y="64893"/>
                </a:lnTo>
                <a:lnTo>
                  <a:pt x="86029" y="65165"/>
                </a:lnTo>
                <a:lnTo>
                  <a:pt x="85746" y="65213"/>
                </a:lnTo>
                <a:lnTo>
                  <a:pt x="85470" y="65037"/>
                </a:lnTo>
                <a:lnTo>
                  <a:pt x="85266" y="64662"/>
                </a:lnTo>
                <a:lnTo>
                  <a:pt x="85133" y="64086"/>
                </a:lnTo>
                <a:lnTo>
                  <a:pt x="85103" y="63335"/>
                </a:lnTo>
                <a:lnTo>
                  <a:pt x="85139" y="62600"/>
                </a:lnTo>
                <a:lnTo>
                  <a:pt x="85272" y="62081"/>
                </a:lnTo>
                <a:lnTo>
                  <a:pt x="85494" y="61801"/>
                </a:lnTo>
                <a:lnTo>
                  <a:pt x="85770" y="61761"/>
                </a:lnTo>
                <a:lnTo>
                  <a:pt x="86059" y="61945"/>
                </a:lnTo>
                <a:lnTo>
                  <a:pt x="86263" y="62329"/>
                </a:lnTo>
                <a:lnTo>
                  <a:pt x="86390" y="62912"/>
                </a:lnTo>
                <a:lnTo>
                  <a:pt x="86432" y="63663"/>
                </a:lnTo>
                <a:close/>
                <a:moveTo>
                  <a:pt x="86089" y="63623"/>
                </a:moveTo>
                <a:lnTo>
                  <a:pt x="86011" y="62632"/>
                </a:lnTo>
                <a:lnTo>
                  <a:pt x="85758" y="62241"/>
                </a:lnTo>
                <a:lnTo>
                  <a:pt x="85524" y="62488"/>
                </a:lnTo>
                <a:lnTo>
                  <a:pt x="85440" y="63375"/>
                </a:lnTo>
                <a:lnTo>
                  <a:pt x="85518" y="64342"/>
                </a:lnTo>
                <a:lnTo>
                  <a:pt x="85764" y="64726"/>
                </a:lnTo>
                <a:lnTo>
                  <a:pt x="85999" y="64486"/>
                </a:lnTo>
                <a:lnTo>
                  <a:pt x="86089" y="63623"/>
                </a:lnTo>
                <a:close/>
                <a:moveTo>
                  <a:pt x="87604" y="65604"/>
                </a:moveTo>
                <a:lnTo>
                  <a:pt x="87279" y="65525"/>
                </a:lnTo>
                <a:lnTo>
                  <a:pt x="87285" y="62776"/>
                </a:lnTo>
                <a:lnTo>
                  <a:pt x="86847" y="62992"/>
                </a:lnTo>
                <a:lnTo>
                  <a:pt x="86774" y="62520"/>
                </a:lnTo>
                <a:lnTo>
                  <a:pt x="87357" y="62161"/>
                </a:lnTo>
                <a:lnTo>
                  <a:pt x="87610" y="62225"/>
                </a:lnTo>
                <a:lnTo>
                  <a:pt x="87604" y="65604"/>
                </a:lnTo>
                <a:close/>
                <a:moveTo>
                  <a:pt x="89065" y="65956"/>
                </a:moveTo>
                <a:lnTo>
                  <a:pt x="88752" y="65876"/>
                </a:lnTo>
                <a:lnTo>
                  <a:pt x="88764" y="63144"/>
                </a:lnTo>
                <a:lnTo>
                  <a:pt x="88349" y="63351"/>
                </a:lnTo>
                <a:lnTo>
                  <a:pt x="88259" y="62896"/>
                </a:lnTo>
                <a:lnTo>
                  <a:pt x="88836" y="62520"/>
                </a:lnTo>
                <a:lnTo>
                  <a:pt x="89083" y="62584"/>
                </a:lnTo>
                <a:lnTo>
                  <a:pt x="89065" y="65956"/>
                </a:lnTo>
                <a:close/>
                <a:moveTo>
                  <a:pt x="90838" y="64741"/>
                </a:moveTo>
                <a:lnTo>
                  <a:pt x="90796" y="65453"/>
                </a:lnTo>
                <a:lnTo>
                  <a:pt x="90658" y="65964"/>
                </a:lnTo>
                <a:lnTo>
                  <a:pt x="90447" y="66228"/>
                </a:lnTo>
                <a:lnTo>
                  <a:pt x="90171" y="66276"/>
                </a:lnTo>
                <a:lnTo>
                  <a:pt x="89900" y="66100"/>
                </a:lnTo>
                <a:lnTo>
                  <a:pt x="89702" y="65732"/>
                </a:lnTo>
                <a:lnTo>
                  <a:pt x="89570" y="65165"/>
                </a:lnTo>
                <a:lnTo>
                  <a:pt x="89528" y="64422"/>
                </a:lnTo>
                <a:lnTo>
                  <a:pt x="89582" y="63703"/>
                </a:lnTo>
                <a:lnTo>
                  <a:pt x="89720" y="63183"/>
                </a:lnTo>
                <a:lnTo>
                  <a:pt x="89930" y="62912"/>
                </a:lnTo>
                <a:lnTo>
                  <a:pt x="90201" y="62872"/>
                </a:lnTo>
                <a:lnTo>
                  <a:pt x="90471" y="63056"/>
                </a:lnTo>
                <a:lnTo>
                  <a:pt x="90670" y="63431"/>
                </a:lnTo>
                <a:lnTo>
                  <a:pt x="90802" y="64006"/>
                </a:lnTo>
                <a:lnTo>
                  <a:pt x="90838" y="64741"/>
                </a:lnTo>
                <a:close/>
                <a:moveTo>
                  <a:pt x="90501" y="64702"/>
                </a:moveTo>
                <a:lnTo>
                  <a:pt x="90417" y="63727"/>
                </a:lnTo>
                <a:lnTo>
                  <a:pt x="90177" y="63343"/>
                </a:lnTo>
                <a:lnTo>
                  <a:pt x="89954" y="63591"/>
                </a:lnTo>
                <a:lnTo>
                  <a:pt x="89876" y="64462"/>
                </a:lnTo>
                <a:lnTo>
                  <a:pt x="89942" y="65429"/>
                </a:lnTo>
                <a:lnTo>
                  <a:pt x="90183" y="65796"/>
                </a:lnTo>
                <a:lnTo>
                  <a:pt x="90417" y="65556"/>
                </a:lnTo>
                <a:lnTo>
                  <a:pt x="90501" y="64702"/>
                </a:lnTo>
                <a:close/>
                <a:moveTo>
                  <a:pt x="91980" y="66659"/>
                </a:moveTo>
                <a:lnTo>
                  <a:pt x="91656" y="66579"/>
                </a:lnTo>
                <a:lnTo>
                  <a:pt x="91668" y="63863"/>
                </a:lnTo>
                <a:lnTo>
                  <a:pt x="91253" y="64086"/>
                </a:lnTo>
                <a:lnTo>
                  <a:pt x="91163" y="63615"/>
                </a:lnTo>
                <a:lnTo>
                  <a:pt x="91746" y="63255"/>
                </a:lnTo>
                <a:lnTo>
                  <a:pt x="91980" y="63311"/>
                </a:lnTo>
                <a:lnTo>
                  <a:pt x="91980" y="66659"/>
                </a:lnTo>
                <a:close/>
                <a:moveTo>
                  <a:pt x="93706" y="65445"/>
                </a:moveTo>
                <a:lnTo>
                  <a:pt x="93657" y="66148"/>
                </a:lnTo>
                <a:lnTo>
                  <a:pt x="93519" y="66643"/>
                </a:lnTo>
                <a:lnTo>
                  <a:pt x="93321" y="66915"/>
                </a:lnTo>
                <a:lnTo>
                  <a:pt x="93050" y="66971"/>
                </a:lnTo>
                <a:lnTo>
                  <a:pt x="92786" y="66795"/>
                </a:lnTo>
                <a:lnTo>
                  <a:pt x="92587" y="66427"/>
                </a:lnTo>
                <a:lnTo>
                  <a:pt x="92467" y="65868"/>
                </a:lnTo>
                <a:lnTo>
                  <a:pt x="92431" y="65125"/>
                </a:lnTo>
                <a:lnTo>
                  <a:pt x="92485" y="64422"/>
                </a:lnTo>
                <a:lnTo>
                  <a:pt x="92617" y="63911"/>
                </a:lnTo>
                <a:lnTo>
                  <a:pt x="92816" y="63631"/>
                </a:lnTo>
                <a:lnTo>
                  <a:pt x="93080" y="63583"/>
                </a:lnTo>
                <a:lnTo>
                  <a:pt x="93339" y="63767"/>
                </a:lnTo>
                <a:lnTo>
                  <a:pt x="93543" y="64150"/>
                </a:lnTo>
                <a:lnTo>
                  <a:pt x="93675" y="64718"/>
                </a:lnTo>
                <a:lnTo>
                  <a:pt x="93706" y="65445"/>
                </a:lnTo>
                <a:close/>
                <a:moveTo>
                  <a:pt x="93369" y="65413"/>
                </a:moveTo>
                <a:lnTo>
                  <a:pt x="93297" y="64438"/>
                </a:lnTo>
                <a:lnTo>
                  <a:pt x="93062" y="64062"/>
                </a:lnTo>
                <a:lnTo>
                  <a:pt x="92834" y="64302"/>
                </a:lnTo>
                <a:lnTo>
                  <a:pt x="92762" y="65173"/>
                </a:lnTo>
                <a:lnTo>
                  <a:pt x="92834" y="66116"/>
                </a:lnTo>
                <a:lnTo>
                  <a:pt x="93068" y="66483"/>
                </a:lnTo>
                <a:lnTo>
                  <a:pt x="93297" y="66244"/>
                </a:lnTo>
                <a:lnTo>
                  <a:pt x="93369" y="65413"/>
                </a:lnTo>
                <a:close/>
                <a:moveTo>
                  <a:pt x="94818" y="67330"/>
                </a:moveTo>
                <a:lnTo>
                  <a:pt x="94523" y="67258"/>
                </a:lnTo>
                <a:lnTo>
                  <a:pt x="94523" y="64574"/>
                </a:lnTo>
                <a:lnTo>
                  <a:pt x="94126" y="64797"/>
                </a:lnTo>
                <a:lnTo>
                  <a:pt x="94024" y="64326"/>
                </a:lnTo>
                <a:lnTo>
                  <a:pt x="94601" y="63974"/>
                </a:lnTo>
                <a:lnTo>
                  <a:pt x="94830" y="64030"/>
                </a:lnTo>
                <a:lnTo>
                  <a:pt x="94818" y="67330"/>
                </a:lnTo>
                <a:close/>
                <a:moveTo>
                  <a:pt x="96236" y="67674"/>
                </a:moveTo>
                <a:lnTo>
                  <a:pt x="95924" y="67594"/>
                </a:lnTo>
                <a:lnTo>
                  <a:pt x="95924" y="64917"/>
                </a:lnTo>
                <a:lnTo>
                  <a:pt x="95527" y="65133"/>
                </a:lnTo>
                <a:lnTo>
                  <a:pt x="95443" y="64678"/>
                </a:lnTo>
                <a:lnTo>
                  <a:pt x="96002" y="64326"/>
                </a:lnTo>
                <a:lnTo>
                  <a:pt x="96236" y="64374"/>
                </a:lnTo>
                <a:lnTo>
                  <a:pt x="96236" y="67674"/>
                </a:lnTo>
                <a:close/>
                <a:moveTo>
                  <a:pt x="3294" y="52445"/>
                </a:moveTo>
                <a:lnTo>
                  <a:pt x="2789" y="52333"/>
                </a:lnTo>
                <a:lnTo>
                  <a:pt x="2879" y="48866"/>
                </a:lnTo>
                <a:lnTo>
                  <a:pt x="2176" y="49121"/>
                </a:lnTo>
                <a:lnTo>
                  <a:pt x="2049" y="48522"/>
                </a:lnTo>
                <a:lnTo>
                  <a:pt x="3005" y="48099"/>
                </a:lnTo>
                <a:lnTo>
                  <a:pt x="3414" y="48186"/>
                </a:lnTo>
                <a:lnTo>
                  <a:pt x="3294" y="52445"/>
                </a:lnTo>
                <a:close/>
                <a:moveTo>
                  <a:pt x="5650" y="52972"/>
                </a:moveTo>
                <a:lnTo>
                  <a:pt x="5139" y="52861"/>
                </a:lnTo>
                <a:lnTo>
                  <a:pt x="5229" y="49409"/>
                </a:lnTo>
                <a:lnTo>
                  <a:pt x="4520" y="49649"/>
                </a:lnTo>
                <a:lnTo>
                  <a:pt x="4406" y="49057"/>
                </a:lnTo>
                <a:lnTo>
                  <a:pt x="5356" y="48642"/>
                </a:lnTo>
                <a:lnTo>
                  <a:pt x="5764" y="48730"/>
                </a:lnTo>
                <a:lnTo>
                  <a:pt x="5650" y="52972"/>
                </a:lnTo>
                <a:close/>
                <a:moveTo>
                  <a:pt x="8500" y="51534"/>
                </a:moveTo>
                <a:lnTo>
                  <a:pt x="8409" y="52421"/>
                </a:lnTo>
                <a:lnTo>
                  <a:pt x="8175" y="53060"/>
                </a:lnTo>
                <a:lnTo>
                  <a:pt x="7844" y="53380"/>
                </a:lnTo>
                <a:lnTo>
                  <a:pt x="7406" y="53420"/>
                </a:lnTo>
                <a:lnTo>
                  <a:pt x="6985" y="53196"/>
                </a:lnTo>
                <a:lnTo>
                  <a:pt x="6672" y="52725"/>
                </a:lnTo>
                <a:lnTo>
                  <a:pt x="6480" y="51990"/>
                </a:lnTo>
                <a:lnTo>
                  <a:pt x="6432" y="51063"/>
                </a:lnTo>
                <a:lnTo>
                  <a:pt x="6540" y="50160"/>
                </a:lnTo>
                <a:lnTo>
                  <a:pt x="6774" y="49529"/>
                </a:lnTo>
                <a:lnTo>
                  <a:pt x="7111" y="49177"/>
                </a:lnTo>
                <a:lnTo>
                  <a:pt x="7538" y="49137"/>
                </a:lnTo>
                <a:lnTo>
                  <a:pt x="7965" y="49377"/>
                </a:lnTo>
                <a:lnTo>
                  <a:pt x="8271" y="49872"/>
                </a:lnTo>
                <a:lnTo>
                  <a:pt x="8458" y="50599"/>
                </a:lnTo>
                <a:lnTo>
                  <a:pt x="8500" y="51534"/>
                </a:lnTo>
                <a:close/>
                <a:moveTo>
                  <a:pt x="7971" y="51462"/>
                </a:moveTo>
                <a:lnTo>
                  <a:pt x="7874" y="50232"/>
                </a:lnTo>
                <a:lnTo>
                  <a:pt x="7502" y="49752"/>
                </a:lnTo>
                <a:lnTo>
                  <a:pt x="7135" y="50040"/>
                </a:lnTo>
                <a:lnTo>
                  <a:pt x="6973" y="51135"/>
                </a:lnTo>
                <a:lnTo>
                  <a:pt x="7075" y="52341"/>
                </a:lnTo>
                <a:lnTo>
                  <a:pt x="7436" y="52813"/>
                </a:lnTo>
                <a:lnTo>
                  <a:pt x="7820" y="52533"/>
                </a:lnTo>
                <a:lnTo>
                  <a:pt x="7971" y="51462"/>
                </a:lnTo>
                <a:close/>
                <a:moveTo>
                  <a:pt x="10267" y="53995"/>
                </a:moveTo>
                <a:lnTo>
                  <a:pt x="9768" y="53875"/>
                </a:lnTo>
                <a:lnTo>
                  <a:pt x="9846" y="50472"/>
                </a:lnTo>
                <a:lnTo>
                  <a:pt x="9191" y="50719"/>
                </a:lnTo>
                <a:lnTo>
                  <a:pt x="9065" y="50128"/>
                </a:lnTo>
                <a:lnTo>
                  <a:pt x="9978" y="49713"/>
                </a:lnTo>
                <a:lnTo>
                  <a:pt x="10363" y="49800"/>
                </a:lnTo>
                <a:lnTo>
                  <a:pt x="10267" y="53995"/>
                </a:lnTo>
                <a:close/>
                <a:moveTo>
                  <a:pt x="13062" y="52573"/>
                </a:moveTo>
                <a:lnTo>
                  <a:pt x="12966" y="53444"/>
                </a:lnTo>
                <a:lnTo>
                  <a:pt x="12738" y="54067"/>
                </a:lnTo>
                <a:lnTo>
                  <a:pt x="12413" y="54395"/>
                </a:lnTo>
                <a:lnTo>
                  <a:pt x="11992" y="54443"/>
                </a:lnTo>
                <a:lnTo>
                  <a:pt x="11571" y="54211"/>
                </a:lnTo>
                <a:lnTo>
                  <a:pt x="11271" y="53747"/>
                </a:lnTo>
                <a:lnTo>
                  <a:pt x="11079" y="53020"/>
                </a:lnTo>
                <a:lnTo>
                  <a:pt x="11042" y="52102"/>
                </a:lnTo>
                <a:lnTo>
                  <a:pt x="11133" y="51223"/>
                </a:lnTo>
                <a:lnTo>
                  <a:pt x="11367" y="50591"/>
                </a:lnTo>
                <a:lnTo>
                  <a:pt x="11698" y="50248"/>
                </a:lnTo>
                <a:lnTo>
                  <a:pt x="12119" y="50200"/>
                </a:lnTo>
                <a:lnTo>
                  <a:pt x="12533" y="50440"/>
                </a:lnTo>
                <a:lnTo>
                  <a:pt x="12828" y="50919"/>
                </a:lnTo>
                <a:lnTo>
                  <a:pt x="13008" y="51638"/>
                </a:lnTo>
                <a:lnTo>
                  <a:pt x="13062" y="52573"/>
                </a:lnTo>
                <a:close/>
                <a:moveTo>
                  <a:pt x="12539" y="52485"/>
                </a:moveTo>
                <a:lnTo>
                  <a:pt x="12443" y="51279"/>
                </a:lnTo>
                <a:lnTo>
                  <a:pt x="12082" y="50807"/>
                </a:lnTo>
                <a:lnTo>
                  <a:pt x="11716" y="51095"/>
                </a:lnTo>
                <a:lnTo>
                  <a:pt x="11571" y="52165"/>
                </a:lnTo>
                <a:lnTo>
                  <a:pt x="11668" y="53372"/>
                </a:lnTo>
                <a:lnTo>
                  <a:pt x="12016" y="53835"/>
                </a:lnTo>
                <a:lnTo>
                  <a:pt x="12389" y="53556"/>
                </a:lnTo>
                <a:lnTo>
                  <a:pt x="12539" y="52485"/>
                </a:lnTo>
                <a:close/>
                <a:moveTo>
                  <a:pt x="14782" y="54986"/>
                </a:moveTo>
                <a:lnTo>
                  <a:pt x="14295" y="54874"/>
                </a:lnTo>
                <a:lnTo>
                  <a:pt x="14379" y="51510"/>
                </a:lnTo>
                <a:lnTo>
                  <a:pt x="13718" y="51750"/>
                </a:lnTo>
                <a:lnTo>
                  <a:pt x="13591" y="51183"/>
                </a:lnTo>
                <a:lnTo>
                  <a:pt x="14505" y="50759"/>
                </a:lnTo>
                <a:lnTo>
                  <a:pt x="14884" y="50847"/>
                </a:lnTo>
                <a:lnTo>
                  <a:pt x="14782" y="54986"/>
                </a:lnTo>
                <a:close/>
                <a:moveTo>
                  <a:pt x="17523" y="53572"/>
                </a:moveTo>
                <a:lnTo>
                  <a:pt x="17439" y="54443"/>
                </a:lnTo>
                <a:lnTo>
                  <a:pt x="17228" y="55066"/>
                </a:lnTo>
                <a:lnTo>
                  <a:pt x="16904" y="55393"/>
                </a:lnTo>
                <a:lnTo>
                  <a:pt x="16465" y="55425"/>
                </a:lnTo>
                <a:lnTo>
                  <a:pt x="16062" y="55202"/>
                </a:lnTo>
                <a:lnTo>
                  <a:pt x="15755" y="54746"/>
                </a:lnTo>
                <a:lnTo>
                  <a:pt x="15587" y="54035"/>
                </a:lnTo>
                <a:lnTo>
                  <a:pt x="15539" y="53124"/>
                </a:lnTo>
                <a:lnTo>
                  <a:pt x="15629" y="52245"/>
                </a:lnTo>
                <a:lnTo>
                  <a:pt x="15852" y="51614"/>
                </a:lnTo>
                <a:lnTo>
                  <a:pt x="16170" y="51279"/>
                </a:lnTo>
                <a:lnTo>
                  <a:pt x="16609" y="51239"/>
                </a:lnTo>
                <a:lnTo>
                  <a:pt x="17006" y="51470"/>
                </a:lnTo>
                <a:lnTo>
                  <a:pt x="17300" y="51942"/>
                </a:lnTo>
                <a:lnTo>
                  <a:pt x="17481" y="52661"/>
                </a:lnTo>
                <a:lnTo>
                  <a:pt x="17523" y="53572"/>
                </a:lnTo>
                <a:close/>
                <a:moveTo>
                  <a:pt x="17018" y="53492"/>
                </a:moveTo>
                <a:lnTo>
                  <a:pt x="16916" y="52301"/>
                </a:lnTo>
                <a:lnTo>
                  <a:pt x="16555" y="51830"/>
                </a:lnTo>
                <a:lnTo>
                  <a:pt x="16194" y="52109"/>
                </a:lnTo>
                <a:lnTo>
                  <a:pt x="16044" y="53180"/>
                </a:lnTo>
                <a:lnTo>
                  <a:pt x="16152" y="54371"/>
                </a:lnTo>
                <a:lnTo>
                  <a:pt x="16519" y="54842"/>
                </a:lnTo>
                <a:lnTo>
                  <a:pt x="16874" y="54554"/>
                </a:lnTo>
                <a:lnTo>
                  <a:pt x="17018" y="53492"/>
                </a:lnTo>
                <a:close/>
                <a:moveTo>
                  <a:pt x="19200" y="55969"/>
                </a:moveTo>
                <a:lnTo>
                  <a:pt x="18725" y="55865"/>
                </a:lnTo>
                <a:lnTo>
                  <a:pt x="18809" y="52533"/>
                </a:lnTo>
                <a:lnTo>
                  <a:pt x="18166" y="52773"/>
                </a:lnTo>
                <a:lnTo>
                  <a:pt x="18040" y="52213"/>
                </a:lnTo>
                <a:lnTo>
                  <a:pt x="18929" y="51782"/>
                </a:lnTo>
                <a:lnTo>
                  <a:pt x="19296" y="51862"/>
                </a:lnTo>
                <a:lnTo>
                  <a:pt x="19200" y="55969"/>
                </a:lnTo>
                <a:close/>
                <a:moveTo>
                  <a:pt x="21382" y="56448"/>
                </a:moveTo>
                <a:lnTo>
                  <a:pt x="20913" y="56336"/>
                </a:lnTo>
                <a:lnTo>
                  <a:pt x="20991" y="53036"/>
                </a:lnTo>
                <a:lnTo>
                  <a:pt x="20354" y="53260"/>
                </a:lnTo>
                <a:lnTo>
                  <a:pt x="20222" y="52701"/>
                </a:lnTo>
                <a:lnTo>
                  <a:pt x="21130" y="52301"/>
                </a:lnTo>
                <a:lnTo>
                  <a:pt x="21484" y="52381"/>
                </a:lnTo>
                <a:lnTo>
                  <a:pt x="21382" y="56448"/>
                </a:lnTo>
                <a:close/>
                <a:moveTo>
                  <a:pt x="24009" y="55034"/>
                </a:moveTo>
                <a:lnTo>
                  <a:pt x="23931" y="55897"/>
                </a:lnTo>
                <a:lnTo>
                  <a:pt x="23721" y="56520"/>
                </a:lnTo>
                <a:lnTo>
                  <a:pt x="23414" y="56840"/>
                </a:lnTo>
                <a:lnTo>
                  <a:pt x="23005" y="56879"/>
                </a:lnTo>
                <a:lnTo>
                  <a:pt x="22602" y="56664"/>
                </a:lnTo>
                <a:lnTo>
                  <a:pt x="22320" y="56208"/>
                </a:lnTo>
                <a:lnTo>
                  <a:pt x="22146" y="55505"/>
                </a:lnTo>
                <a:lnTo>
                  <a:pt x="22110" y="54618"/>
                </a:lnTo>
                <a:lnTo>
                  <a:pt x="22182" y="53747"/>
                </a:lnTo>
                <a:lnTo>
                  <a:pt x="22404" y="53124"/>
                </a:lnTo>
                <a:lnTo>
                  <a:pt x="22711" y="52789"/>
                </a:lnTo>
                <a:lnTo>
                  <a:pt x="23119" y="52749"/>
                </a:lnTo>
                <a:lnTo>
                  <a:pt x="23510" y="52980"/>
                </a:lnTo>
                <a:lnTo>
                  <a:pt x="23805" y="53452"/>
                </a:lnTo>
                <a:lnTo>
                  <a:pt x="23967" y="54147"/>
                </a:lnTo>
                <a:lnTo>
                  <a:pt x="24009" y="55034"/>
                </a:lnTo>
                <a:close/>
                <a:moveTo>
                  <a:pt x="23522" y="54962"/>
                </a:moveTo>
                <a:lnTo>
                  <a:pt x="23426" y="53795"/>
                </a:lnTo>
                <a:lnTo>
                  <a:pt x="23071" y="53324"/>
                </a:lnTo>
                <a:lnTo>
                  <a:pt x="22723" y="53612"/>
                </a:lnTo>
                <a:lnTo>
                  <a:pt x="22590" y="54666"/>
                </a:lnTo>
                <a:lnTo>
                  <a:pt x="22687" y="55825"/>
                </a:lnTo>
                <a:lnTo>
                  <a:pt x="23041" y="56296"/>
                </a:lnTo>
                <a:lnTo>
                  <a:pt x="23384" y="56017"/>
                </a:lnTo>
                <a:lnTo>
                  <a:pt x="23522" y="54962"/>
                </a:lnTo>
                <a:close/>
                <a:moveTo>
                  <a:pt x="25650" y="57391"/>
                </a:moveTo>
                <a:lnTo>
                  <a:pt x="25187" y="57287"/>
                </a:lnTo>
                <a:lnTo>
                  <a:pt x="25247" y="54027"/>
                </a:lnTo>
                <a:lnTo>
                  <a:pt x="24640" y="54251"/>
                </a:lnTo>
                <a:lnTo>
                  <a:pt x="24508" y="53707"/>
                </a:lnTo>
                <a:lnTo>
                  <a:pt x="25386" y="53276"/>
                </a:lnTo>
                <a:lnTo>
                  <a:pt x="25728" y="53356"/>
                </a:lnTo>
                <a:lnTo>
                  <a:pt x="25650" y="57391"/>
                </a:lnTo>
                <a:close/>
                <a:moveTo>
                  <a:pt x="28229" y="55993"/>
                </a:moveTo>
                <a:lnTo>
                  <a:pt x="28151" y="56847"/>
                </a:lnTo>
                <a:lnTo>
                  <a:pt x="27941" y="57455"/>
                </a:lnTo>
                <a:lnTo>
                  <a:pt x="27634" y="57766"/>
                </a:lnTo>
                <a:lnTo>
                  <a:pt x="27243" y="57806"/>
                </a:lnTo>
                <a:lnTo>
                  <a:pt x="26853" y="57599"/>
                </a:lnTo>
                <a:lnTo>
                  <a:pt x="26570" y="57159"/>
                </a:lnTo>
                <a:lnTo>
                  <a:pt x="26402" y="56456"/>
                </a:lnTo>
                <a:lnTo>
                  <a:pt x="26354" y="55577"/>
                </a:lnTo>
                <a:lnTo>
                  <a:pt x="26438" y="54714"/>
                </a:lnTo>
                <a:lnTo>
                  <a:pt x="26648" y="54107"/>
                </a:lnTo>
                <a:lnTo>
                  <a:pt x="26961" y="53771"/>
                </a:lnTo>
                <a:lnTo>
                  <a:pt x="27345" y="53747"/>
                </a:lnTo>
                <a:lnTo>
                  <a:pt x="27736" y="53955"/>
                </a:lnTo>
                <a:lnTo>
                  <a:pt x="28019" y="54411"/>
                </a:lnTo>
                <a:lnTo>
                  <a:pt x="28187" y="55114"/>
                </a:lnTo>
                <a:lnTo>
                  <a:pt x="28229" y="55993"/>
                </a:lnTo>
                <a:close/>
                <a:moveTo>
                  <a:pt x="27736" y="55929"/>
                </a:moveTo>
                <a:lnTo>
                  <a:pt x="27652" y="54762"/>
                </a:lnTo>
                <a:lnTo>
                  <a:pt x="27321" y="54315"/>
                </a:lnTo>
                <a:lnTo>
                  <a:pt x="26979" y="54594"/>
                </a:lnTo>
                <a:lnTo>
                  <a:pt x="26853" y="55633"/>
                </a:lnTo>
                <a:lnTo>
                  <a:pt x="26943" y="56784"/>
                </a:lnTo>
                <a:lnTo>
                  <a:pt x="27267" y="57239"/>
                </a:lnTo>
                <a:lnTo>
                  <a:pt x="27604" y="56959"/>
                </a:lnTo>
                <a:lnTo>
                  <a:pt x="27736" y="55929"/>
                </a:lnTo>
                <a:close/>
                <a:moveTo>
                  <a:pt x="29834" y="58318"/>
                </a:moveTo>
                <a:lnTo>
                  <a:pt x="29371" y="58222"/>
                </a:lnTo>
                <a:lnTo>
                  <a:pt x="29431" y="54978"/>
                </a:lnTo>
                <a:lnTo>
                  <a:pt x="28836" y="55218"/>
                </a:lnTo>
                <a:lnTo>
                  <a:pt x="28716" y="54658"/>
                </a:lnTo>
                <a:lnTo>
                  <a:pt x="29564" y="54251"/>
                </a:lnTo>
                <a:lnTo>
                  <a:pt x="29918" y="54331"/>
                </a:lnTo>
                <a:lnTo>
                  <a:pt x="29834" y="58318"/>
                </a:lnTo>
                <a:close/>
                <a:moveTo>
                  <a:pt x="32353" y="56935"/>
                </a:moveTo>
                <a:lnTo>
                  <a:pt x="32269" y="57766"/>
                </a:lnTo>
                <a:lnTo>
                  <a:pt x="32064" y="58382"/>
                </a:lnTo>
                <a:lnTo>
                  <a:pt x="31770" y="58685"/>
                </a:lnTo>
                <a:lnTo>
                  <a:pt x="31385" y="58725"/>
                </a:lnTo>
                <a:lnTo>
                  <a:pt x="31018" y="58517"/>
                </a:lnTo>
                <a:lnTo>
                  <a:pt x="30754" y="58070"/>
                </a:lnTo>
                <a:lnTo>
                  <a:pt x="30568" y="57391"/>
                </a:lnTo>
                <a:lnTo>
                  <a:pt x="30513" y="56504"/>
                </a:lnTo>
                <a:lnTo>
                  <a:pt x="30598" y="55665"/>
                </a:lnTo>
                <a:lnTo>
                  <a:pt x="30808" y="55066"/>
                </a:lnTo>
                <a:lnTo>
                  <a:pt x="31103" y="54738"/>
                </a:lnTo>
                <a:lnTo>
                  <a:pt x="31487" y="54698"/>
                </a:lnTo>
                <a:lnTo>
                  <a:pt x="31860" y="54906"/>
                </a:lnTo>
                <a:lnTo>
                  <a:pt x="32143" y="55377"/>
                </a:lnTo>
                <a:lnTo>
                  <a:pt x="32305" y="56056"/>
                </a:lnTo>
                <a:lnTo>
                  <a:pt x="32353" y="56935"/>
                </a:lnTo>
                <a:close/>
                <a:moveTo>
                  <a:pt x="31872" y="56863"/>
                </a:moveTo>
                <a:lnTo>
                  <a:pt x="31788" y="55713"/>
                </a:lnTo>
                <a:lnTo>
                  <a:pt x="31457" y="55265"/>
                </a:lnTo>
                <a:lnTo>
                  <a:pt x="31133" y="55545"/>
                </a:lnTo>
                <a:lnTo>
                  <a:pt x="31012" y="56576"/>
                </a:lnTo>
                <a:lnTo>
                  <a:pt x="31097" y="57718"/>
                </a:lnTo>
                <a:lnTo>
                  <a:pt x="31415" y="58166"/>
                </a:lnTo>
                <a:lnTo>
                  <a:pt x="31740" y="57886"/>
                </a:lnTo>
                <a:lnTo>
                  <a:pt x="31872" y="56863"/>
                </a:lnTo>
                <a:close/>
                <a:moveTo>
                  <a:pt x="33916" y="59228"/>
                </a:moveTo>
                <a:lnTo>
                  <a:pt x="33483" y="59117"/>
                </a:lnTo>
                <a:lnTo>
                  <a:pt x="33537" y="55913"/>
                </a:lnTo>
                <a:lnTo>
                  <a:pt x="32942" y="56168"/>
                </a:lnTo>
                <a:lnTo>
                  <a:pt x="32822" y="55609"/>
                </a:lnTo>
                <a:lnTo>
                  <a:pt x="33645" y="55202"/>
                </a:lnTo>
                <a:lnTo>
                  <a:pt x="33994" y="55281"/>
                </a:lnTo>
                <a:lnTo>
                  <a:pt x="33916" y="59228"/>
                </a:lnTo>
                <a:close/>
                <a:moveTo>
                  <a:pt x="36381" y="57854"/>
                </a:moveTo>
                <a:lnTo>
                  <a:pt x="36296" y="58677"/>
                </a:lnTo>
                <a:lnTo>
                  <a:pt x="36104" y="59268"/>
                </a:lnTo>
                <a:lnTo>
                  <a:pt x="35816" y="59580"/>
                </a:lnTo>
                <a:lnTo>
                  <a:pt x="35443" y="59628"/>
                </a:lnTo>
                <a:lnTo>
                  <a:pt x="35076" y="59420"/>
                </a:lnTo>
                <a:lnTo>
                  <a:pt x="34806" y="58981"/>
                </a:lnTo>
                <a:lnTo>
                  <a:pt x="34631" y="58302"/>
                </a:lnTo>
                <a:lnTo>
                  <a:pt x="34595" y="57439"/>
                </a:lnTo>
                <a:lnTo>
                  <a:pt x="34673" y="56600"/>
                </a:lnTo>
                <a:lnTo>
                  <a:pt x="34866" y="55993"/>
                </a:lnTo>
                <a:lnTo>
                  <a:pt x="35160" y="55673"/>
                </a:lnTo>
                <a:lnTo>
                  <a:pt x="35539" y="55633"/>
                </a:lnTo>
                <a:lnTo>
                  <a:pt x="35900" y="55849"/>
                </a:lnTo>
                <a:lnTo>
                  <a:pt x="36176" y="56304"/>
                </a:lnTo>
                <a:lnTo>
                  <a:pt x="36339" y="56975"/>
                </a:lnTo>
                <a:lnTo>
                  <a:pt x="36381" y="57854"/>
                </a:lnTo>
                <a:close/>
                <a:moveTo>
                  <a:pt x="35924" y="57774"/>
                </a:moveTo>
                <a:lnTo>
                  <a:pt x="35822" y="56648"/>
                </a:lnTo>
                <a:lnTo>
                  <a:pt x="35515" y="56208"/>
                </a:lnTo>
                <a:lnTo>
                  <a:pt x="35184" y="56480"/>
                </a:lnTo>
                <a:lnTo>
                  <a:pt x="35064" y="57487"/>
                </a:lnTo>
                <a:lnTo>
                  <a:pt x="35154" y="58621"/>
                </a:lnTo>
                <a:lnTo>
                  <a:pt x="35473" y="59061"/>
                </a:lnTo>
                <a:lnTo>
                  <a:pt x="35792" y="58789"/>
                </a:lnTo>
                <a:lnTo>
                  <a:pt x="35924" y="57774"/>
                </a:lnTo>
                <a:close/>
                <a:moveTo>
                  <a:pt x="37914" y="60107"/>
                </a:moveTo>
                <a:lnTo>
                  <a:pt x="37487" y="60011"/>
                </a:lnTo>
                <a:lnTo>
                  <a:pt x="37541" y="56847"/>
                </a:lnTo>
                <a:lnTo>
                  <a:pt x="36970" y="57079"/>
                </a:lnTo>
                <a:lnTo>
                  <a:pt x="36850" y="56536"/>
                </a:lnTo>
                <a:lnTo>
                  <a:pt x="37649" y="56128"/>
                </a:lnTo>
                <a:lnTo>
                  <a:pt x="37980" y="56216"/>
                </a:lnTo>
                <a:lnTo>
                  <a:pt x="37914" y="60107"/>
                </a:lnTo>
                <a:close/>
                <a:moveTo>
                  <a:pt x="40330" y="58741"/>
                </a:moveTo>
                <a:lnTo>
                  <a:pt x="40252" y="59556"/>
                </a:lnTo>
                <a:lnTo>
                  <a:pt x="40060" y="60147"/>
                </a:lnTo>
                <a:lnTo>
                  <a:pt x="39777" y="60467"/>
                </a:lnTo>
                <a:lnTo>
                  <a:pt x="39416" y="60507"/>
                </a:lnTo>
                <a:lnTo>
                  <a:pt x="39050" y="60299"/>
                </a:lnTo>
                <a:lnTo>
                  <a:pt x="38785" y="59868"/>
                </a:lnTo>
                <a:lnTo>
                  <a:pt x="38617" y="59189"/>
                </a:lnTo>
                <a:lnTo>
                  <a:pt x="38581" y="58350"/>
                </a:lnTo>
                <a:lnTo>
                  <a:pt x="38647" y="57511"/>
                </a:lnTo>
                <a:lnTo>
                  <a:pt x="38845" y="56919"/>
                </a:lnTo>
                <a:lnTo>
                  <a:pt x="39134" y="56608"/>
                </a:lnTo>
                <a:lnTo>
                  <a:pt x="39501" y="56568"/>
                </a:lnTo>
                <a:lnTo>
                  <a:pt x="39855" y="56768"/>
                </a:lnTo>
                <a:lnTo>
                  <a:pt x="40120" y="57207"/>
                </a:lnTo>
                <a:lnTo>
                  <a:pt x="40282" y="57878"/>
                </a:lnTo>
                <a:lnTo>
                  <a:pt x="40330" y="58741"/>
                </a:lnTo>
                <a:close/>
                <a:moveTo>
                  <a:pt x="39879" y="58677"/>
                </a:moveTo>
                <a:lnTo>
                  <a:pt x="39789" y="57559"/>
                </a:lnTo>
                <a:lnTo>
                  <a:pt x="39470" y="57103"/>
                </a:lnTo>
                <a:lnTo>
                  <a:pt x="39152" y="57391"/>
                </a:lnTo>
                <a:lnTo>
                  <a:pt x="39026" y="58398"/>
                </a:lnTo>
                <a:lnTo>
                  <a:pt x="39116" y="59508"/>
                </a:lnTo>
                <a:lnTo>
                  <a:pt x="39440" y="59948"/>
                </a:lnTo>
                <a:lnTo>
                  <a:pt x="39759" y="59668"/>
                </a:lnTo>
                <a:lnTo>
                  <a:pt x="39879" y="58677"/>
                </a:lnTo>
                <a:close/>
                <a:moveTo>
                  <a:pt x="41827" y="60970"/>
                </a:moveTo>
                <a:lnTo>
                  <a:pt x="41412" y="60882"/>
                </a:lnTo>
                <a:lnTo>
                  <a:pt x="41460" y="57734"/>
                </a:lnTo>
                <a:lnTo>
                  <a:pt x="40901" y="57974"/>
                </a:lnTo>
                <a:lnTo>
                  <a:pt x="40787" y="57439"/>
                </a:lnTo>
                <a:lnTo>
                  <a:pt x="41562" y="57039"/>
                </a:lnTo>
                <a:lnTo>
                  <a:pt x="41887" y="57103"/>
                </a:lnTo>
                <a:lnTo>
                  <a:pt x="41827" y="60970"/>
                </a:lnTo>
                <a:close/>
                <a:moveTo>
                  <a:pt x="43763" y="61402"/>
                </a:moveTo>
                <a:lnTo>
                  <a:pt x="43348" y="61314"/>
                </a:lnTo>
                <a:lnTo>
                  <a:pt x="43396" y="58190"/>
                </a:lnTo>
                <a:lnTo>
                  <a:pt x="42837" y="58421"/>
                </a:lnTo>
                <a:lnTo>
                  <a:pt x="42723" y="57894"/>
                </a:lnTo>
                <a:lnTo>
                  <a:pt x="43498" y="57495"/>
                </a:lnTo>
                <a:lnTo>
                  <a:pt x="43823" y="57567"/>
                </a:lnTo>
                <a:lnTo>
                  <a:pt x="43763" y="61402"/>
                </a:lnTo>
                <a:close/>
                <a:moveTo>
                  <a:pt x="46089" y="60043"/>
                </a:moveTo>
                <a:lnTo>
                  <a:pt x="46017" y="60858"/>
                </a:lnTo>
                <a:lnTo>
                  <a:pt x="45825" y="61434"/>
                </a:lnTo>
                <a:lnTo>
                  <a:pt x="45548" y="61745"/>
                </a:lnTo>
                <a:lnTo>
                  <a:pt x="45193" y="61793"/>
                </a:lnTo>
                <a:lnTo>
                  <a:pt x="44839" y="61593"/>
                </a:lnTo>
                <a:lnTo>
                  <a:pt x="44586" y="61162"/>
                </a:lnTo>
                <a:lnTo>
                  <a:pt x="44424" y="60507"/>
                </a:lnTo>
                <a:lnTo>
                  <a:pt x="44388" y="59660"/>
                </a:lnTo>
                <a:lnTo>
                  <a:pt x="44466" y="58845"/>
                </a:lnTo>
                <a:lnTo>
                  <a:pt x="44652" y="58262"/>
                </a:lnTo>
                <a:lnTo>
                  <a:pt x="44923" y="57950"/>
                </a:lnTo>
                <a:lnTo>
                  <a:pt x="45284" y="57910"/>
                </a:lnTo>
                <a:lnTo>
                  <a:pt x="45626" y="58110"/>
                </a:lnTo>
                <a:lnTo>
                  <a:pt x="45879" y="58541"/>
                </a:lnTo>
                <a:lnTo>
                  <a:pt x="46047" y="59197"/>
                </a:lnTo>
                <a:lnTo>
                  <a:pt x="46089" y="60043"/>
                </a:lnTo>
                <a:close/>
                <a:moveTo>
                  <a:pt x="45656" y="59988"/>
                </a:moveTo>
                <a:lnTo>
                  <a:pt x="45554" y="58877"/>
                </a:lnTo>
                <a:lnTo>
                  <a:pt x="45241" y="58445"/>
                </a:lnTo>
                <a:lnTo>
                  <a:pt x="44941" y="58717"/>
                </a:lnTo>
                <a:lnTo>
                  <a:pt x="44827" y="59708"/>
                </a:lnTo>
                <a:lnTo>
                  <a:pt x="44917" y="60810"/>
                </a:lnTo>
                <a:lnTo>
                  <a:pt x="45223" y="61242"/>
                </a:lnTo>
                <a:lnTo>
                  <a:pt x="45536" y="60970"/>
                </a:lnTo>
                <a:lnTo>
                  <a:pt x="45656" y="59988"/>
                </a:lnTo>
                <a:close/>
                <a:moveTo>
                  <a:pt x="47550" y="62241"/>
                </a:moveTo>
                <a:lnTo>
                  <a:pt x="47147" y="62153"/>
                </a:lnTo>
                <a:lnTo>
                  <a:pt x="47183" y="59069"/>
                </a:lnTo>
                <a:lnTo>
                  <a:pt x="46636" y="59300"/>
                </a:lnTo>
                <a:lnTo>
                  <a:pt x="46528" y="58781"/>
                </a:lnTo>
                <a:lnTo>
                  <a:pt x="47291" y="58366"/>
                </a:lnTo>
                <a:lnTo>
                  <a:pt x="47610" y="58437"/>
                </a:lnTo>
                <a:lnTo>
                  <a:pt x="47550" y="62241"/>
                </a:lnTo>
                <a:close/>
                <a:moveTo>
                  <a:pt x="49413" y="62664"/>
                </a:moveTo>
                <a:lnTo>
                  <a:pt x="49005" y="62560"/>
                </a:lnTo>
                <a:lnTo>
                  <a:pt x="49053" y="59500"/>
                </a:lnTo>
                <a:lnTo>
                  <a:pt x="48512" y="59740"/>
                </a:lnTo>
                <a:lnTo>
                  <a:pt x="48415" y="59212"/>
                </a:lnTo>
                <a:lnTo>
                  <a:pt x="49155" y="58805"/>
                </a:lnTo>
                <a:lnTo>
                  <a:pt x="49467" y="58877"/>
                </a:lnTo>
                <a:lnTo>
                  <a:pt x="49413" y="62664"/>
                </a:lnTo>
                <a:close/>
                <a:moveTo>
                  <a:pt x="51265" y="63072"/>
                </a:moveTo>
                <a:lnTo>
                  <a:pt x="50868" y="62984"/>
                </a:lnTo>
                <a:lnTo>
                  <a:pt x="50904" y="59924"/>
                </a:lnTo>
                <a:lnTo>
                  <a:pt x="50369" y="60163"/>
                </a:lnTo>
                <a:lnTo>
                  <a:pt x="50255" y="59628"/>
                </a:lnTo>
                <a:lnTo>
                  <a:pt x="51024" y="59236"/>
                </a:lnTo>
                <a:lnTo>
                  <a:pt x="51319" y="59300"/>
                </a:lnTo>
                <a:lnTo>
                  <a:pt x="51265" y="63072"/>
                </a:lnTo>
                <a:close/>
                <a:moveTo>
                  <a:pt x="53495" y="61729"/>
                </a:moveTo>
                <a:lnTo>
                  <a:pt x="53435" y="62520"/>
                </a:lnTo>
                <a:lnTo>
                  <a:pt x="53255" y="63096"/>
                </a:lnTo>
                <a:lnTo>
                  <a:pt x="52990" y="63391"/>
                </a:lnTo>
                <a:lnTo>
                  <a:pt x="52642" y="63431"/>
                </a:lnTo>
                <a:lnTo>
                  <a:pt x="52311" y="63239"/>
                </a:lnTo>
                <a:lnTo>
                  <a:pt x="52064" y="62824"/>
                </a:lnTo>
                <a:lnTo>
                  <a:pt x="51914" y="62185"/>
                </a:lnTo>
                <a:lnTo>
                  <a:pt x="51878" y="61354"/>
                </a:lnTo>
                <a:lnTo>
                  <a:pt x="51944" y="60563"/>
                </a:lnTo>
                <a:lnTo>
                  <a:pt x="52125" y="59988"/>
                </a:lnTo>
                <a:lnTo>
                  <a:pt x="52383" y="59676"/>
                </a:lnTo>
                <a:lnTo>
                  <a:pt x="52720" y="59628"/>
                </a:lnTo>
                <a:lnTo>
                  <a:pt x="53050" y="59828"/>
                </a:lnTo>
                <a:lnTo>
                  <a:pt x="53297" y="60259"/>
                </a:lnTo>
                <a:lnTo>
                  <a:pt x="53459" y="60898"/>
                </a:lnTo>
                <a:lnTo>
                  <a:pt x="53495" y="61729"/>
                </a:lnTo>
                <a:close/>
                <a:moveTo>
                  <a:pt x="53068" y="61681"/>
                </a:moveTo>
                <a:lnTo>
                  <a:pt x="52984" y="60587"/>
                </a:lnTo>
                <a:lnTo>
                  <a:pt x="52690" y="60171"/>
                </a:lnTo>
                <a:lnTo>
                  <a:pt x="52395" y="60427"/>
                </a:lnTo>
                <a:lnTo>
                  <a:pt x="52293" y="61410"/>
                </a:lnTo>
                <a:lnTo>
                  <a:pt x="52371" y="62480"/>
                </a:lnTo>
                <a:lnTo>
                  <a:pt x="52684" y="62904"/>
                </a:lnTo>
                <a:lnTo>
                  <a:pt x="52960" y="62632"/>
                </a:lnTo>
                <a:lnTo>
                  <a:pt x="53068" y="61681"/>
                </a:lnTo>
                <a:close/>
                <a:moveTo>
                  <a:pt x="54896" y="63887"/>
                </a:moveTo>
                <a:lnTo>
                  <a:pt x="54505" y="63791"/>
                </a:lnTo>
                <a:lnTo>
                  <a:pt x="54541" y="60763"/>
                </a:lnTo>
                <a:lnTo>
                  <a:pt x="54024" y="61002"/>
                </a:lnTo>
                <a:lnTo>
                  <a:pt x="53916" y="60467"/>
                </a:lnTo>
                <a:lnTo>
                  <a:pt x="54655" y="60083"/>
                </a:lnTo>
                <a:lnTo>
                  <a:pt x="54950" y="60147"/>
                </a:lnTo>
                <a:lnTo>
                  <a:pt x="54896" y="63887"/>
                </a:lnTo>
                <a:close/>
                <a:moveTo>
                  <a:pt x="57096" y="62552"/>
                </a:moveTo>
                <a:lnTo>
                  <a:pt x="57030" y="63335"/>
                </a:lnTo>
                <a:lnTo>
                  <a:pt x="56850" y="63895"/>
                </a:lnTo>
                <a:lnTo>
                  <a:pt x="56591" y="64190"/>
                </a:lnTo>
                <a:lnTo>
                  <a:pt x="56260" y="64246"/>
                </a:lnTo>
                <a:lnTo>
                  <a:pt x="55936" y="64054"/>
                </a:lnTo>
                <a:lnTo>
                  <a:pt x="55689" y="63631"/>
                </a:lnTo>
                <a:lnTo>
                  <a:pt x="55539" y="62992"/>
                </a:lnTo>
                <a:lnTo>
                  <a:pt x="55491" y="62185"/>
                </a:lnTo>
                <a:lnTo>
                  <a:pt x="55551" y="61394"/>
                </a:lnTo>
                <a:lnTo>
                  <a:pt x="55731" y="60810"/>
                </a:lnTo>
                <a:lnTo>
                  <a:pt x="55996" y="60507"/>
                </a:lnTo>
                <a:lnTo>
                  <a:pt x="56333" y="60467"/>
                </a:lnTo>
                <a:lnTo>
                  <a:pt x="56657" y="60667"/>
                </a:lnTo>
                <a:lnTo>
                  <a:pt x="56898" y="61090"/>
                </a:lnTo>
                <a:lnTo>
                  <a:pt x="57048" y="61721"/>
                </a:lnTo>
                <a:lnTo>
                  <a:pt x="57096" y="62552"/>
                </a:lnTo>
                <a:close/>
                <a:moveTo>
                  <a:pt x="56669" y="62480"/>
                </a:moveTo>
                <a:lnTo>
                  <a:pt x="56591" y="61410"/>
                </a:lnTo>
                <a:lnTo>
                  <a:pt x="56314" y="61002"/>
                </a:lnTo>
                <a:lnTo>
                  <a:pt x="56026" y="61258"/>
                </a:lnTo>
                <a:lnTo>
                  <a:pt x="55930" y="62225"/>
                </a:lnTo>
                <a:lnTo>
                  <a:pt x="56002" y="63295"/>
                </a:lnTo>
                <a:lnTo>
                  <a:pt x="56284" y="63703"/>
                </a:lnTo>
                <a:lnTo>
                  <a:pt x="56567" y="63447"/>
                </a:lnTo>
                <a:lnTo>
                  <a:pt x="56669" y="62480"/>
                </a:lnTo>
                <a:close/>
                <a:moveTo>
                  <a:pt x="58863" y="62952"/>
                </a:moveTo>
                <a:lnTo>
                  <a:pt x="58797" y="63727"/>
                </a:lnTo>
                <a:lnTo>
                  <a:pt x="58617" y="64294"/>
                </a:lnTo>
                <a:lnTo>
                  <a:pt x="58370" y="64582"/>
                </a:lnTo>
                <a:lnTo>
                  <a:pt x="58040" y="64638"/>
                </a:lnTo>
                <a:lnTo>
                  <a:pt x="57703" y="64438"/>
                </a:lnTo>
                <a:lnTo>
                  <a:pt x="57475" y="64022"/>
                </a:lnTo>
                <a:lnTo>
                  <a:pt x="57324" y="63391"/>
                </a:lnTo>
                <a:lnTo>
                  <a:pt x="57270" y="62592"/>
                </a:lnTo>
                <a:lnTo>
                  <a:pt x="57330" y="61793"/>
                </a:lnTo>
                <a:lnTo>
                  <a:pt x="57505" y="61234"/>
                </a:lnTo>
                <a:lnTo>
                  <a:pt x="57763" y="60922"/>
                </a:lnTo>
                <a:lnTo>
                  <a:pt x="58088" y="60874"/>
                </a:lnTo>
                <a:lnTo>
                  <a:pt x="58431" y="61074"/>
                </a:lnTo>
                <a:lnTo>
                  <a:pt x="58677" y="61498"/>
                </a:lnTo>
                <a:lnTo>
                  <a:pt x="58821" y="62129"/>
                </a:lnTo>
                <a:lnTo>
                  <a:pt x="58863" y="62952"/>
                </a:lnTo>
                <a:close/>
                <a:moveTo>
                  <a:pt x="58437" y="62896"/>
                </a:moveTo>
                <a:lnTo>
                  <a:pt x="58358" y="61833"/>
                </a:lnTo>
                <a:lnTo>
                  <a:pt x="58070" y="61410"/>
                </a:lnTo>
                <a:lnTo>
                  <a:pt x="57787" y="61673"/>
                </a:lnTo>
                <a:lnTo>
                  <a:pt x="57685" y="62632"/>
                </a:lnTo>
                <a:lnTo>
                  <a:pt x="57763" y="63695"/>
                </a:lnTo>
                <a:lnTo>
                  <a:pt x="58052" y="64102"/>
                </a:lnTo>
                <a:lnTo>
                  <a:pt x="58340" y="63847"/>
                </a:lnTo>
                <a:lnTo>
                  <a:pt x="58437" y="62896"/>
                </a:lnTo>
                <a:close/>
                <a:moveTo>
                  <a:pt x="60222" y="65061"/>
                </a:moveTo>
                <a:lnTo>
                  <a:pt x="59855" y="64973"/>
                </a:lnTo>
                <a:lnTo>
                  <a:pt x="59891" y="61993"/>
                </a:lnTo>
                <a:lnTo>
                  <a:pt x="59362" y="62225"/>
                </a:lnTo>
                <a:lnTo>
                  <a:pt x="59266" y="61713"/>
                </a:lnTo>
                <a:lnTo>
                  <a:pt x="59981" y="61322"/>
                </a:lnTo>
                <a:lnTo>
                  <a:pt x="60276" y="61394"/>
                </a:lnTo>
                <a:lnTo>
                  <a:pt x="60222" y="65061"/>
                </a:lnTo>
                <a:close/>
                <a:moveTo>
                  <a:pt x="62344" y="63743"/>
                </a:moveTo>
                <a:lnTo>
                  <a:pt x="62284" y="64518"/>
                </a:lnTo>
                <a:lnTo>
                  <a:pt x="62122" y="65061"/>
                </a:lnTo>
                <a:lnTo>
                  <a:pt x="61863" y="65365"/>
                </a:lnTo>
                <a:lnTo>
                  <a:pt x="61532" y="65405"/>
                </a:lnTo>
                <a:lnTo>
                  <a:pt x="61214" y="65229"/>
                </a:lnTo>
                <a:lnTo>
                  <a:pt x="60979" y="64813"/>
                </a:lnTo>
                <a:lnTo>
                  <a:pt x="60823" y="64182"/>
                </a:lnTo>
                <a:lnTo>
                  <a:pt x="60781" y="63383"/>
                </a:lnTo>
                <a:lnTo>
                  <a:pt x="60841" y="62600"/>
                </a:lnTo>
                <a:lnTo>
                  <a:pt x="61009" y="62033"/>
                </a:lnTo>
                <a:lnTo>
                  <a:pt x="61268" y="61729"/>
                </a:lnTo>
                <a:lnTo>
                  <a:pt x="61593" y="61689"/>
                </a:lnTo>
                <a:lnTo>
                  <a:pt x="61917" y="61889"/>
                </a:lnTo>
                <a:lnTo>
                  <a:pt x="62158" y="62305"/>
                </a:lnTo>
                <a:lnTo>
                  <a:pt x="62302" y="62936"/>
                </a:lnTo>
                <a:lnTo>
                  <a:pt x="62344" y="63743"/>
                </a:lnTo>
                <a:close/>
                <a:moveTo>
                  <a:pt x="61947" y="63695"/>
                </a:moveTo>
                <a:lnTo>
                  <a:pt x="61857" y="62632"/>
                </a:lnTo>
                <a:lnTo>
                  <a:pt x="61574" y="62225"/>
                </a:lnTo>
                <a:lnTo>
                  <a:pt x="61298" y="62480"/>
                </a:lnTo>
                <a:lnTo>
                  <a:pt x="61196" y="63423"/>
                </a:lnTo>
                <a:lnTo>
                  <a:pt x="61274" y="64478"/>
                </a:lnTo>
                <a:lnTo>
                  <a:pt x="61556" y="64877"/>
                </a:lnTo>
                <a:lnTo>
                  <a:pt x="61839" y="64622"/>
                </a:lnTo>
                <a:lnTo>
                  <a:pt x="61947" y="63695"/>
                </a:lnTo>
                <a:close/>
                <a:moveTo>
                  <a:pt x="63697" y="65812"/>
                </a:moveTo>
                <a:lnTo>
                  <a:pt x="63318" y="65732"/>
                </a:lnTo>
                <a:lnTo>
                  <a:pt x="63354" y="62792"/>
                </a:lnTo>
                <a:lnTo>
                  <a:pt x="62843" y="63016"/>
                </a:lnTo>
                <a:lnTo>
                  <a:pt x="62729" y="62512"/>
                </a:lnTo>
                <a:lnTo>
                  <a:pt x="63444" y="62121"/>
                </a:lnTo>
                <a:lnTo>
                  <a:pt x="63733" y="62185"/>
                </a:lnTo>
                <a:lnTo>
                  <a:pt x="63697" y="65812"/>
                </a:lnTo>
                <a:close/>
                <a:moveTo>
                  <a:pt x="65764" y="64518"/>
                </a:moveTo>
                <a:lnTo>
                  <a:pt x="65698" y="65277"/>
                </a:lnTo>
                <a:lnTo>
                  <a:pt x="65530" y="65828"/>
                </a:lnTo>
                <a:lnTo>
                  <a:pt x="65290" y="66124"/>
                </a:lnTo>
                <a:lnTo>
                  <a:pt x="64965" y="66180"/>
                </a:lnTo>
                <a:lnTo>
                  <a:pt x="64658" y="65988"/>
                </a:lnTo>
                <a:lnTo>
                  <a:pt x="64430" y="65588"/>
                </a:lnTo>
                <a:lnTo>
                  <a:pt x="64292" y="64965"/>
                </a:lnTo>
                <a:lnTo>
                  <a:pt x="64250" y="64174"/>
                </a:lnTo>
                <a:lnTo>
                  <a:pt x="64304" y="63391"/>
                </a:lnTo>
                <a:lnTo>
                  <a:pt x="64472" y="62832"/>
                </a:lnTo>
                <a:lnTo>
                  <a:pt x="64712" y="62544"/>
                </a:lnTo>
                <a:lnTo>
                  <a:pt x="65025" y="62488"/>
                </a:lnTo>
                <a:lnTo>
                  <a:pt x="65338" y="62680"/>
                </a:lnTo>
                <a:lnTo>
                  <a:pt x="65572" y="63096"/>
                </a:lnTo>
                <a:lnTo>
                  <a:pt x="65710" y="63711"/>
                </a:lnTo>
                <a:lnTo>
                  <a:pt x="65764" y="64518"/>
                </a:lnTo>
                <a:close/>
                <a:moveTo>
                  <a:pt x="65374" y="64462"/>
                </a:moveTo>
                <a:lnTo>
                  <a:pt x="65284" y="63415"/>
                </a:lnTo>
                <a:lnTo>
                  <a:pt x="64995" y="63000"/>
                </a:lnTo>
                <a:lnTo>
                  <a:pt x="64730" y="63271"/>
                </a:lnTo>
                <a:lnTo>
                  <a:pt x="64640" y="64214"/>
                </a:lnTo>
                <a:lnTo>
                  <a:pt x="64718" y="65245"/>
                </a:lnTo>
                <a:lnTo>
                  <a:pt x="64989" y="65644"/>
                </a:lnTo>
                <a:lnTo>
                  <a:pt x="65266" y="65397"/>
                </a:lnTo>
                <a:lnTo>
                  <a:pt x="65374" y="64462"/>
                </a:lnTo>
                <a:close/>
                <a:moveTo>
                  <a:pt x="67075" y="66579"/>
                </a:moveTo>
                <a:lnTo>
                  <a:pt x="66708" y="66499"/>
                </a:lnTo>
                <a:lnTo>
                  <a:pt x="66744" y="63567"/>
                </a:lnTo>
                <a:lnTo>
                  <a:pt x="66257" y="63791"/>
                </a:lnTo>
                <a:lnTo>
                  <a:pt x="66143" y="63295"/>
                </a:lnTo>
                <a:lnTo>
                  <a:pt x="66828" y="62912"/>
                </a:lnTo>
                <a:lnTo>
                  <a:pt x="67105" y="62976"/>
                </a:lnTo>
                <a:lnTo>
                  <a:pt x="67075" y="66579"/>
                </a:lnTo>
                <a:close/>
                <a:moveTo>
                  <a:pt x="68740" y="66955"/>
                </a:moveTo>
                <a:lnTo>
                  <a:pt x="68373" y="66875"/>
                </a:lnTo>
                <a:lnTo>
                  <a:pt x="68409" y="63950"/>
                </a:lnTo>
                <a:lnTo>
                  <a:pt x="67935" y="64174"/>
                </a:lnTo>
                <a:lnTo>
                  <a:pt x="67826" y="63695"/>
                </a:lnTo>
                <a:lnTo>
                  <a:pt x="68494" y="63295"/>
                </a:lnTo>
                <a:lnTo>
                  <a:pt x="68770" y="63375"/>
                </a:lnTo>
                <a:lnTo>
                  <a:pt x="68740" y="66955"/>
                </a:lnTo>
                <a:close/>
                <a:moveTo>
                  <a:pt x="70760" y="65644"/>
                </a:moveTo>
                <a:lnTo>
                  <a:pt x="70700" y="66403"/>
                </a:lnTo>
                <a:lnTo>
                  <a:pt x="70544" y="66947"/>
                </a:lnTo>
                <a:lnTo>
                  <a:pt x="70297" y="67234"/>
                </a:lnTo>
                <a:lnTo>
                  <a:pt x="69990" y="67290"/>
                </a:lnTo>
                <a:lnTo>
                  <a:pt x="69684" y="67106"/>
                </a:lnTo>
                <a:lnTo>
                  <a:pt x="69461" y="66707"/>
                </a:lnTo>
                <a:lnTo>
                  <a:pt x="69329" y="66100"/>
                </a:lnTo>
                <a:lnTo>
                  <a:pt x="69281" y="65317"/>
                </a:lnTo>
                <a:lnTo>
                  <a:pt x="69335" y="64558"/>
                </a:lnTo>
                <a:lnTo>
                  <a:pt x="69504" y="63990"/>
                </a:lnTo>
                <a:lnTo>
                  <a:pt x="69732" y="63703"/>
                </a:lnTo>
                <a:lnTo>
                  <a:pt x="70045" y="63663"/>
                </a:lnTo>
                <a:lnTo>
                  <a:pt x="70351" y="63855"/>
                </a:lnTo>
                <a:lnTo>
                  <a:pt x="70574" y="64246"/>
                </a:lnTo>
                <a:lnTo>
                  <a:pt x="70724" y="64861"/>
                </a:lnTo>
                <a:lnTo>
                  <a:pt x="70760" y="65644"/>
                </a:lnTo>
                <a:close/>
                <a:moveTo>
                  <a:pt x="70375" y="65596"/>
                </a:moveTo>
                <a:lnTo>
                  <a:pt x="70291" y="64566"/>
                </a:lnTo>
                <a:lnTo>
                  <a:pt x="70015" y="64166"/>
                </a:lnTo>
                <a:lnTo>
                  <a:pt x="69756" y="64422"/>
                </a:lnTo>
                <a:lnTo>
                  <a:pt x="69660" y="65357"/>
                </a:lnTo>
                <a:lnTo>
                  <a:pt x="69744" y="66379"/>
                </a:lnTo>
                <a:lnTo>
                  <a:pt x="70009" y="66763"/>
                </a:lnTo>
                <a:lnTo>
                  <a:pt x="70279" y="66515"/>
                </a:lnTo>
                <a:lnTo>
                  <a:pt x="70375" y="65596"/>
                </a:lnTo>
                <a:close/>
                <a:moveTo>
                  <a:pt x="72389" y="66028"/>
                </a:moveTo>
                <a:lnTo>
                  <a:pt x="72323" y="66779"/>
                </a:lnTo>
                <a:lnTo>
                  <a:pt x="72167" y="67314"/>
                </a:lnTo>
                <a:lnTo>
                  <a:pt x="71944" y="67594"/>
                </a:lnTo>
                <a:lnTo>
                  <a:pt x="71632" y="67650"/>
                </a:lnTo>
                <a:lnTo>
                  <a:pt x="71325" y="67466"/>
                </a:lnTo>
                <a:lnTo>
                  <a:pt x="71109" y="67075"/>
                </a:lnTo>
                <a:lnTo>
                  <a:pt x="70970" y="66467"/>
                </a:lnTo>
                <a:lnTo>
                  <a:pt x="70934" y="65684"/>
                </a:lnTo>
                <a:lnTo>
                  <a:pt x="70994" y="64933"/>
                </a:lnTo>
                <a:lnTo>
                  <a:pt x="71151" y="64382"/>
                </a:lnTo>
                <a:lnTo>
                  <a:pt x="71385" y="64094"/>
                </a:lnTo>
                <a:lnTo>
                  <a:pt x="71686" y="64030"/>
                </a:lnTo>
                <a:lnTo>
                  <a:pt x="71980" y="64222"/>
                </a:lnTo>
                <a:lnTo>
                  <a:pt x="72197" y="64622"/>
                </a:lnTo>
                <a:lnTo>
                  <a:pt x="72347" y="65237"/>
                </a:lnTo>
                <a:lnTo>
                  <a:pt x="72389" y="66028"/>
                </a:lnTo>
                <a:close/>
                <a:moveTo>
                  <a:pt x="72010" y="65972"/>
                </a:moveTo>
                <a:lnTo>
                  <a:pt x="71926" y="64941"/>
                </a:lnTo>
                <a:lnTo>
                  <a:pt x="71656" y="64558"/>
                </a:lnTo>
                <a:lnTo>
                  <a:pt x="71397" y="64805"/>
                </a:lnTo>
                <a:lnTo>
                  <a:pt x="71301" y="65732"/>
                </a:lnTo>
                <a:lnTo>
                  <a:pt x="71385" y="66747"/>
                </a:lnTo>
                <a:lnTo>
                  <a:pt x="71650" y="67146"/>
                </a:lnTo>
                <a:lnTo>
                  <a:pt x="71914" y="66883"/>
                </a:lnTo>
                <a:lnTo>
                  <a:pt x="72010" y="65972"/>
                </a:lnTo>
                <a:close/>
                <a:moveTo>
                  <a:pt x="73651" y="68041"/>
                </a:moveTo>
                <a:lnTo>
                  <a:pt x="73297" y="67969"/>
                </a:lnTo>
                <a:lnTo>
                  <a:pt x="73321" y="65093"/>
                </a:lnTo>
                <a:lnTo>
                  <a:pt x="72852" y="65325"/>
                </a:lnTo>
                <a:lnTo>
                  <a:pt x="72756" y="64821"/>
                </a:lnTo>
                <a:lnTo>
                  <a:pt x="73411" y="64446"/>
                </a:lnTo>
                <a:lnTo>
                  <a:pt x="73681" y="64518"/>
                </a:lnTo>
                <a:lnTo>
                  <a:pt x="73651" y="68041"/>
                </a:lnTo>
                <a:close/>
                <a:moveTo>
                  <a:pt x="75593" y="66755"/>
                </a:moveTo>
                <a:lnTo>
                  <a:pt x="75551" y="67506"/>
                </a:lnTo>
                <a:lnTo>
                  <a:pt x="75407" y="68025"/>
                </a:lnTo>
                <a:lnTo>
                  <a:pt x="75166" y="68329"/>
                </a:lnTo>
                <a:lnTo>
                  <a:pt x="74860" y="68369"/>
                </a:lnTo>
                <a:lnTo>
                  <a:pt x="74571" y="68185"/>
                </a:lnTo>
                <a:lnTo>
                  <a:pt x="74361" y="67802"/>
                </a:lnTo>
                <a:lnTo>
                  <a:pt x="74217" y="67194"/>
                </a:lnTo>
                <a:lnTo>
                  <a:pt x="74168" y="66427"/>
                </a:lnTo>
                <a:lnTo>
                  <a:pt x="74235" y="65676"/>
                </a:lnTo>
                <a:lnTo>
                  <a:pt x="74385" y="65125"/>
                </a:lnTo>
                <a:lnTo>
                  <a:pt x="74613" y="64845"/>
                </a:lnTo>
                <a:lnTo>
                  <a:pt x="74920" y="64797"/>
                </a:lnTo>
                <a:lnTo>
                  <a:pt x="75208" y="64973"/>
                </a:lnTo>
                <a:lnTo>
                  <a:pt x="75437" y="65389"/>
                </a:lnTo>
                <a:lnTo>
                  <a:pt x="75563" y="65972"/>
                </a:lnTo>
                <a:lnTo>
                  <a:pt x="75593" y="66755"/>
                </a:lnTo>
                <a:close/>
                <a:moveTo>
                  <a:pt x="75232" y="66699"/>
                </a:moveTo>
                <a:lnTo>
                  <a:pt x="75148" y="65684"/>
                </a:lnTo>
                <a:lnTo>
                  <a:pt x="74896" y="65293"/>
                </a:lnTo>
                <a:lnTo>
                  <a:pt x="74637" y="65548"/>
                </a:lnTo>
                <a:lnTo>
                  <a:pt x="74547" y="66467"/>
                </a:lnTo>
                <a:lnTo>
                  <a:pt x="74625" y="67474"/>
                </a:lnTo>
                <a:lnTo>
                  <a:pt x="74890" y="67858"/>
                </a:lnTo>
                <a:lnTo>
                  <a:pt x="75142" y="67610"/>
                </a:lnTo>
                <a:lnTo>
                  <a:pt x="75232" y="66699"/>
                </a:lnTo>
                <a:close/>
                <a:moveTo>
                  <a:pt x="76844" y="68736"/>
                </a:moveTo>
                <a:lnTo>
                  <a:pt x="76501" y="68673"/>
                </a:lnTo>
                <a:lnTo>
                  <a:pt x="76519" y="65836"/>
                </a:lnTo>
                <a:lnTo>
                  <a:pt x="76068" y="66044"/>
                </a:lnTo>
                <a:lnTo>
                  <a:pt x="75966" y="65572"/>
                </a:lnTo>
                <a:lnTo>
                  <a:pt x="76621" y="65189"/>
                </a:lnTo>
                <a:lnTo>
                  <a:pt x="76868" y="65245"/>
                </a:lnTo>
                <a:lnTo>
                  <a:pt x="76844" y="68736"/>
                </a:lnTo>
                <a:close/>
                <a:moveTo>
                  <a:pt x="78767" y="67466"/>
                </a:moveTo>
                <a:lnTo>
                  <a:pt x="78713" y="68209"/>
                </a:lnTo>
                <a:lnTo>
                  <a:pt x="78563" y="68736"/>
                </a:lnTo>
                <a:lnTo>
                  <a:pt x="78346" y="69032"/>
                </a:lnTo>
                <a:lnTo>
                  <a:pt x="78052" y="69080"/>
                </a:lnTo>
                <a:lnTo>
                  <a:pt x="77757" y="68896"/>
                </a:lnTo>
                <a:lnTo>
                  <a:pt x="77529" y="68521"/>
                </a:lnTo>
                <a:lnTo>
                  <a:pt x="77397" y="67921"/>
                </a:lnTo>
                <a:lnTo>
                  <a:pt x="77360" y="67154"/>
                </a:lnTo>
                <a:lnTo>
                  <a:pt x="77409" y="66403"/>
                </a:lnTo>
                <a:lnTo>
                  <a:pt x="77571" y="65868"/>
                </a:lnTo>
                <a:lnTo>
                  <a:pt x="77799" y="65588"/>
                </a:lnTo>
                <a:lnTo>
                  <a:pt x="78082" y="65532"/>
                </a:lnTo>
                <a:lnTo>
                  <a:pt x="78382" y="65716"/>
                </a:lnTo>
                <a:lnTo>
                  <a:pt x="78599" y="66108"/>
                </a:lnTo>
                <a:lnTo>
                  <a:pt x="78731" y="66707"/>
                </a:lnTo>
                <a:lnTo>
                  <a:pt x="78767" y="67466"/>
                </a:lnTo>
                <a:close/>
                <a:moveTo>
                  <a:pt x="78394" y="67426"/>
                </a:moveTo>
                <a:lnTo>
                  <a:pt x="78322" y="66419"/>
                </a:lnTo>
                <a:lnTo>
                  <a:pt x="78082" y="66036"/>
                </a:lnTo>
                <a:lnTo>
                  <a:pt x="77817" y="66284"/>
                </a:lnTo>
                <a:lnTo>
                  <a:pt x="77727" y="67186"/>
                </a:lnTo>
                <a:lnTo>
                  <a:pt x="77811" y="68185"/>
                </a:lnTo>
                <a:lnTo>
                  <a:pt x="78064" y="68569"/>
                </a:lnTo>
                <a:lnTo>
                  <a:pt x="78316" y="68321"/>
                </a:lnTo>
                <a:lnTo>
                  <a:pt x="78394" y="67426"/>
                </a:lnTo>
                <a:close/>
                <a:moveTo>
                  <a:pt x="80324" y="67826"/>
                </a:moveTo>
                <a:lnTo>
                  <a:pt x="80270" y="68569"/>
                </a:lnTo>
                <a:lnTo>
                  <a:pt x="80120" y="69096"/>
                </a:lnTo>
                <a:lnTo>
                  <a:pt x="79897" y="69368"/>
                </a:lnTo>
                <a:lnTo>
                  <a:pt x="79609" y="69416"/>
                </a:lnTo>
                <a:lnTo>
                  <a:pt x="79326" y="69240"/>
                </a:lnTo>
                <a:lnTo>
                  <a:pt x="79104" y="68856"/>
                </a:lnTo>
                <a:lnTo>
                  <a:pt x="78972" y="68265"/>
                </a:lnTo>
                <a:lnTo>
                  <a:pt x="78929" y="67506"/>
                </a:lnTo>
                <a:lnTo>
                  <a:pt x="78978" y="66763"/>
                </a:lnTo>
                <a:lnTo>
                  <a:pt x="79128" y="66228"/>
                </a:lnTo>
                <a:lnTo>
                  <a:pt x="79356" y="65932"/>
                </a:lnTo>
                <a:lnTo>
                  <a:pt x="79639" y="65892"/>
                </a:lnTo>
                <a:lnTo>
                  <a:pt x="79933" y="66076"/>
                </a:lnTo>
                <a:lnTo>
                  <a:pt x="80144" y="66467"/>
                </a:lnTo>
                <a:lnTo>
                  <a:pt x="80282" y="67059"/>
                </a:lnTo>
                <a:lnTo>
                  <a:pt x="80324" y="67826"/>
                </a:lnTo>
                <a:close/>
                <a:moveTo>
                  <a:pt x="79957" y="67778"/>
                </a:moveTo>
                <a:lnTo>
                  <a:pt x="79879" y="66779"/>
                </a:lnTo>
                <a:lnTo>
                  <a:pt x="79627" y="66387"/>
                </a:lnTo>
                <a:lnTo>
                  <a:pt x="79374" y="66635"/>
                </a:lnTo>
                <a:lnTo>
                  <a:pt x="79284" y="67538"/>
                </a:lnTo>
                <a:lnTo>
                  <a:pt x="79362" y="68537"/>
                </a:lnTo>
                <a:lnTo>
                  <a:pt x="79627" y="68920"/>
                </a:lnTo>
                <a:lnTo>
                  <a:pt x="79867" y="68673"/>
                </a:lnTo>
                <a:lnTo>
                  <a:pt x="79957" y="67778"/>
                </a:lnTo>
                <a:close/>
                <a:moveTo>
                  <a:pt x="81538" y="69799"/>
                </a:moveTo>
                <a:lnTo>
                  <a:pt x="81190" y="69711"/>
                </a:lnTo>
                <a:lnTo>
                  <a:pt x="81214" y="66915"/>
                </a:lnTo>
                <a:lnTo>
                  <a:pt x="80769" y="67130"/>
                </a:lnTo>
                <a:lnTo>
                  <a:pt x="80679" y="66659"/>
                </a:lnTo>
                <a:lnTo>
                  <a:pt x="81304" y="66276"/>
                </a:lnTo>
                <a:lnTo>
                  <a:pt x="81568" y="66339"/>
                </a:lnTo>
                <a:lnTo>
                  <a:pt x="81538" y="69799"/>
                </a:lnTo>
                <a:close/>
                <a:moveTo>
                  <a:pt x="83390" y="68521"/>
                </a:moveTo>
                <a:lnTo>
                  <a:pt x="83336" y="69248"/>
                </a:lnTo>
                <a:lnTo>
                  <a:pt x="83198" y="69767"/>
                </a:lnTo>
                <a:lnTo>
                  <a:pt x="82975" y="70063"/>
                </a:lnTo>
                <a:lnTo>
                  <a:pt x="82693" y="70111"/>
                </a:lnTo>
                <a:lnTo>
                  <a:pt x="82410" y="69927"/>
                </a:lnTo>
                <a:lnTo>
                  <a:pt x="82200" y="69559"/>
                </a:lnTo>
                <a:lnTo>
                  <a:pt x="82067" y="68968"/>
                </a:lnTo>
                <a:lnTo>
                  <a:pt x="82019" y="68209"/>
                </a:lnTo>
                <a:lnTo>
                  <a:pt x="82073" y="67474"/>
                </a:lnTo>
                <a:lnTo>
                  <a:pt x="82224" y="66947"/>
                </a:lnTo>
                <a:lnTo>
                  <a:pt x="82440" y="66659"/>
                </a:lnTo>
                <a:lnTo>
                  <a:pt x="82723" y="66619"/>
                </a:lnTo>
                <a:lnTo>
                  <a:pt x="83005" y="66795"/>
                </a:lnTo>
                <a:lnTo>
                  <a:pt x="83216" y="67178"/>
                </a:lnTo>
                <a:lnTo>
                  <a:pt x="83348" y="67770"/>
                </a:lnTo>
                <a:lnTo>
                  <a:pt x="83390" y="68521"/>
                </a:lnTo>
                <a:close/>
                <a:moveTo>
                  <a:pt x="83029" y="68481"/>
                </a:moveTo>
                <a:lnTo>
                  <a:pt x="82951" y="67490"/>
                </a:lnTo>
                <a:lnTo>
                  <a:pt x="82705" y="67106"/>
                </a:lnTo>
                <a:lnTo>
                  <a:pt x="82464" y="67354"/>
                </a:lnTo>
                <a:lnTo>
                  <a:pt x="82374" y="68249"/>
                </a:lnTo>
                <a:lnTo>
                  <a:pt x="82458" y="69232"/>
                </a:lnTo>
                <a:lnTo>
                  <a:pt x="82705" y="69607"/>
                </a:lnTo>
                <a:lnTo>
                  <a:pt x="82945" y="69360"/>
                </a:lnTo>
                <a:lnTo>
                  <a:pt x="83029" y="68481"/>
                </a:lnTo>
                <a:close/>
                <a:moveTo>
                  <a:pt x="84580" y="70470"/>
                </a:moveTo>
                <a:lnTo>
                  <a:pt x="84250" y="70390"/>
                </a:lnTo>
                <a:lnTo>
                  <a:pt x="84274" y="67618"/>
                </a:lnTo>
                <a:lnTo>
                  <a:pt x="83823" y="67842"/>
                </a:lnTo>
                <a:lnTo>
                  <a:pt x="83733" y="67354"/>
                </a:lnTo>
                <a:lnTo>
                  <a:pt x="84346" y="66987"/>
                </a:lnTo>
                <a:lnTo>
                  <a:pt x="84610" y="67051"/>
                </a:lnTo>
                <a:lnTo>
                  <a:pt x="84580" y="70470"/>
                </a:lnTo>
                <a:close/>
                <a:moveTo>
                  <a:pt x="86402" y="69208"/>
                </a:moveTo>
                <a:lnTo>
                  <a:pt x="86354" y="69927"/>
                </a:lnTo>
                <a:lnTo>
                  <a:pt x="86209" y="70454"/>
                </a:lnTo>
                <a:lnTo>
                  <a:pt x="85999" y="70734"/>
                </a:lnTo>
                <a:lnTo>
                  <a:pt x="85716" y="70782"/>
                </a:lnTo>
                <a:lnTo>
                  <a:pt x="85440" y="70614"/>
                </a:lnTo>
                <a:lnTo>
                  <a:pt x="85235" y="70239"/>
                </a:lnTo>
                <a:lnTo>
                  <a:pt x="85103" y="69647"/>
                </a:lnTo>
                <a:lnTo>
                  <a:pt x="85073" y="68912"/>
                </a:lnTo>
                <a:lnTo>
                  <a:pt x="85115" y="68177"/>
                </a:lnTo>
                <a:lnTo>
                  <a:pt x="85259" y="67650"/>
                </a:lnTo>
                <a:lnTo>
                  <a:pt x="85470" y="67354"/>
                </a:lnTo>
                <a:lnTo>
                  <a:pt x="85740" y="67306"/>
                </a:lnTo>
                <a:lnTo>
                  <a:pt x="86029" y="67490"/>
                </a:lnTo>
                <a:lnTo>
                  <a:pt x="86239" y="67882"/>
                </a:lnTo>
                <a:lnTo>
                  <a:pt x="86366" y="68457"/>
                </a:lnTo>
                <a:lnTo>
                  <a:pt x="86402" y="69208"/>
                </a:lnTo>
                <a:close/>
                <a:moveTo>
                  <a:pt x="86059" y="69168"/>
                </a:moveTo>
                <a:lnTo>
                  <a:pt x="85981" y="68185"/>
                </a:lnTo>
                <a:lnTo>
                  <a:pt x="85728" y="67810"/>
                </a:lnTo>
                <a:lnTo>
                  <a:pt x="85500" y="68049"/>
                </a:lnTo>
                <a:lnTo>
                  <a:pt x="85410" y="68936"/>
                </a:lnTo>
                <a:lnTo>
                  <a:pt x="85482" y="69911"/>
                </a:lnTo>
                <a:lnTo>
                  <a:pt x="85734" y="70286"/>
                </a:lnTo>
                <a:lnTo>
                  <a:pt x="85969" y="70039"/>
                </a:lnTo>
                <a:lnTo>
                  <a:pt x="86059" y="69168"/>
                </a:lnTo>
                <a:close/>
                <a:moveTo>
                  <a:pt x="87574" y="71133"/>
                </a:moveTo>
                <a:lnTo>
                  <a:pt x="87255" y="71061"/>
                </a:lnTo>
                <a:lnTo>
                  <a:pt x="87261" y="68305"/>
                </a:lnTo>
                <a:lnTo>
                  <a:pt x="86828" y="68529"/>
                </a:lnTo>
                <a:lnTo>
                  <a:pt x="86744" y="68057"/>
                </a:lnTo>
                <a:lnTo>
                  <a:pt x="87339" y="67690"/>
                </a:lnTo>
                <a:lnTo>
                  <a:pt x="87592" y="67746"/>
                </a:lnTo>
                <a:lnTo>
                  <a:pt x="87574" y="71133"/>
                </a:lnTo>
                <a:close/>
                <a:moveTo>
                  <a:pt x="89047" y="71453"/>
                </a:moveTo>
                <a:lnTo>
                  <a:pt x="88734" y="71381"/>
                </a:lnTo>
                <a:lnTo>
                  <a:pt x="88740" y="68641"/>
                </a:lnTo>
                <a:lnTo>
                  <a:pt x="88325" y="68872"/>
                </a:lnTo>
                <a:lnTo>
                  <a:pt x="88229" y="68401"/>
                </a:lnTo>
                <a:lnTo>
                  <a:pt x="88812" y="68025"/>
                </a:lnTo>
                <a:lnTo>
                  <a:pt x="89065" y="68089"/>
                </a:lnTo>
                <a:lnTo>
                  <a:pt x="89047" y="71453"/>
                </a:lnTo>
                <a:close/>
                <a:moveTo>
                  <a:pt x="90820" y="70207"/>
                </a:moveTo>
                <a:lnTo>
                  <a:pt x="90772" y="70934"/>
                </a:lnTo>
                <a:lnTo>
                  <a:pt x="90640" y="71445"/>
                </a:lnTo>
                <a:lnTo>
                  <a:pt x="90423" y="71725"/>
                </a:lnTo>
                <a:lnTo>
                  <a:pt x="90147" y="71773"/>
                </a:lnTo>
                <a:lnTo>
                  <a:pt x="89882" y="71605"/>
                </a:lnTo>
                <a:lnTo>
                  <a:pt x="89678" y="71229"/>
                </a:lnTo>
                <a:lnTo>
                  <a:pt x="89546" y="70654"/>
                </a:lnTo>
                <a:lnTo>
                  <a:pt x="89510" y="69919"/>
                </a:lnTo>
                <a:lnTo>
                  <a:pt x="89558" y="69200"/>
                </a:lnTo>
                <a:lnTo>
                  <a:pt x="89702" y="68681"/>
                </a:lnTo>
                <a:lnTo>
                  <a:pt x="89912" y="68401"/>
                </a:lnTo>
                <a:lnTo>
                  <a:pt x="90177" y="68345"/>
                </a:lnTo>
                <a:lnTo>
                  <a:pt x="90447" y="68521"/>
                </a:lnTo>
                <a:lnTo>
                  <a:pt x="90652" y="68896"/>
                </a:lnTo>
                <a:lnTo>
                  <a:pt x="90778" y="69479"/>
                </a:lnTo>
                <a:lnTo>
                  <a:pt x="90820" y="70207"/>
                </a:lnTo>
                <a:close/>
                <a:moveTo>
                  <a:pt x="90477" y="70167"/>
                </a:moveTo>
                <a:lnTo>
                  <a:pt x="90405" y="69200"/>
                </a:lnTo>
                <a:lnTo>
                  <a:pt x="90171" y="68832"/>
                </a:lnTo>
                <a:lnTo>
                  <a:pt x="89930" y="69080"/>
                </a:lnTo>
                <a:lnTo>
                  <a:pt x="89852" y="69951"/>
                </a:lnTo>
                <a:lnTo>
                  <a:pt x="89930" y="70910"/>
                </a:lnTo>
                <a:lnTo>
                  <a:pt x="90165" y="71277"/>
                </a:lnTo>
                <a:lnTo>
                  <a:pt x="90405" y="71030"/>
                </a:lnTo>
                <a:lnTo>
                  <a:pt x="90477" y="70167"/>
                </a:lnTo>
                <a:close/>
                <a:moveTo>
                  <a:pt x="91956" y="72100"/>
                </a:moveTo>
                <a:lnTo>
                  <a:pt x="91638" y="72044"/>
                </a:lnTo>
                <a:lnTo>
                  <a:pt x="91656" y="69320"/>
                </a:lnTo>
                <a:lnTo>
                  <a:pt x="91241" y="69551"/>
                </a:lnTo>
                <a:lnTo>
                  <a:pt x="91151" y="69080"/>
                </a:lnTo>
                <a:lnTo>
                  <a:pt x="91728" y="68712"/>
                </a:lnTo>
                <a:lnTo>
                  <a:pt x="91962" y="68768"/>
                </a:lnTo>
                <a:lnTo>
                  <a:pt x="91956" y="72100"/>
                </a:lnTo>
                <a:close/>
                <a:moveTo>
                  <a:pt x="93688" y="70870"/>
                </a:moveTo>
                <a:lnTo>
                  <a:pt x="93639" y="71573"/>
                </a:lnTo>
                <a:lnTo>
                  <a:pt x="93507" y="72084"/>
                </a:lnTo>
                <a:lnTo>
                  <a:pt x="93303" y="72356"/>
                </a:lnTo>
                <a:lnTo>
                  <a:pt x="93032" y="72404"/>
                </a:lnTo>
                <a:lnTo>
                  <a:pt x="92768" y="72244"/>
                </a:lnTo>
                <a:lnTo>
                  <a:pt x="92575" y="71884"/>
                </a:lnTo>
                <a:lnTo>
                  <a:pt x="92455" y="71309"/>
                </a:lnTo>
                <a:lnTo>
                  <a:pt x="92413" y="70582"/>
                </a:lnTo>
                <a:lnTo>
                  <a:pt x="92461" y="69871"/>
                </a:lnTo>
                <a:lnTo>
                  <a:pt x="92593" y="69352"/>
                </a:lnTo>
                <a:lnTo>
                  <a:pt x="92798" y="69072"/>
                </a:lnTo>
                <a:lnTo>
                  <a:pt x="93062" y="69016"/>
                </a:lnTo>
                <a:lnTo>
                  <a:pt x="93327" y="69192"/>
                </a:lnTo>
                <a:lnTo>
                  <a:pt x="93531" y="69567"/>
                </a:lnTo>
                <a:lnTo>
                  <a:pt x="93657" y="70143"/>
                </a:lnTo>
                <a:lnTo>
                  <a:pt x="93688" y="70870"/>
                </a:lnTo>
                <a:close/>
                <a:moveTo>
                  <a:pt x="93357" y="70830"/>
                </a:moveTo>
                <a:lnTo>
                  <a:pt x="93279" y="69871"/>
                </a:lnTo>
                <a:lnTo>
                  <a:pt x="93050" y="69495"/>
                </a:lnTo>
                <a:lnTo>
                  <a:pt x="92822" y="69743"/>
                </a:lnTo>
                <a:lnTo>
                  <a:pt x="92744" y="70614"/>
                </a:lnTo>
                <a:lnTo>
                  <a:pt x="92822" y="71565"/>
                </a:lnTo>
                <a:lnTo>
                  <a:pt x="93056" y="71932"/>
                </a:lnTo>
                <a:lnTo>
                  <a:pt x="93279" y="71685"/>
                </a:lnTo>
                <a:lnTo>
                  <a:pt x="93357" y="70830"/>
                </a:lnTo>
                <a:close/>
                <a:moveTo>
                  <a:pt x="94800" y="72739"/>
                </a:moveTo>
                <a:lnTo>
                  <a:pt x="94511" y="72675"/>
                </a:lnTo>
                <a:lnTo>
                  <a:pt x="94511" y="69983"/>
                </a:lnTo>
                <a:lnTo>
                  <a:pt x="94108" y="70207"/>
                </a:lnTo>
                <a:lnTo>
                  <a:pt x="94012" y="69751"/>
                </a:lnTo>
                <a:lnTo>
                  <a:pt x="94583" y="69368"/>
                </a:lnTo>
                <a:lnTo>
                  <a:pt x="94818" y="69440"/>
                </a:lnTo>
                <a:lnTo>
                  <a:pt x="94800" y="72739"/>
                </a:lnTo>
                <a:close/>
                <a:moveTo>
                  <a:pt x="96513" y="71525"/>
                </a:moveTo>
                <a:lnTo>
                  <a:pt x="96465" y="72212"/>
                </a:lnTo>
                <a:lnTo>
                  <a:pt x="96339" y="72723"/>
                </a:lnTo>
                <a:lnTo>
                  <a:pt x="96134" y="72995"/>
                </a:lnTo>
                <a:lnTo>
                  <a:pt x="95864" y="73035"/>
                </a:lnTo>
                <a:lnTo>
                  <a:pt x="95611" y="72875"/>
                </a:lnTo>
                <a:lnTo>
                  <a:pt x="95419" y="72516"/>
                </a:lnTo>
                <a:lnTo>
                  <a:pt x="95299" y="71948"/>
                </a:lnTo>
                <a:lnTo>
                  <a:pt x="95262" y="71221"/>
                </a:lnTo>
                <a:lnTo>
                  <a:pt x="95299" y="70518"/>
                </a:lnTo>
                <a:lnTo>
                  <a:pt x="95425" y="69999"/>
                </a:lnTo>
                <a:lnTo>
                  <a:pt x="95641" y="69727"/>
                </a:lnTo>
                <a:lnTo>
                  <a:pt x="95894" y="69679"/>
                </a:lnTo>
                <a:lnTo>
                  <a:pt x="96158" y="69847"/>
                </a:lnTo>
                <a:lnTo>
                  <a:pt x="96363" y="70231"/>
                </a:lnTo>
                <a:lnTo>
                  <a:pt x="96483" y="70782"/>
                </a:lnTo>
                <a:lnTo>
                  <a:pt x="96513" y="71525"/>
                </a:lnTo>
                <a:close/>
                <a:moveTo>
                  <a:pt x="96194" y="71461"/>
                </a:moveTo>
                <a:lnTo>
                  <a:pt x="96110" y="70510"/>
                </a:lnTo>
                <a:lnTo>
                  <a:pt x="95882" y="70151"/>
                </a:lnTo>
                <a:lnTo>
                  <a:pt x="95653" y="70390"/>
                </a:lnTo>
                <a:lnTo>
                  <a:pt x="95581" y="71253"/>
                </a:lnTo>
                <a:lnTo>
                  <a:pt x="95653" y="72196"/>
                </a:lnTo>
                <a:lnTo>
                  <a:pt x="95894" y="72556"/>
                </a:lnTo>
                <a:lnTo>
                  <a:pt x="96122" y="72324"/>
                </a:lnTo>
                <a:lnTo>
                  <a:pt x="96194" y="71461"/>
                </a:lnTo>
                <a:close/>
                <a:moveTo>
                  <a:pt x="97619" y="73371"/>
                </a:moveTo>
                <a:lnTo>
                  <a:pt x="97318" y="73307"/>
                </a:lnTo>
                <a:lnTo>
                  <a:pt x="97318" y="70638"/>
                </a:lnTo>
                <a:lnTo>
                  <a:pt x="96922" y="70854"/>
                </a:lnTo>
                <a:lnTo>
                  <a:pt x="96837" y="70398"/>
                </a:lnTo>
                <a:lnTo>
                  <a:pt x="97403" y="70031"/>
                </a:lnTo>
                <a:lnTo>
                  <a:pt x="97625" y="70079"/>
                </a:lnTo>
                <a:lnTo>
                  <a:pt x="97619" y="73371"/>
                </a:lnTo>
                <a:close/>
                <a:moveTo>
                  <a:pt x="98996" y="73674"/>
                </a:moveTo>
                <a:lnTo>
                  <a:pt x="98689" y="73610"/>
                </a:lnTo>
                <a:lnTo>
                  <a:pt x="98695" y="70950"/>
                </a:lnTo>
                <a:lnTo>
                  <a:pt x="98310" y="71173"/>
                </a:lnTo>
                <a:lnTo>
                  <a:pt x="98214" y="70718"/>
                </a:lnTo>
                <a:lnTo>
                  <a:pt x="98785" y="70358"/>
                </a:lnTo>
                <a:lnTo>
                  <a:pt x="98996" y="70406"/>
                </a:lnTo>
                <a:lnTo>
                  <a:pt x="98996" y="73674"/>
                </a:lnTo>
                <a:close/>
                <a:moveTo>
                  <a:pt x="100655" y="72460"/>
                </a:moveTo>
                <a:lnTo>
                  <a:pt x="100625" y="73155"/>
                </a:lnTo>
                <a:lnTo>
                  <a:pt x="100498" y="73650"/>
                </a:lnTo>
                <a:lnTo>
                  <a:pt x="100306" y="73914"/>
                </a:lnTo>
                <a:lnTo>
                  <a:pt x="100054" y="73962"/>
                </a:lnTo>
                <a:lnTo>
                  <a:pt x="99789" y="73794"/>
                </a:lnTo>
                <a:lnTo>
                  <a:pt x="99591" y="73442"/>
                </a:lnTo>
                <a:lnTo>
                  <a:pt x="99470" y="72891"/>
                </a:lnTo>
                <a:lnTo>
                  <a:pt x="99428" y="72172"/>
                </a:lnTo>
                <a:lnTo>
                  <a:pt x="99470" y="71485"/>
                </a:lnTo>
                <a:lnTo>
                  <a:pt x="99609" y="70974"/>
                </a:lnTo>
                <a:lnTo>
                  <a:pt x="99801" y="70702"/>
                </a:lnTo>
                <a:lnTo>
                  <a:pt x="100060" y="70654"/>
                </a:lnTo>
                <a:lnTo>
                  <a:pt x="100318" y="70822"/>
                </a:lnTo>
                <a:lnTo>
                  <a:pt x="100504" y="71189"/>
                </a:lnTo>
                <a:lnTo>
                  <a:pt x="100625" y="71741"/>
                </a:lnTo>
                <a:lnTo>
                  <a:pt x="100655" y="72460"/>
                </a:lnTo>
                <a:close/>
                <a:moveTo>
                  <a:pt x="100348" y="72420"/>
                </a:moveTo>
                <a:lnTo>
                  <a:pt x="100276" y="71485"/>
                </a:lnTo>
                <a:lnTo>
                  <a:pt x="100048" y="71109"/>
                </a:lnTo>
                <a:lnTo>
                  <a:pt x="99825" y="71349"/>
                </a:lnTo>
                <a:lnTo>
                  <a:pt x="99753" y="72204"/>
                </a:lnTo>
                <a:lnTo>
                  <a:pt x="99825" y="73147"/>
                </a:lnTo>
                <a:lnTo>
                  <a:pt x="100060" y="73490"/>
                </a:lnTo>
                <a:lnTo>
                  <a:pt x="100276" y="73251"/>
                </a:lnTo>
                <a:lnTo>
                  <a:pt x="100348" y="72420"/>
                </a:lnTo>
                <a:close/>
                <a:moveTo>
                  <a:pt x="101725" y="74281"/>
                </a:moveTo>
                <a:lnTo>
                  <a:pt x="101430" y="74225"/>
                </a:lnTo>
                <a:lnTo>
                  <a:pt x="101436" y="71581"/>
                </a:lnTo>
                <a:lnTo>
                  <a:pt x="101045" y="71789"/>
                </a:lnTo>
                <a:lnTo>
                  <a:pt x="100961" y="71365"/>
                </a:lnTo>
                <a:lnTo>
                  <a:pt x="101514" y="70990"/>
                </a:lnTo>
                <a:lnTo>
                  <a:pt x="101725" y="71038"/>
                </a:lnTo>
                <a:lnTo>
                  <a:pt x="101725" y="74281"/>
                </a:lnTo>
                <a:close/>
                <a:moveTo>
                  <a:pt x="3660" y="57447"/>
                </a:moveTo>
                <a:lnTo>
                  <a:pt x="3564" y="58350"/>
                </a:lnTo>
                <a:lnTo>
                  <a:pt x="3324" y="58997"/>
                </a:lnTo>
                <a:lnTo>
                  <a:pt x="2975" y="59332"/>
                </a:lnTo>
                <a:lnTo>
                  <a:pt x="2524" y="59380"/>
                </a:lnTo>
                <a:lnTo>
                  <a:pt x="2097" y="59149"/>
                </a:lnTo>
                <a:lnTo>
                  <a:pt x="1785" y="58669"/>
                </a:lnTo>
                <a:lnTo>
                  <a:pt x="1593" y="57934"/>
                </a:lnTo>
                <a:lnTo>
                  <a:pt x="1550" y="56999"/>
                </a:lnTo>
                <a:lnTo>
                  <a:pt x="1641" y="56088"/>
                </a:lnTo>
                <a:lnTo>
                  <a:pt x="1869" y="55425"/>
                </a:lnTo>
                <a:lnTo>
                  <a:pt x="2230" y="55074"/>
                </a:lnTo>
                <a:lnTo>
                  <a:pt x="2669" y="55034"/>
                </a:lnTo>
                <a:lnTo>
                  <a:pt x="3101" y="55265"/>
                </a:lnTo>
                <a:lnTo>
                  <a:pt x="3420" y="55753"/>
                </a:lnTo>
                <a:lnTo>
                  <a:pt x="3606" y="56496"/>
                </a:lnTo>
                <a:lnTo>
                  <a:pt x="3660" y="57447"/>
                </a:lnTo>
                <a:close/>
                <a:moveTo>
                  <a:pt x="3119" y="57367"/>
                </a:moveTo>
                <a:lnTo>
                  <a:pt x="3011" y="56128"/>
                </a:lnTo>
                <a:lnTo>
                  <a:pt x="2626" y="55649"/>
                </a:lnTo>
                <a:lnTo>
                  <a:pt x="2248" y="55945"/>
                </a:lnTo>
                <a:lnTo>
                  <a:pt x="2085" y="57055"/>
                </a:lnTo>
                <a:lnTo>
                  <a:pt x="2188" y="58286"/>
                </a:lnTo>
                <a:lnTo>
                  <a:pt x="2566" y="58765"/>
                </a:lnTo>
                <a:lnTo>
                  <a:pt x="2951" y="58469"/>
                </a:lnTo>
                <a:lnTo>
                  <a:pt x="3119" y="57367"/>
                </a:lnTo>
                <a:close/>
                <a:moveTo>
                  <a:pt x="5464" y="59908"/>
                </a:moveTo>
                <a:lnTo>
                  <a:pt x="4959" y="59812"/>
                </a:lnTo>
                <a:lnTo>
                  <a:pt x="5049" y="56360"/>
                </a:lnTo>
                <a:lnTo>
                  <a:pt x="4340" y="56600"/>
                </a:lnTo>
                <a:lnTo>
                  <a:pt x="4220" y="56025"/>
                </a:lnTo>
                <a:lnTo>
                  <a:pt x="5181" y="55577"/>
                </a:lnTo>
                <a:lnTo>
                  <a:pt x="5572" y="55657"/>
                </a:lnTo>
                <a:lnTo>
                  <a:pt x="5464" y="59908"/>
                </a:lnTo>
                <a:close/>
                <a:moveTo>
                  <a:pt x="8325" y="58421"/>
                </a:moveTo>
                <a:lnTo>
                  <a:pt x="8223" y="59308"/>
                </a:lnTo>
                <a:lnTo>
                  <a:pt x="8001" y="59948"/>
                </a:lnTo>
                <a:lnTo>
                  <a:pt x="7658" y="60291"/>
                </a:lnTo>
                <a:lnTo>
                  <a:pt x="7225" y="60339"/>
                </a:lnTo>
                <a:lnTo>
                  <a:pt x="6804" y="60123"/>
                </a:lnTo>
                <a:lnTo>
                  <a:pt x="6492" y="59636"/>
                </a:lnTo>
                <a:lnTo>
                  <a:pt x="6305" y="58917"/>
                </a:lnTo>
                <a:lnTo>
                  <a:pt x="6257" y="57990"/>
                </a:lnTo>
                <a:lnTo>
                  <a:pt x="6366" y="57087"/>
                </a:lnTo>
                <a:lnTo>
                  <a:pt x="6600" y="56440"/>
                </a:lnTo>
                <a:lnTo>
                  <a:pt x="6937" y="56088"/>
                </a:lnTo>
                <a:lnTo>
                  <a:pt x="7376" y="56033"/>
                </a:lnTo>
                <a:lnTo>
                  <a:pt x="7790" y="56264"/>
                </a:lnTo>
                <a:lnTo>
                  <a:pt x="8091" y="56760"/>
                </a:lnTo>
                <a:lnTo>
                  <a:pt x="8277" y="57487"/>
                </a:lnTo>
                <a:lnTo>
                  <a:pt x="8325" y="58421"/>
                </a:lnTo>
                <a:close/>
                <a:moveTo>
                  <a:pt x="7796" y="58350"/>
                </a:moveTo>
                <a:lnTo>
                  <a:pt x="7700" y="57127"/>
                </a:lnTo>
                <a:lnTo>
                  <a:pt x="7321" y="56648"/>
                </a:lnTo>
                <a:lnTo>
                  <a:pt x="6955" y="56943"/>
                </a:lnTo>
                <a:lnTo>
                  <a:pt x="6792" y="58038"/>
                </a:lnTo>
                <a:lnTo>
                  <a:pt x="6895" y="59260"/>
                </a:lnTo>
                <a:lnTo>
                  <a:pt x="7261" y="59732"/>
                </a:lnTo>
                <a:lnTo>
                  <a:pt x="7646" y="59428"/>
                </a:lnTo>
                <a:lnTo>
                  <a:pt x="7796" y="58350"/>
                </a:lnTo>
                <a:close/>
                <a:moveTo>
                  <a:pt x="10093" y="60858"/>
                </a:moveTo>
                <a:lnTo>
                  <a:pt x="9600" y="60739"/>
                </a:lnTo>
                <a:lnTo>
                  <a:pt x="9678" y="57327"/>
                </a:lnTo>
                <a:lnTo>
                  <a:pt x="9011" y="57591"/>
                </a:lnTo>
                <a:lnTo>
                  <a:pt x="8878" y="57007"/>
                </a:lnTo>
                <a:lnTo>
                  <a:pt x="9810" y="56568"/>
                </a:lnTo>
                <a:lnTo>
                  <a:pt x="10201" y="56648"/>
                </a:lnTo>
                <a:lnTo>
                  <a:pt x="10093" y="60858"/>
                </a:lnTo>
                <a:close/>
                <a:moveTo>
                  <a:pt x="12377" y="61322"/>
                </a:moveTo>
                <a:lnTo>
                  <a:pt x="11884" y="61218"/>
                </a:lnTo>
                <a:lnTo>
                  <a:pt x="11974" y="57830"/>
                </a:lnTo>
                <a:lnTo>
                  <a:pt x="11307" y="58070"/>
                </a:lnTo>
                <a:lnTo>
                  <a:pt x="11181" y="57495"/>
                </a:lnTo>
                <a:lnTo>
                  <a:pt x="12107" y="57055"/>
                </a:lnTo>
                <a:lnTo>
                  <a:pt x="12479" y="57135"/>
                </a:lnTo>
                <a:lnTo>
                  <a:pt x="12377" y="61322"/>
                </a:lnTo>
                <a:close/>
                <a:moveTo>
                  <a:pt x="15130" y="59852"/>
                </a:moveTo>
                <a:lnTo>
                  <a:pt x="15052" y="60723"/>
                </a:lnTo>
                <a:lnTo>
                  <a:pt x="14824" y="61362"/>
                </a:lnTo>
                <a:lnTo>
                  <a:pt x="14499" y="61681"/>
                </a:lnTo>
                <a:lnTo>
                  <a:pt x="14066" y="61729"/>
                </a:lnTo>
                <a:lnTo>
                  <a:pt x="13657" y="61514"/>
                </a:lnTo>
                <a:lnTo>
                  <a:pt x="13357" y="61050"/>
                </a:lnTo>
                <a:lnTo>
                  <a:pt x="13183" y="60339"/>
                </a:lnTo>
                <a:lnTo>
                  <a:pt x="13134" y="59420"/>
                </a:lnTo>
                <a:lnTo>
                  <a:pt x="13219" y="58541"/>
                </a:lnTo>
                <a:lnTo>
                  <a:pt x="13447" y="57894"/>
                </a:lnTo>
                <a:lnTo>
                  <a:pt x="13778" y="57551"/>
                </a:lnTo>
                <a:lnTo>
                  <a:pt x="14204" y="57519"/>
                </a:lnTo>
                <a:lnTo>
                  <a:pt x="14613" y="57734"/>
                </a:lnTo>
                <a:lnTo>
                  <a:pt x="14914" y="58198"/>
                </a:lnTo>
                <a:lnTo>
                  <a:pt x="15100" y="58925"/>
                </a:lnTo>
                <a:lnTo>
                  <a:pt x="15130" y="59852"/>
                </a:lnTo>
                <a:close/>
                <a:moveTo>
                  <a:pt x="14631" y="59772"/>
                </a:moveTo>
                <a:lnTo>
                  <a:pt x="14523" y="58565"/>
                </a:lnTo>
                <a:lnTo>
                  <a:pt x="14156" y="58094"/>
                </a:lnTo>
                <a:lnTo>
                  <a:pt x="13790" y="58398"/>
                </a:lnTo>
                <a:lnTo>
                  <a:pt x="13651" y="59468"/>
                </a:lnTo>
                <a:lnTo>
                  <a:pt x="13748" y="60667"/>
                </a:lnTo>
                <a:lnTo>
                  <a:pt x="14114" y="61138"/>
                </a:lnTo>
                <a:lnTo>
                  <a:pt x="14475" y="60850"/>
                </a:lnTo>
                <a:lnTo>
                  <a:pt x="14631" y="59772"/>
                </a:lnTo>
                <a:close/>
                <a:moveTo>
                  <a:pt x="17360" y="60307"/>
                </a:moveTo>
                <a:lnTo>
                  <a:pt x="17282" y="61194"/>
                </a:lnTo>
                <a:lnTo>
                  <a:pt x="17078" y="61809"/>
                </a:lnTo>
                <a:lnTo>
                  <a:pt x="16735" y="62153"/>
                </a:lnTo>
                <a:lnTo>
                  <a:pt x="16314" y="62193"/>
                </a:lnTo>
                <a:lnTo>
                  <a:pt x="15912" y="61985"/>
                </a:lnTo>
                <a:lnTo>
                  <a:pt x="15605" y="61514"/>
                </a:lnTo>
                <a:lnTo>
                  <a:pt x="15419" y="60802"/>
                </a:lnTo>
                <a:lnTo>
                  <a:pt x="15377" y="59900"/>
                </a:lnTo>
                <a:lnTo>
                  <a:pt x="15467" y="59013"/>
                </a:lnTo>
                <a:lnTo>
                  <a:pt x="15695" y="58366"/>
                </a:lnTo>
                <a:lnTo>
                  <a:pt x="16020" y="58038"/>
                </a:lnTo>
                <a:lnTo>
                  <a:pt x="16441" y="57990"/>
                </a:lnTo>
                <a:lnTo>
                  <a:pt x="16850" y="58222"/>
                </a:lnTo>
                <a:lnTo>
                  <a:pt x="17138" y="58685"/>
                </a:lnTo>
                <a:lnTo>
                  <a:pt x="17318" y="59396"/>
                </a:lnTo>
                <a:lnTo>
                  <a:pt x="17360" y="60307"/>
                </a:lnTo>
                <a:close/>
                <a:moveTo>
                  <a:pt x="16868" y="60251"/>
                </a:moveTo>
                <a:lnTo>
                  <a:pt x="16759" y="59053"/>
                </a:lnTo>
                <a:lnTo>
                  <a:pt x="16405" y="58589"/>
                </a:lnTo>
                <a:lnTo>
                  <a:pt x="16038" y="58869"/>
                </a:lnTo>
                <a:lnTo>
                  <a:pt x="15894" y="59948"/>
                </a:lnTo>
                <a:lnTo>
                  <a:pt x="16002" y="61130"/>
                </a:lnTo>
                <a:lnTo>
                  <a:pt x="16369" y="61601"/>
                </a:lnTo>
                <a:lnTo>
                  <a:pt x="16723" y="61298"/>
                </a:lnTo>
                <a:lnTo>
                  <a:pt x="16868" y="60251"/>
                </a:lnTo>
                <a:close/>
                <a:moveTo>
                  <a:pt x="19050" y="62672"/>
                </a:moveTo>
                <a:lnTo>
                  <a:pt x="18575" y="62584"/>
                </a:lnTo>
                <a:lnTo>
                  <a:pt x="18641" y="59236"/>
                </a:lnTo>
                <a:lnTo>
                  <a:pt x="18010" y="59500"/>
                </a:lnTo>
                <a:lnTo>
                  <a:pt x="17889" y="58925"/>
                </a:lnTo>
                <a:lnTo>
                  <a:pt x="18773" y="58477"/>
                </a:lnTo>
                <a:lnTo>
                  <a:pt x="19140" y="58557"/>
                </a:lnTo>
                <a:lnTo>
                  <a:pt x="19050" y="62672"/>
                </a:lnTo>
                <a:close/>
                <a:moveTo>
                  <a:pt x="21737" y="61218"/>
                </a:moveTo>
                <a:lnTo>
                  <a:pt x="21647" y="62089"/>
                </a:lnTo>
                <a:lnTo>
                  <a:pt x="21436" y="62712"/>
                </a:lnTo>
                <a:lnTo>
                  <a:pt x="21124" y="63032"/>
                </a:lnTo>
                <a:lnTo>
                  <a:pt x="20709" y="63080"/>
                </a:lnTo>
                <a:lnTo>
                  <a:pt x="20300" y="62864"/>
                </a:lnTo>
                <a:lnTo>
                  <a:pt x="20006" y="62424"/>
                </a:lnTo>
                <a:lnTo>
                  <a:pt x="19831" y="61713"/>
                </a:lnTo>
                <a:lnTo>
                  <a:pt x="19789" y="60810"/>
                </a:lnTo>
                <a:lnTo>
                  <a:pt x="19873" y="59940"/>
                </a:lnTo>
                <a:lnTo>
                  <a:pt x="20096" y="59308"/>
                </a:lnTo>
                <a:lnTo>
                  <a:pt x="20414" y="58981"/>
                </a:lnTo>
                <a:lnTo>
                  <a:pt x="20829" y="58925"/>
                </a:lnTo>
                <a:lnTo>
                  <a:pt x="21232" y="59149"/>
                </a:lnTo>
                <a:lnTo>
                  <a:pt x="21526" y="59612"/>
                </a:lnTo>
                <a:lnTo>
                  <a:pt x="21701" y="60307"/>
                </a:lnTo>
                <a:lnTo>
                  <a:pt x="21737" y="61218"/>
                </a:lnTo>
                <a:close/>
                <a:moveTo>
                  <a:pt x="21244" y="61162"/>
                </a:moveTo>
                <a:lnTo>
                  <a:pt x="21142" y="59972"/>
                </a:lnTo>
                <a:lnTo>
                  <a:pt x="20775" y="59508"/>
                </a:lnTo>
                <a:lnTo>
                  <a:pt x="20426" y="59796"/>
                </a:lnTo>
                <a:lnTo>
                  <a:pt x="20294" y="60858"/>
                </a:lnTo>
                <a:lnTo>
                  <a:pt x="20390" y="62041"/>
                </a:lnTo>
                <a:lnTo>
                  <a:pt x="20745" y="62504"/>
                </a:lnTo>
                <a:lnTo>
                  <a:pt x="21100" y="62209"/>
                </a:lnTo>
                <a:lnTo>
                  <a:pt x="21244" y="61162"/>
                </a:lnTo>
                <a:close/>
                <a:moveTo>
                  <a:pt x="23384" y="63567"/>
                </a:moveTo>
                <a:lnTo>
                  <a:pt x="22909" y="63463"/>
                </a:lnTo>
                <a:lnTo>
                  <a:pt x="22987" y="60171"/>
                </a:lnTo>
                <a:lnTo>
                  <a:pt x="22362" y="60411"/>
                </a:lnTo>
                <a:lnTo>
                  <a:pt x="22242" y="59860"/>
                </a:lnTo>
                <a:lnTo>
                  <a:pt x="23125" y="59420"/>
                </a:lnTo>
                <a:lnTo>
                  <a:pt x="23462" y="59492"/>
                </a:lnTo>
                <a:lnTo>
                  <a:pt x="23384" y="63567"/>
                </a:lnTo>
                <a:close/>
                <a:moveTo>
                  <a:pt x="25993" y="62113"/>
                </a:moveTo>
                <a:lnTo>
                  <a:pt x="25927" y="62976"/>
                </a:lnTo>
                <a:lnTo>
                  <a:pt x="25716" y="63591"/>
                </a:lnTo>
                <a:lnTo>
                  <a:pt x="25398" y="63911"/>
                </a:lnTo>
                <a:lnTo>
                  <a:pt x="25001" y="63950"/>
                </a:lnTo>
                <a:lnTo>
                  <a:pt x="24610" y="63743"/>
                </a:lnTo>
                <a:lnTo>
                  <a:pt x="24316" y="63295"/>
                </a:lnTo>
                <a:lnTo>
                  <a:pt x="24135" y="62600"/>
                </a:lnTo>
                <a:lnTo>
                  <a:pt x="24087" y="61713"/>
                </a:lnTo>
                <a:lnTo>
                  <a:pt x="24177" y="60850"/>
                </a:lnTo>
                <a:lnTo>
                  <a:pt x="24400" y="60227"/>
                </a:lnTo>
                <a:lnTo>
                  <a:pt x="24712" y="59892"/>
                </a:lnTo>
                <a:lnTo>
                  <a:pt x="25103" y="59836"/>
                </a:lnTo>
                <a:lnTo>
                  <a:pt x="25506" y="60059"/>
                </a:lnTo>
                <a:lnTo>
                  <a:pt x="25788" y="60523"/>
                </a:lnTo>
                <a:lnTo>
                  <a:pt x="25957" y="61218"/>
                </a:lnTo>
                <a:lnTo>
                  <a:pt x="25993" y="62113"/>
                </a:lnTo>
                <a:close/>
                <a:moveTo>
                  <a:pt x="25512" y="62049"/>
                </a:moveTo>
                <a:lnTo>
                  <a:pt x="25422" y="60882"/>
                </a:lnTo>
                <a:lnTo>
                  <a:pt x="25085" y="60427"/>
                </a:lnTo>
                <a:lnTo>
                  <a:pt x="24724" y="60707"/>
                </a:lnTo>
                <a:lnTo>
                  <a:pt x="24586" y="61761"/>
                </a:lnTo>
                <a:lnTo>
                  <a:pt x="24682" y="62920"/>
                </a:lnTo>
                <a:lnTo>
                  <a:pt x="25031" y="63375"/>
                </a:lnTo>
                <a:lnTo>
                  <a:pt x="25368" y="63096"/>
                </a:lnTo>
                <a:lnTo>
                  <a:pt x="25512" y="62049"/>
                </a:lnTo>
                <a:close/>
                <a:moveTo>
                  <a:pt x="27604" y="64422"/>
                </a:moveTo>
                <a:lnTo>
                  <a:pt x="27165" y="64334"/>
                </a:lnTo>
                <a:lnTo>
                  <a:pt x="27225" y="61058"/>
                </a:lnTo>
                <a:lnTo>
                  <a:pt x="26618" y="61314"/>
                </a:lnTo>
                <a:lnTo>
                  <a:pt x="26498" y="60755"/>
                </a:lnTo>
                <a:lnTo>
                  <a:pt x="27357" y="60331"/>
                </a:lnTo>
                <a:lnTo>
                  <a:pt x="27682" y="60403"/>
                </a:lnTo>
                <a:lnTo>
                  <a:pt x="27604" y="64422"/>
                </a:lnTo>
                <a:close/>
                <a:moveTo>
                  <a:pt x="29702" y="64853"/>
                </a:moveTo>
                <a:lnTo>
                  <a:pt x="29239" y="64757"/>
                </a:lnTo>
                <a:lnTo>
                  <a:pt x="29299" y="61514"/>
                </a:lnTo>
                <a:lnTo>
                  <a:pt x="28698" y="61753"/>
                </a:lnTo>
                <a:lnTo>
                  <a:pt x="28584" y="61202"/>
                </a:lnTo>
                <a:lnTo>
                  <a:pt x="29437" y="60771"/>
                </a:lnTo>
                <a:lnTo>
                  <a:pt x="29792" y="60850"/>
                </a:lnTo>
                <a:lnTo>
                  <a:pt x="29702" y="64853"/>
                </a:lnTo>
                <a:close/>
                <a:moveTo>
                  <a:pt x="32233" y="63423"/>
                </a:moveTo>
                <a:lnTo>
                  <a:pt x="32149" y="64254"/>
                </a:lnTo>
                <a:lnTo>
                  <a:pt x="31938" y="64861"/>
                </a:lnTo>
                <a:lnTo>
                  <a:pt x="31644" y="65189"/>
                </a:lnTo>
                <a:lnTo>
                  <a:pt x="31265" y="65237"/>
                </a:lnTo>
                <a:lnTo>
                  <a:pt x="30892" y="65021"/>
                </a:lnTo>
                <a:lnTo>
                  <a:pt x="30628" y="64582"/>
                </a:lnTo>
                <a:lnTo>
                  <a:pt x="30441" y="63903"/>
                </a:lnTo>
                <a:lnTo>
                  <a:pt x="30387" y="63032"/>
                </a:lnTo>
                <a:lnTo>
                  <a:pt x="30471" y="62185"/>
                </a:lnTo>
                <a:lnTo>
                  <a:pt x="30682" y="61562"/>
                </a:lnTo>
                <a:lnTo>
                  <a:pt x="30982" y="61234"/>
                </a:lnTo>
                <a:lnTo>
                  <a:pt x="31367" y="61194"/>
                </a:lnTo>
                <a:lnTo>
                  <a:pt x="31740" y="61402"/>
                </a:lnTo>
                <a:lnTo>
                  <a:pt x="32010" y="61849"/>
                </a:lnTo>
                <a:lnTo>
                  <a:pt x="32185" y="62536"/>
                </a:lnTo>
                <a:lnTo>
                  <a:pt x="32233" y="63423"/>
                </a:lnTo>
                <a:close/>
                <a:moveTo>
                  <a:pt x="31740" y="63351"/>
                </a:moveTo>
                <a:lnTo>
                  <a:pt x="31662" y="62201"/>
                </a:lnTo>
                <a:lnTo>
                  <a:pt x="31325" y="61761"/>
                </a:lnTo>
                <a:lnTo>
                  <a:pt x="31006" y="62041"/>
                </a:lnTo>
                <a:lnTo>
                  <a:pt x="30880" y="63072"/>
                </a:lnTo>
                <a:lnTo>
                  <a:pt x="30964" y="64222"/>
                </a:lnTo>
                <a:lnTo>
                  <a:pt x="31289" y="64662"/>
                </a:lnTo>
                <a:lnTo>
                  <a:pt x="31614" y="64382"/>
                </a:lnTo>
                <a:lnTo>
                  <a:pt x="31740" y="63351"/>
                </a:lnTo>
                <a:close/>
                <a:moveTo>
                  <a:pt x="33796" y="65684"/>
                </a:moveTo>
                <a:lnTo>
                  <a:pt x="33363" y="65596"/>
                </a:lnTo>
                <a:lnTo>
                  <a:pt x="33417" y="62384"/>
                </a:lnTo>
                <a:lnTo>
                  <a:pt x="32822" y="62624"/>
                </a:lnTo>
                <a:lnTo>
                  <a:pt x="32696" y="62073"/>
                </a:lnTo>
                <a:lnTo>
                  <a:pt x="33537" y="61649"/>
                </a:lnTo>
                <a:lnTo>
                  <a:pt x="33868" y="61729"/>
                </a:lnTo>
                <a:lnTo>
                  <a:pt x="33796" y="65684"/>
                </a:lnTo>
                <a:close/>
                <a:moveTo>
                  <a:pt x="36260" y="64254"/>
                </a:moveTo>
                <a:lnTo>
                  <a:pt x="36188" y="65093"/>
                </a:lnTo>
                <a:lnTo>
                  <a:pt x="35984" y="65684"/>
                </a:lnTo>
                <a:lnTo>
                  <a:pt x="35701" y="66004"/>
                </a:lnTo>
                <a:lnTo>
                  <a:pt x="35329" y="66068"/>
                </a:lnTo>
                <a:lnTo>
                  <a:pt x="34968" y="65852"/>
                </a:lnTo>
                <a:lnTo>
                  <a:pt x="34697" y="65429"/>
                </a:lnTo>
                <a:lnTo>
                  <a:pt x="34523" y="64741"/>
                </a:lnTo>
                <a:lnTo>
                  <a:pt x="34475" y="63887"/>
                </a:lnTo>
                <a:lnTo>
                  <a:pt x="34553" y="63040"/>
                </a:lnTo>
                <a:lnTo>
                  <a:pt x="34746" y="62432"/>
                </a:lnTo>
                <a:lnTo>
                  <a:pt x="35046" y="62105"/>
                </a:lnTo>
                <a:lnTo>
                  <a:pt x="35419" y="62049"/>
                </a:lnTo>
                <a:lnTo>
                  <a:pt x="35785" y="62265"/>
                </a:lnTo>
                <a:lnTo>
                  <a:pt x="36056" y="62712"/>
                </a:lnTo>
                <a:lnTo>
                  <a:pt x="36224" y="63391"/>
                </a:lnTo>
                <a:lnTo>
                  <a:pt x="36260" y="64254"/>
                </a:lnTo>
                <a:close/>
                <a:moveTo>
                  <a:pt x="35816" y="64206"/>
                </a:moveTo>
                <a:lnTo>
                  <a:pt x="35719" y="63064"/>
                </a:lnTo>
                <a:lnTo>
                  <a:pt x="35395" y="62624"/>
                </a:lnTo>
                <a:lnTo>
                  <a:pt x="35070" y="62912"/>
                </a:lnTo>
                <a:lnTo>
                  <a:pt x="34950" y="63935"/>
                </a:lnTo>
                <a:lnTo>
                  <a:pt x="35040" y="65061"/>
                </a:lnTo>
                <a:lnTo>
                  <a:pt x="35353" y="65493"/>
                </a:lnTo>
                <a:lnTo>
                  <a:pt x="35683" y="65213"/>
                </a:lnTo>
                <a:lnTo>
                  <a:pt x="35816" y="64206"/>
                </a:lnTo>
                <a:close/>
                <a:moveTo>
                  <a:pt x="37799" y="66507"/>
                </a:moveTo>
                <a:lnTo>
                  <a:pt x="37379" y="66427"/>
                </a:lnTo>
                <a:lnTo>
                  <a:pt x="37427" y="63231"/>
                </a:lnTo>
                <a:lnTo>
                  <a:pt x="36850" y="63487"/>
                </a:lnTo>
                <a:lnTo>
                  <a:pt x="36741" y="62936"/>
                </a:lnTo>
                <a:lnTo>
                  <a:pt x="37535" y="62520"/>
                </a:lnTo>
                <a:lnTo>
                  <a:pt x="37883" y="62592"/>
                </a:lnTo>
                <a:lnTo>
                  <a:pt x="37799" y="66507"/>
                </a:lnTo>
                <a:close/>
                <a:moveTo>
                  <a:pt x="39777" y="66907"/>
                </a:moveTo>
                <a:lnTo>
                  <a:pt x="39362" y="66827"/>
                </a:lnTo>
                <a:lnTo>
                  <a:pt x="39410" y="63663"/>
                </a:lnTo>
                <a:lnTo>
                  <a:pt x="38839" y="63903"/>
                </a:lnTo>
                <a:lnTo>
                  <a:pt x="38719" y="63375"/>
                </a:lnTo>
                <a:lnTo>
                  <a:pt x="39525" y="62944"/>
                </a:lnTo>
                <a:lnTo>
                  <a:pt x="39855" y="63016"/>
                </a:lnTo>
                <a:lnTo>
                  <a:pt x="39777" y="66907"/>
                </a:lnTo>
                <a:close/>
                <a:moveTo>
                  <a:pt x="41713" y="67298"/>
                </a:moveTo>
                <a:lnTo>
                  <a:pt x="41298" y="67218"/>
                </a:lnTo>
                <a:lnTo>
                  <a:pt x="41352" y="64062"/>
                </a:lnTo>
                <a:lnTo>
                  <a:pt x="40787" y="64326"/>
                </a:lnTo>
                <a:lnTo>
                  <a:pt x="40685" y="63783"/>
                </a:lnTo>
                <a:lnTo>
                  <a:pt x="41460" y="63351"/>
                </a:lnTo>
                <a:lnTo>
                  <a:pt x="41791" y="63431"/>
                </a:lnTo>
                <a:lnTo>
                  <a:pt x="41713" y="67298"/>
                </a:lnTo>
                <a:close/>
                <a:moveTo>
                  <a:pt x="43660" y="67706"/>
                </a:moveTo>
                <a:lnTo>
                  <a:pt x="43246" y="67618"/>
                </a:lnTo>
                <a:lnTo>
                  <a:pt x="43288" y="64478"/>
                </a:lnTo>
                <a:lnTo>
                  <a:pt x="42729" y="64726"/>
                </a:lnTo>
                <a:lnTo>
                  <a:pt x="42620" y="64190"/>
                </a:lnTo>
                <a:lnTo>
                  <a:pt x="43402" y="63775"/>
                </a:lnTo>
                <a:lnTo>
                  <a:pt x="43733" y="63847"/>
                </a:lnTo>
                <a:lnTo>
                  <a:pt x="43660" y="67706"/>
                </a:lnTo>
                <a:close/>
                <a:moveTo>
                  <a:pt x="45987" y="66300"/>
                </a:moveTo>
                <a:lnTo>
                  <a:pt x="45909" y="67106"/>
                </a:lnTo>
                <a:lnTo>
                  <a:pt x="45728" y="67690"/>
                </a:lnTo>
                <a:lnTo>
                  <a:pt x="45452" y="68009"/>
                </a:lnTo>
                <a:lnTo>
                  <a:pt x="45091" y="68057"/>
                </a:lnTo>
                <a:lnTo>
                  <a:pt x="44743" y="67858"/>
                </a:lnTo>
                <a:lnTo>
                  <a:pt x="44496" y="67434"/>
                </a:lnTo>
                <a:lnTo>
                  <a:pt x="44328" y="66787"/>
                </a:lnTo>
                <a:lnTo>
                  <a:pt x="44286" y="65948"/>
                </a:lnTo>
                <a:lnTo>
                  <a:pt x="44358" y="65125"/>
                </a:lnTo>
                <a:lnTo>
                  <a:pt x="44544" y="64534"/>
                </a:lnTo>
                <a:lnTo>
                  <a:pt x="44827" y="64206"/>
                </a:lnTo>
                <a:lnTo>
                  <a:pt x="45187" y="64150"/>
                </a:lnTo>
                <a:lnTo>
                  <a:pt x="45536" y="64358"/>
                </a:lnTo>
                <a:lnTo>
                  <a:pt x="45788" y="64797"/>
                </a:lnTo>
                <a:lnTo>
                  <a:pt x="45945" y="65453"/>
                </a:lnTo>
                <a:lnTo>
                  <a:pt x="45987" y="66300"/>
                </a:lnTo>
                <a:close/>
                <a:moveTo>
                  <a:pt x="45548" y="66244"/>
                </a:moveTo>
                <a:lnTo>
                  <a:pt x="45458" y="65133"/>
                </a:lnTo>
                <a:lnTo>
                  <a:pt x="45151" y="64718"/>
                </a:lnTo>
                <a:lnTo>
                  <a:pt x="44839" y="64981"/>
                </a:lnTo>
                <a:lnTo>
                  <a:pt x="44718" y="65988"/>
                </a:lnTo>
                <a:lnTo>
                  <a:pt x="44821" y="67091"/>
                </a:lnTo>
                <a:lnTo>
                  <a:pt x="45133" y="67506"/>
                </a:lnTo>
                <a:lnTo>
                  <a:pt x="45434" y="67226"/>
                </a:lnTo>
                <a:lnTo>
                  <a:pt x="45548" y="66244"/>
                </a:lnTo>
                <a:close/>
                <a:moveTo>
                  <a:pt x="47460" y="68481"/>
                </a:moveTo>
                <a:lnTo>
                  <a:pt x="47045" y="68385"/>
                </a:lnTo>
                <a:lnTo>
                  <a:pt x="47099" y="65285"/>
                </a:lnTo>
                <a:lnTo>
                  <a:pt x="46552" y="65532"/>
                </a:lnTo>
                <a:lnTo>
                  <a:pt x="46432" y="65005"/>
                </a:lnTo>
                <a:lnTo>
                  <a:pt x="47189" y="64598"/>
                </a:lnTo>
                <a:lnTo>
                  <a:pt x="47514" y="64662"/>
                </a:lnTo>
                <a:lnTo>
                  <a:pt x="47460" y="68481"/>
                </a:lnTo>
                <a:close/>
                <a:moveTo>
                  <a:pt x="49738" y="67091"/>
                </a:moveTo>
                <a:lnTo>
                  <a:pt x="49666" y="67890"/>
                </a:lnTo>
                <a:lnTo>
                  <a:pt x="49486" y="68465"/>
                </a:lnTo>
                <a:lnTo>
                  <a:pt x="49215" y="68776"/>
                </a:lnTo>
                <a:lnTo>
                  <a:pt x="48860" y="68832"/>
                </a:lnTo>
                <a:lnTo>
                  <a:pt x="48524" y="68641"/>
                </a:lnTo>
                <a:lnTo>
                  <a:pt x="48265" y="68217"/>
                </a:lnTo>
                <a:lnTo>
                  <a:pt x="48115" y="67570"/>
                </a:lnTo>
                <a:lnTo>
                  <a:pt x="48073" y="66739"/>
                </a:lnTo>
                <a:lnTo>
                  <a:pt x="48145" y="65924"/>
                </a:lnTo>
                <a:lnTo>
                  <a:pt x="48337" y="65349"/>
                </a:lnTo>
                <a:lnTo>
                  <a:pt x="48602" y="65021"/>
                </a:lnTo>
                <a:lnTo>
                  <a:pt x="48944" y="64965"/>
                </a:lnTo>
                <a:lnTo>
                  <a:pt x="49293" y="65165"/>
                </a:lnTo>
                <a:lnTo>
                  <a:pt x="49546" y="65596"/>
                </a:lnTo>
                <a:lnTo>
                  <a:pt x="49696" y="66244"/>
                </a:lnTo>
                <a:lnTo>
                  <a:pt x="49738" y="67091"/>
                </a:lnTo>
                <a:close/>
                <a:moveTo>
                  <a:pt x="49317" y="67035"/>
                </a:moveTo>
                <a:lnTo>
                  <a:pt x="49215" y="65932"/>
                </a:lnTo>
                <a:lnTo>
                  <a:pt x="48908" y="65517"/>
                </a:lnTo>
                <a:lnTo>
                  <a:pt x="48614" y="65788"/>
                </a:lnTo>
                <a:lnTo>
                  <a:pt x="48512" y="66779"/>
                </a:lnTo>
                <a:lnTo>
                  <a:pt x="48602" y="67858"/>
                </a:lnTo>
                <a:lnTo>
                  <a:pt x="48902" y="68281"/>
                </a:lnTo>
                <a:lnTo>
                  <a:pt x="49203" y="68009"/>
                </a:lnTo>
                <a:lnTo>
                  <a:pt x="49317" y="67035"/>
                </a:lnTo>
                <a:close/>
                <a:moveTo>
                  <a:pt x="51175" y="69232"/>
                </a:moveTo>
                <a:lnTo>
                  <a:pt x="50766" y="69152"/>
                </a:lnTo>
                <a:lnTo>
                  <a:pt x="50814" y="66084"/>
                </a:lnTo>
                <a:lnTo>
                  <a:pt x="50273" y="66339"/>
                </a:lnTo>
                <a:lnTo>
                  <a:pt x="50171" y="65804"/>
                </a:lnTo>
                <a:lnTo>
                  <a:pt x="50928" y="65389"/>
                </a:lnTo>
                <a:lnTo>
                  <a:pt x="51229" y="65453"/>
                </a:lnTo>
                <a:lnTo>
                  <a:pt x="51175" y="69232"/>
                </a:lnTo>
                <a:close/>
                <a:moveTo>
                  <a:pt x="53405" y="67858"/>
                </a:moveTo>
                <a:lnTo>
                  <a:pt x="53345" y="68649"/>
                </a:lnTo>
                <a:lnTo>
                  <a:pt x="53171" y="69232"/>
                </a:lnTo>
                <a:lnTo>
                  <a:pt x="52900" y="69535"/>
                </a:lnTo>
                <a:lnTo>
                  <a:pt x="52563" y="69591"/>
                </a:lnTo>
                <a:lnTo>
                  <a:pt x="52227" y="69400"/>
                </a:lnTo>
                <a:lnTo>
                  <a:pt x="51986" y="68992"/>
                </a:lnTo>
                <a:lnTo>
                  <a:pt x="51830" y="68337"/>
                </a:lnTo>
                <a:lnTo>
                  <a:pt x="51788" y="67506"/>
                </a:lnTo>
                <a:lnTo>
                  <a:pt x="51854" y="66707"/>
                </a:lnTo>
                <a:lnTo>
                  <a:pt x="52034" y="66124"/>
                </a:lnTo>
                <a:lnTo>
                  <a:pt x="52299" y="65812"/>
                </a:lnTo>
                <a:lnTo>
                  <a:pt x="52629" y="65764"/>
                </a:lnTo>
                <a:lnTo>
                  <a:pt x="52978" y="65956"/>
                </a:lnTo>
                <a:lnTo>
                  <a:pt x="53225" y="66387"/>
                </a:lnTo>
                <a:lnTo>
                  <a:pt x="53375" y="67027"/>
                </a:lnTo>
                <a:lnTo>
                  <a:pt x="53405" y="67858"/>
                </a:lnTo>
                <a:close/>
                <a:moveTo>
                  <a:pt x="52990" y="67810"/>
                </a:moveTo>
                <a:lnTo>
                  <a:pt x="52906" y="66715"/>
                </a:lnTo>
                <a:lnTo>
                  <a:pt x="52599" y="66300"/>
                </a:lnTo>
                <a:lnTo>
                  <a:pt x="52311" y="66563"/>
                </a:lnTo>
                <a:lnTo>
                  <a:pt x="52197" y="67554"/>
                </a:lnTo>
                <a:lnTo>
                  <a:pt x="52293" y="68625"/>
                </a:lnTo>
                <a:lnTo>
                  <a:pt x="52593" y="69048"/>
                </a:lnTo>
                <a:lnTo>
                  <a:pt x="52876" y="68768"/>
                </a:lnTo>
                <a:lnTo>
                  <a:pt x="52990" y="67810"/>
                </a:lnTo>
                <a:close/>
                <a:moveTo>
                  <a:pt x="54824" y="69983"/>
                </a:moveTo>
                <a:lnTo>
                  <a:pt x="54415" y="69903"/>
                </a:lnTo>
                <a:lnTo>
                  <a:pt x="54469" y="66867"/>
                </a:lnTo>
                <a:lnTo>
                  <a:pt x="53940" y="67099"/>
                </a:lnTo>
                <a:lnTo>
                  <a:pt x="53826" y="66595"/>
                </a:lnTo>
                <a:lnTo>
                  <a:pt x="54571" y="66180"/>
                </a:lnTo>
                <a:lnTo>
                  <a:pt x="54866" y="66236"/>
                </a:lnTo>
                <a:lnTo>
                  <a:pt x="54824" y="69983"/>
                </a:lnTo>
                <a:close/>
                <a:moveTo>
                  <a:pt x="56621" y="70358"/>
                </a:moveTo>
                <a:lnTo>
                  <a:pt x="56230" y="70263"/>
                </a:lnTo>
                <a:lnTo>
                  <a:pt x="56266" y="67250"/>
                </a:lnTo>
                <a:lnTo>
                  <a:pt x="55749" y="67490"/>
                </a:lnTo>
                <a:lnTo>
                  <a:pt x="55641" y="66979"/>
                </a:lnTo>
                <a:lnTo>
                  <a:pt x="56375" y="66555"/>
                </a:lnTo>
                <a:lnTo>
                  <a:pt x="56675" y="66635"/>
                </a:lnTo>
                <a:lnTo>
                  <a:pt x="56621" y="70358"/>
                </a:lnTo>
                <a:close/>
                <a:moveTo>
                  <a:pt x="58791" y="68976"/>
                </a:moveTo>
                <a:lnTo>
                  <a:pt x="58725" y="69767"/>
                </a:lnTo>
                <a:lnTo>
                  <a:pt x="58545" y="70326"/>
                </a:lnTo>
                <a:lnTo>
                  <a:pt x="58292" y="70630"/>
                </a:lnTo>
                <a:lnTo>
                  <a:pt x="57956" y="70694"/>
                </a:lnTo>
                <a:lnTo>
                  <a:pt x="57631" y="70502"/>
                </a:lnTo>
                <a:lnTo>
                  <a:pt x="57397" y="70103"/>
                </a:lnTo>
                <a:lnTo>
                  <a:pt x="57240" y="69456"/>
                </a:lnTo>
                <a:lnTo>
                  <a:pt x="57192" y="68649"/>
                </a:lnTo>
                <a:lnTo>
                  <a:pt x="57258" y="67858"/>
                </a:lnTo>
                <a:lnTo>
                  <a:pt x="57433" y="67274"/>
                </a:lnTo>
                <a:lnTo>
                  <a:pt x="57691" y="66979"/>
                </a:lnTo>
                <a:lnTo>
                  <a:pt x="58022" y="66915"/>
                </a:lnTo>
                <a:lnTo>
                  <a:pt x="58352" y="67114"/>
                </a:lnTo>
                <a:lnTo>
                  <a:pt x="58593" y="67538"/>
                </a:lnTo>
                <a:lnTo>
                  <a:pt x="58743" y="68169"/>
                </a:lnTo>
                <a:lnTo>
                  <a:pt x="58791" y="68976"/>
                </a:lnTo>
                <a:close/>
                <a:moveTo>
                  <a:pt x="58358" y="68928"/>
                </a:moveTo>
                <a:lnTo>
                  <a:pt x="58286" y="67866"/>
                </a:lnTo>
                <a:lnTo>
                  <a:pt x="58010" y="67458"/>
                </a:lnTo>
                <a:lnTo>
                  <a:pt x="57721" y="67714"/>
                </a:lnTo>
                <a:lnTo>
                  <a:pt x="57613" y="68688"/>
                </a:lnTo>
                <a:lnTo>
                  <a:pt x="57697" y="69751"/>
                </a:lnTo>
                <a:lnTo>
                  <a:pt x="57980" y="70151"/>
                </a:lnTo>
                <a:lnTo>
                  <a:pt x="58256" y="69879"/>
                </a:lnTo>
                <a:lnTo>
                  <a:pt x="58358" y="68928"/>
                </a:lnTo>
                <a:close/>
                <a:moveTo>
                  <a:pt x="60162" y="71069"/>
                </a:moveTo>
                <a:lnTo>
                  <a:pt x="59777" y="70990"/>
                </a:lnTo>
                <a:lnTo>
                  <a:pt x="59813" y="68009"/>
                </a:lnTo>
                <a:lnTo>
                  <a:pt x="59296" y="68249"/>
                </a:lnTo>
                <a:lnTo>
                  <a:pt x="59188" y="67738"/>
                </a:lnTo>
                <a:lnTo>
                  <a:pt x="59903" y="67330"/>
                </a:lnTo>
                <a:lnTo>
                  <a:pt x="60198" y="67386"/>
                </a:lnTo>
                <a:lnTo>
                  <a:pt x="60162" y="71069"/>
                </a:lnTo>
                <a:close/>
                <a:moveTo>
                  <a:pt x="62278" y="69719"/>
                </a:moveTo>
                <a:lnTo>
                  <a:pt x="62212" y="70494"/>
                </a:lnTo>
                <a:lnTo>
                  <a:pt x="62043" y="71053"/>
                </a:lnTo>
                <a:lnTo>
                  <a:pt x="61797" y="71349"/>
                </a:lnTo>
                <a:lnTo>
                  <a:pt x="61472" y="71413"/>
                </a:lnTo>
                <a:lnTo>
                  <a:pt x="61148" y="71221"/>
                </a:lnTo>
                <a:lnTo>
                  <a:pt x="60907" y="70822"/>
                </a:lnTo>
                <a:lnTo>
                  <a:pt x="60757" y="70191"/>
                </a:lnTo>
                <a:lnTo>
                  <a:pt x="60721" y="69376"/>
                </a:lnTo>
                <a:lnTo>
                  <a:pt x="60781" y="68601"/>
                </a:lnTo>
                <a:lnTo>
                  <a:pt x="60949" y="68025"/>
                </a:lnTo>
                <a:lnTo>
                  <a:pt x="61202" y="67730"/>
                </a:lnTo>
                <a:lnTo>
                  <a:pt x="61526" y="67674"/>
                </a:lnTo>
                <a:lnTo>
                  <a:pt x="61851" y="67866"/>
                </a:lnTo>
                <a:lnTo>
                  <a:pt x="62079" y="68265"/>
                </a:lnTo>
                <a:lnTo>
                  <a:pt x="62230" y="68896"/>
                </a:lnTo>
                <a:lnTo>
                  <a:pt x="62278" y="69719"/>
                </a:lnTo>
                <a:close/>
                <a:moveTo>
                  <a:pt x="61881" y="69671"/>
                </a:moveTo>
                <a:lnTo>
                  <a:pt x="61797" y="68609"/>
                </a:lnTo>
                <a:lnTo>
                  <a:pt x="61502" y="68201"/>
                </a:lnTo>
                <a:lnTo>
                  <a:pt x="61232" y="68465"/>
                </a:lnTo>
                <a:lnTo>
                  <a:pt x="61136" y="69432"/>
                </a:lnTo>
                <a:lnTo>
                  <a:pt x="61208" y="70470"/>
                </a:lnTo>
                <a:lnTo>
                  <a:pt x="61484" y="70878"/>
                </a:lnTo>
                <a:lnTo>
                  <a:pt x="61767" y="70614"/>
                </a:lnTo>
                <a:lnTo>
                  <a:pt x="61881" y="69671"/>
                </a:lnTo>
                <a:close/>
                <a:moveTo>
                  <a:pt x="63624" y="71781"/>
                </a:moveTo>
                <a:lnTo>
                  <a:pt x="63258" y="71701"/>
                </a:lnTo>
                <a:lnTo>
                  <a:pt x="63288" y="68752"/>
                </a:lnTo>
                <a:lnTo>
                  <a:pt x="62777" y="68976"/>
                </a:lnTo>
                <a:lnTo>
                  <a:pt x="62675" y="68481"/>
                </a:lnTo>
                <a:lnTo>
                  <a:pt x="63378" y="68065"/>
                </a:lnTo>
                <a:lnTo>
                  <a:pt x="63666" y="68129"/>
                </a:lnTo>
                <a:lnTo>
                  <a:pt x="63624" y="71781"/>
                </a:lnTo>
                <a:close/>
                <a:moveTo>
                  <a:pt x="65698" y="70438"/>
                </a:moveTo>
                <a:lnTo>
                  <a:pt x="65632" y="71197"/>
                </a:lnTo>
                <a:lnTo>
                  <a:pt x="65464" y="71765"/>
                </a:lnTo>
                <a:lnTo>
                  <a:pt x="65223" y="72052"/>
                </a:lnTo>
                <a:lnTo>
                  <a:pt x="64905" y="72100"/>
                </a:lnTo>
                <a:lnTo>
                  <a:pt x="64598" y="71924"/>
                </a:lnTo>
                <a:lnTo>
                  <a:pt x="64364" y="71525"/>
                </a:lnTo>
                <a:lnTo>
                  <a:pt x="64220" y="70910"/>
                </a:lnTo>
                <a:lnTo>
                  <a:pt x="64183" y="70111"/>
                </a:lnTo>
                <a:lnTo>
                  <a:pt x="64244" y="69336"/>
                </a:lnTo>
                <a:lnTo>
                  <a:pt x="64418" y="68768"/>
                </a:lnTo>
                <a:lnTo>
                  <a:pt x="64658" y="68465"/>
                </a:lnTo>
                <a:lnTo>
                  <a:pt x="64977" y="68409"/>
                </a:lnTo>
                <a:lnTo>
                  <a:pt x="65284" y="68601"/>
                </a:lnTo>
                <a:lnTo>
                  <a:pt x="65518" y="69008"/>
                </a:lnTo>
                <a:lnTo>
                  <a:pt x="65662" y="69631"/>
                </a:lnTo>
                <a:lnTo>
                  <a:pt x="65698" y="70438"/>
                </a:lnTo>
                <a:close/>
                <a:moveTo>
                  <a:pt x="65308" y="70382"/>
                </a:moveTo>
                <a:lnTo>
                  <a:pt x="65223" y="69336"/>
                </a:lnTo>
                <a:lnTo>
                  <a:pt x="64947" y="68936"/>
                </a:lnTo>
                <a:lnTo>
                  <a:pt x="64670" y="69200"/>
                </a:lnTo>
                <a:lnTo>
                  <a:pt x="64574" y="70143"/>
                </a:lnTo>
                <a:lnTo>
                  <a:pt x="64652" y="71189"/>
                </a:lnTo>
                <a:lnTo>
                  <a:pt x="64923" y="71589"/>
                </a:lnTo>
                <a:lnTo>
                  <a:pt x="65199" y="71325"/>
                </a:lnTo>
                <a:lnTo>
                  <a:pt x="65308" y="70382"/>
                </a:lnTo>
                <a:close/>
                <a:moveTo>
                  <a:pt x="67021" y="72484"/>
                </a:moveTo>
                <a:lnTo>
                  <a:pt x="66654" y="72404"/>
                </a:lnTo>
                <a:lnTo>
                  <a:pt x="66684" y="69456"/>
                </a:lnTo>
                <a:lnTo>
                  <a:pt x="66197" y="69703"/>
                </a:lnTo>
                <a:lnTo>
                  <a:pt x="66089" y="69200"/>
                </a:lnTo>
                <a:lnTo>
                  <a:pt x="66774" y="68808"/>
                </a:lnTo>
                <a:lnTo>
                  <a:pt x="67051" y="68872"/>
                </a:lnTo>
                <a:lnTo>
                  <a:pt x="67021" y="72484"/>
                </a:lnTo>
                <a:close/>
                <a:moveTo>
                  <a:pt x="69041" y="71133"/>
                </a:moveTo>
                <a:lnTo>
                  <a:pt x="68987" y="71900"/>
                </a:lnTo>
                <a:lnTo>
                  <a:pt x="68830" y="72452"/>
                </a:lnTo>
                <a:lnTo>
                  <a:pt x="68590" y="72739"/>
                </a:lnTo>
                <a:lnTo>
                  <a:pt x="68271" y="72795"/>
                </a:lnTo>
                <a:lnTo>
                  <a:pt x="67971" y="72612"/>
                </a:lnTo>
                <a:lnTo>
                  <a:pt x="67754" y="72220"/>
                </a:lnTo>
                <a:lnTo>
                  <a:pt x="67604" y="71613"/>
                </a:lnTo>
                <a:lnTo>
                  <a:pt x="67568" y="70822"/>
                </a:lnTo>
                <a:lnTo>
                  <a:pt x="67628" y="70047"/>
                </a:lnTo>
                <a:lnTo>
                  <a:pt x="67784" y="69495"/>
                </a:lnTo>
                <a:lnTo>
                  <a:pt x="68025" y="69192"/>
                </a:lnTo>
                <a:lnTo>
                  <a:pt x="68331" y="69136"/>
                </a:lnTo>
                <a:lnTo>
                  <a:pt x="68644" y="69320"/>
                </a:lnTo>
                <a:lnTo>
                  <a:pt x="68860" y="69727"/>
                </a:lnTo>
                <a:lnTo>
                  <a:pt x="69005" y="70342"/>
                </a:lnTo>
                <a:lnTo>
                  <a:pt x="69041" y="71133"/>
                </a:lnTo>
                <a:close/>
                <a:moveTo>
                  <a:pt x="68668" y="71093"/>
                </a:moveTo>
                <a:lnTo>
                  <a:pt x="68584" y="70047"/>
                </a:lnTo>
                <a:lnTo>
                  <a:pt x="68301" y="69663"/>
                </a:lnTo>
                <a:lnTo>
                  <a:pt x="68049" y="69919"/>
                </a:lnTo>
                <a:lnTo>
                  <a:pt x="67941" y="70854"/>
                </a:lnTo>
                <a:lnTo>
                  <a:pt x="68025" y="71884"/>
                </a:lnTo>
                <a:lnTo>
                  <a:pt x="68295" y="72276"/>
                </a:lnTo>
                <a:lnTo>
                  <a:pt x="68566" y="72012"/>
                </a:lnTo>
                <a:lnTo>
                  <a:pt x="68668" y="71093"/>
                </a:lnTo>
                <a:close/>
                <a:moveTo>
                  <a:pt x="70339" y="73163"/>
                </a:moveTo>
                <a:lnTo>
                  <a:pt x="69984" y="73091"/>
                </a:lnTo>
                <a:lnTo>
                  <a:pt x="70009" y="70183"/>
                </a:lnTo>
                <a:lnTo>
                  <a:pt x="69534" y="70422"/>
                </a:lnTo>
                <a:lnTo>
                  <a:pt x="69425" y="69919"/>
                </a:lnTo>
                <a:lnTo>
                  <a:pt x="70099" y="69527"/>
                </a:lnTo>
                <a:lnTo>
                  <a:pt x="70381" y="69583"/>
                </a:lnTo>
                <a:lnTo>
                  <a:pt x="70339" y="73163"/>
                </a:lnTo>
                <a:close/>
                <a:moveTo>
                  <a:pt x="72335" y="71821"/>
                </a:moveTo>
                <a:lnTo>
                  <a:pt x="72275" y="72580"/>
                </a:lnTo>
                <a:lnTo>
                  <a:pt x="72113" y="73123"/>
                </a:lnTo>
                <a:lnTo>
                  <a:pt x="71890" y="73411"/>
                </a:lnTo>
                <a:lnTo>
                  <a:pt x="71577" y="73474"/>
                </a:lnTo>
                <a:lnTo>
                  <a:pt x="71277" y="73291"/>
                </a:lnTo>
                <a:lnTo>
                  <a:pt x="71061" y="72899"/>
                </a:lnTo>
                <a:lnTo>
                  <a:pt x="70922" y="72292"/>
                </a:lnTo>
                <a:lnTo>
                  <a:pt x="70880" y="71525"/>
                </a:lnTo>
                <a:lnTo>
                  <a:pt x="70940" y="70750"/>
                </a:lnTo>
                <a:lnTo>
                  <a:pt x="71097" y="70199"/>
                </a:lnTo>
                <a:lnTo>
                  <a:pt x="71331" y="69903"/>
                </a:lnTo>
                <a:lnTo>
                  <a:pt x="71632" y="69847"/>
                </a:lnTo>
                <a:lnTo>
                  <a:pt x="71926" y="70031"/>
                </a:lnTo>
                <a:lnTo>
                  <a:pt x="72143" y="70430"/>
                </a:lnTo>
                <a:lnTo>
                  <a:pt x="72287" y="71038"/>
                </a:lnTo>
                <a:lnTo>
                  <a:pt x="72335" y="71821"/>
                </a:lnTo>
                <a:close/>
                <a:moveTo>
                  <a:pt x="71956" y="71781"/>
                </a:moveTo>
                <a:lnTo>
                  <a:pt x="71866" y="70750"/>
                </a:lnTo>
                <a:lnTo>
                  <a:pt x="71602" y="70366"/>
                </a:lnTo>
                <a:lnTo>
                  <a:pt x="71349" y="70622"/>
                </a:lnTo>
                <a:lnTo>
                  <a:pt x="71259" y="71549"/>
                </a:lnTo>
                <a:lnTo>
                  <a:pt x="71337" y="72572"/>
                </a:lnTo>
                <a:lnTo>
                  <a:pt x="71608" y="72955"/>
                </a:lnTo>
                <a:lnTo>
                  <a:pt x="71866" y="72699"/>
                </a:lnTo>
                <a:lnTo>
                  <a:pt x="71956" y="71781"/>
                </a:lnTo>
                <a:close/>
                <a:moveTo>
                  <a:pt x="73609" y="73826"/>
                </a:moveTo>
                <a:lnTo>
                  <a:pt x="73255" y="73754"/>
                </a:lnTo>
                <a:lnTo>
                  <a:pt x="73267" y="70870"/>
                </a:lnTo>
                <a:lnTo>
                  <a:pt x="72798" y="71109"/>
                </a:lnTo>
                <a:lnTo>
                  <a:pt x="72702" y="70622"/>
                </a:lnTo>
                <a:lnTo>
                  <a:pt x="73357" y="70223"/>
                </a:lnTo>
                <a:lnTo>
                  <a:pt x="73627" y="70278"/>
                </a:lnTo>
                <a:lnTo>
                  <a:pt x="73609" y="73826"/>
                </a:lnTo>
                <a:close/>
                <a:moveTo>
                  <a:pt x="75208" y="74154"/>
                </a:moveTo>
                <a:lnTo>
                  <a:pt x="74860" y="74082"/>
                </a:lnTo>
                <a:lnTo>
                  <a:pt x="74890" y="71213"/>
                </a:lnTo>
                <a:lnTo>
                  <a:pt x="74427" y="71453"/>
                </a:lnTo>
                <a:lnTo>
                  <a:pt x="74337" y="70958"/>
                </a:lnTo>
                <a:lnTo>
                  <a:pt x="74980" y="70582"/>
                </a:lnTo>
                <a:lnTo>
                  <a:pt x="75238" y="70630"/>
                </a:lnTo>
                <a:lnTo>
                  <a:pt x="75208" y="74154"/>
                </a:lnTo>
                <a:close/>
                <a:moveTo>
                  <a:pt x="77144" y="72835"/>
                </a:moveTo>
                <a:lnTo>
                  <a:pt x="77096" y="73586"/>
                </a:lnTo>
                <a:lnTo>
                  <a:pt x="76946" y="74114"/>
                </a:lnTo>
                <a:lnTo>
                  <a:pt x="76717" y="74401"/>
                </a:lnTo>
                <a:lnTo>
                  <a:pt x="76411" y="74465"/>
                </a:lnTo>
                <a:lnTo>
                  <a:pt x="76122" y="74281"/>
                </a:lnTo>
                <a:lnTo>
                  <a:pt x="75906" y="73906"/>
                </a:lnTo>
                <a:lnTo>
                  <a:pt x="75767" y="73307"/>
                </a:lnTo>
                <a:lnTo>
                  <a:pt x="75731" y="72540"/>
                </a:lnTo>
                <a:lnTo>
                  <a:pt x="75785" y="71781"/>
                </a:lnTo>
                <a:lnTo>
                  <a:pt x="75936" y="71237"/>
                </a:lnTo>
                <a:lnTo>
                  <a:pt x="76170" y="70942"/>
                </a:lnTo>
                <a:lnTo>
                  <a:pt x="76453" y="70894"/>
                </a:lnTo>
                <a:lnTo>
                  <a:pt x="76753" y="71069"/>
                </a:lnTo>
                <a:lnTo>
                  <a:pt x="76982" y="71461"/>
                </a:lnTo>
                <a:lnTo>
                  <a:pt x="77114" y="72060"/>
                </a:lnTo>
                <a:lnTo>
                  <a:pt x="77144" y="72835"/>
                </a:lnTo>
                <a:close/>
                <a:moveTo>
                  <a:pt x="76777" y="72795"/>
                </a:moveTo>
                <a:lnTo>
                  <a:pt x="76699" y="71781"/>
                </a:lnTo>
                <a:lnTo>
                  <a:pt x="76441" y="71405"/>
                </a:lnTo>
                <a:lnTo>
                  <a:pt x="76188" y="71653"/>
                </a:lnTo>
                <a:lnTo>
                  <a:pt x="76098" y="72572"/>
                </a:lnTo>
                <a:lnTo>
                  <a:pt x="76176" y="73570"/>
                </a:lnTo>
                <a:lnTo>
                  <a:pt x="76441" y="73954"/>
                </a:lnTo>
                <a:lnTo>
                  <a:pt x="76687" y="73690"/>
                </a:lnTo>
                <a:lnTo>
                  <a:pt x="76777" y="72795"/>
                </a:lnTo>
                <a:close/>
                <a:moveTo>
                  <a:pt x="78388" y="74801"/>
                </a:moveTo>
                <a:lnTo>
                  <a:pt x="78046" y="74745"/>
                </a:lnTo>
                <a:lnTo>
                  <a:pt x="78076" y="71892"/>
                </a:lnTo>
                <a:lnTo>
                  <a:pt x="77619" y="72132"/>
                </a:lnTo>
                <a:lnTo>
                  <a:pt x="77517" y="71653"/>
                </a:lnTo>
                <a:lnTo>
                  <a:pt x="78154" y="71253"/>
                </a:lnTo>
                <a:lnTo>
                  <a:pt x="78406" y="71301"/>
                </a:lnTo>
                <a:lnTo>
                  <a:pt x="78388" y="74801"/>
                </a:lnTo>
                <a:close/>
                <a:moveTo>
                  <a:pt x="79933" y="75128"/>
                </a:moveTo>
                <a:lnTo>
                  <a:pt x="79603" y="75056"/>
                </a:lnTo>
                <a:lnTo>
                  <a:pt x="79615" y="72220"/>
                </a:lnTo>
                <a:lnTo>
                  <a:pt x="79182" y="72460"/>
                </a:lnTo>
                <a:lnTo>
                  <a:pt x="79074" y="71980"/>
                </a:lnTo>
                <a:lnTo>
                  <a:pt x="79723" y="71589"/>
                </a:lnTo>
                <a:lnTo>
                  <a:pt x="79969" y="71653"/>
                </a:lnTo>
                <a:lnTo>
                  <a:pt x="79933" y="75128"/>
                </a:lnTo>
                <a:close/>
                <a:moveTo>
                  <a:pt x="81502" y="75432"/>
                </a:moveTo>
                <a:lnTo>
                  <a:pt x="81154" y="75376"/>
                </a:lnTo>
                <a:lnTo>
                  <a:pt x="81184" y="72564"/>
                </a:lnTo>
                <a:lnTo>
                  <a:pt x="80727" y="72803"/>
                </a:lnTo>
                <a:lnTo>
                  <a:pt x="80637" y="72324"/>
                </a:lnTo>
                <a:lnTo>
                  <a:pt x="81268" y="71924"/>
                </a:lnTo>
                <a:lnTo>
                  <a:pt x="81532" y="71980"/>
                </a:lnTo>
                <a:lnTo>
                  <a:pt x="81502" y="75432"/>
                </a:lnTo>
                <a:close/>
                <a:moveTo>
                  <a:pt x="83360" y="74146"/>
                </a:moveTo>
                <a:lnTo>
                  <a:pt x="83306" y="74873"/>
                </a:lnTo>
                <a:lnTo>
                  <a:pt x="83155" y="75408"/>
                </a:lnTo>
                <a:lnTo>
                  <a:pt x="82945" y="75688"/>
                </a:lnTo>
                <a:lnTo>
                  <a:pt x="82663" y="75744"/>
                </a:lnTo>
                <a:lnTo>
                  <a:pt x="82374" y="75576"/>
                </a:lnTo>
                <a:lnTo>
                  <a:pt x="82164" y="75192"/>
                </a:lnTo>
                <a:lnTo>
                  <a:pt x="82025" y="74601"/>
                </a:lnTo>
                <a:lnTo>
                  <a:pt x="81989" y="73842"/>
                </a:lnTo>
                <a:lnTo>
                  <a:pt x="82037" y="73115"/>
                </a:lnTo>
                <a:lnTo>
                  <a:pt x="82188" y="72572"/>
                </a:lnTo>
                <a:lnTo>
                  <a:pt x="82404" y="72284"/>
                </a:lnTo>
                <a:lnTo>
                  <a:pt x="82693" y="72244"/>
                </a:lnTo>
                <a:lnTo>
                  <a:pt x="82975" y="72412"/>
                </a:lnTo>
                <a:lnTo>
                  <a:pt x="83198" y="72795"/>
                </a:lnTo>
                <a:lnTo>
                  <a:pt x="83324" y="73387"/>
                </a:lnTo>
                <a:lnTo>
                  <a:pt x="83360" y="74146"/>
                </a:lnTo>
                <a:close/>
                <a:moveTo>
                  <a:pt x="83005" y="74106"/>
                </a:moveTo>
                <a:lnTo>
                  <a:pt x="82921" y="73107"/>
                </a:lnTo>
                <a:lnTo>
                  <a:pt x="82669" y="72723"/>
                </a:lnTo>
                <a:lnTo>
                  <a:pt x="82428" y="72979"/>
                </a:lnTo>
                <a:lnTo>
                  <a:pt x="82344" y="73882"/>
                </a:lnTo>
                <a:lnTo>
                  <a:pt x="82428" y="74865"/>
                </a:lnTo>
                <a:lnTo>
                  <a:pt x="82675" y="75248"/>
                </a:lnTo>
                <a:lnTo>
                  <a:pt x="82915" y="74985"/>
                </a:lnTo>
                <a:lnTo>
                  <a:pt x="83005" y="74106"/>
                </a:lnTo>
                <a:close/>
                <a:moveTo>
                  <a:pt x="84568" y="76063"/>
                </a:moveTo>
                <a:lnTo>
                  <a:pt x="84232" y="76007"/>
                </a:lnTo>
                <a:lnTo>
                  <a:pt x="84244" y="73227"/>
                </a:lnTo>
                <a:lnTo>
                  <a:pt x="83793" y="73442"/>
                </a:lnTo>
                <a:lnTo>
                  <a:pt x="83703" y="72963"/>
                </a:lnTo>
                <a:lnTo>
                  <a:pt x="84316" y="72580"/>
                </a:lnTo>
                <a:lnTo>
                  <a:pt x="84580" y="72643"/>
                </a:lnTo>
                <a:lnTo>
                  <a:pt x="84568" y="76063"/>
                </a:lnTo>
                <a:close/>
                <a:moveTo>
                  <a:pt x="86372" y="74785"/>
                </a:moveTo>
                <a:lnTo>
                  <a:pt x="86324" y="75496"/>
                </a:lnTo>
                <a:lnTo>
                  <a:pt x="86179" y="76023"/>
                </a:lnTo>
                <a:lnTo>
                  <a:pt x="85969" y="76303"/>
                </a:lnTo>
                <a:lnTo>
                  <a:pt x="85686" y="76359"/>
                </a:lnTo>
                <a:lnTo>
                  <a:pt x="85410" y="76183"/>
                </a:lnTo>
                <a:lnTo>
                  <a:pt x="85205" y="75823"/>
                </a:lnTo>
                <a:lnTo>
                  <a:pt x="85079" y="75248"/>
                </a:lnTo>
                <a:lnTo>
                  <a:pt x="85043" y="74497"/>
                </a:lnTo>
                <a:lnTo>
                  <a:pt x="85085" y="73762"/>
                </a:lnTo>
                <a:lnTo>
                  <a:pt x="85229" y="73235"/>
                </a:lnTo>
                <a:lnTo>
                  <a:pt x="85440" y="72931"/>
                </a:lnTo>
                <a:lnTo>
                  <a:pt x="85710" y="72883"/>
                </a:lnTo>
                <a:lnTo>
                  <a:pt x="85999" y="73051"/>
                </a:lnTo>
                <a:lnTo>
                  <a:pt x="86209" y="73434"/>
                </a:lnTo>
                <a:lnTo>
                  <a:pt x="86336" y="74026"/>
                </a:lnTo>
                <a:lnTo>
                  <a:pt x="86372" y="74785"/>
                </a:lnTo>
                <a:close/>
                <a:moveTo>
                  <a:pt x="86035" y="74737"/>
                </a:moveTo>
                <a:lnTo>
                  <a:pt x="85951" y="73754"/>
                </a:lnTo>
                <a:lnTo>
                  <a:pt x="85698" y="73371"/>
                </a:lnTo>
                <a:lnTo>
                  <a:pt x="85470" y="73634"/>
                </a:lnTo>
                <a:lnTo>
                  <a:pt x="85380" y="74513"/>
                </a:lnTo>
                <a:lnTo>
                  <a:pt x="85452" y="75496"/>
                </a:lnTo>
                <a:lnTo>
                  <a:pt x="85704" y="75863"/>
                </a:lnTo>
                <a:lnTo>
                  <a:pt x="85945" y="75616"/>
                </a:lnTo>
                <a:lnTo>
                  <a:pt x="86035" y="74737"/>
                </a:lnTo>
                <a:close/>
                <a:moveTo>
                  <a:pt x="87862" y="75096"/>
                </a:moveTo>
                <a:lnTo>
                  <a:pt x="87820" y="75815"/>
                </a:lnTo>
                <a:lnTo>
                  <a:pt x="87676" y="76327"/>
                </a:lnTo>
                <a:lnTo>
                  <a:pt x="87466" y="76614"/>
                </a:lnTo>
                <a:lnTo>
                  <a:pt x="87177" y="76670"/>
                </a:lnTo>
                <a:lnTo>
                  <a:pt x="86907" y="76495"/>
                </a:lnTo>
                <a:lnTo>
                  <a:pt x="86714" y="76135"/>
                </a:lnTo>
                <a:lnTo>
                  <a:pt x="86570" y="75544"/>
                </a:lnTo>
                <a:lnTo>
                  <a:pt x="86534" y="74817"/>
                </a:lnTo>
                <a:lnTo>
                  <a:pt x="86582" y="74082"/>
                </a:lnTo>
                <a:lnTo>
                  <a:pt x="86726" y="73546"/>
                </a:lnTo>
                <a:lnTo>
                  <a:pt x="86949" y="73267"/>
                </a:lnTo>
                <a:lnTo>
                  <a:pt x="87219" y="73211"/>
                </a:lnTo>
                <a:lnTo>
                  <a:pt x="87490" y="73387"/>
                </a:lnTo>
                <a:lnTo>
                  <a:pt x="87700" y="73762"/>
                </a:lnTo>
                <a:lnTo>
                  <a:pt x="87826" y="74337"/>
                </a:lnTo>
                <a:lnTo>
                  <a:pt x="87862" y="75096"/>
                </a:lnTo>
                <a:close/>
                <a:moveTo>
                  <a:pt x="87526" y="75056"/>
                </a:moveTo>
                <a:lnTo>
                  <a:pt x="87442" y="74066"/>
                </a:lnTo>
                <a:lnTo>
                  <a:pt x="87201" y="73690"/>
                </a:lnTo>
                <a:lnTo>
                  <a:pt x="86955" y="73946"/>
                </a:lnTo>
                <a:lnTo>
                  <a:pt x="86871" y="74833"/>
                </a:lnTo>
                <a:lnTo>
                  <a:pt x="86955" y="75807"/>
                </a:lnTo>
                <a:lnTo>
                  <a:pt x="87195" y="76175"/>
                </a:lnTo>
                <a:lnTo>
                  <a:pt x="87436" y="75927"/>
                </a:lnTo>
                <a:lnTo>
                  <a:pt x="87526" y="75056"/>
                </a:lnTo>
                <a:close/>
                <a:moveTo>
                  <a:pt x="89023" y="76974"/>
                </a:moveTo>
                <a:lnTo>
                  <a:pt x="88710" y="76918"/>
                </a:lnTo>
                <a:lnTo>
                  <a:pt x="88716" y="74178"/>
                </a:lnTo>
                <a:lnTo>
                  <a:pt x="88295" y="74393"/>
                </a:lnTo>
                <a:lnTo>
                  <a:pt x="88205" y="73946"/>
                </a:lnTo>
                <a:lnTo>
                  <a:pt x="88794" y="73546"/>
                </a:lnTo>
                <a:lnTo>
                  <a:pt x="89041" y="73602"/>
                </a:lnTo>
                <a:lnTo>
                  <a:pt x="89023" y="76974"/>
                </a:lnTo>
                <a:close/>
                <a:moveTo>
                  <a:pt x="90802" y="75704"/>
                </a:moveTo>
                <a:lnTo>
                  <a:pt x="90748" y="76415"/>
                </a:lnTo>
                <a:lnTo>
                  <a:pt x="90616" y="76934"/>
                </a:lnTo>
                <a:lnTo>
                  <a:pt x="90405" y="77214"/>
                </a:lnTo>
                <a:lnTo>
                  <a:pt x="90123" y="77278"/>
                </a:lnTo>
                <a:lnTo>
                  <a:pt x="89858" y="77110"/>
                </a:lnTo>
                <a:lnTo>
                  <a:pt x="89660" y="76750"/>
                </a:lnTo>
                <a:lnTo>
                  <a:pt x="89522" y="76167"/>
                </a:lnTo>
                <a:lnTo>
                  <a:pt x="89486" y="75424"/>
                </a:lnTo>
                <a:lnTo>
                  <a:pt x="89540" y="74713"/>
                </a:lnTo>
                <a:lnTo>
                  <a:pt x="89678" y="74186"/>
                </a:lnTo>
                <a:lnTo>
                  <a:pt x="89888" y="73890"/>
                </a:lnTo>
                <a:lnTo>
                  <a:pt x="90165" y="73842"/>
                </a:lnTo>
                <a:lnTo>
                  <a:pt x="90423" y="74002"/>
                </a:lnTo>
                <a:lnTo>
                  <a:pt x="90628" y="74385"/>
                </a:lnTo>
                <a:lnTo>
                  <a:pt x="90760" y="74969"/>
                </a:lnTo>
                <a:lnTo>
                  <a:pt x="90802" y="75704"/>
                </a:lnTo>
                <a:close/>
                <a:moveTo>
                  <a:pt x="90453" y="75672"/>
                </a:moveTo>
                <a:lnTo>
                  <a:pt x="90381" y="74697"/>
                </a:lnTo>
                <a:lnTo>
                  <a:pt x="90147" y="74321"/>
                </a:lnTo>
                <a:lnTo>
                  <a:pt x="89906" y="74577"/>
                </a:lnTo>
                <a:lnTo>
                  <a:pt x="89828" y="75456"/>
                </a:lnTo>
                <a:lnTo>
                  <a:pt x="89906" y="76415"/>
                </a:lnTo>
                <a:lnTo>
                  <a:pt x="90141" y="76790"/>
                </a:lnTo>
                <a:lnTo>
                  <a:pt x="90381" y="76535"/>
                </a:lnTo>
                <a:lnTo>
                  <a:pt x="90453" y="75672"/>
                </a:lnTo>
                <a:close/>
                <a:moveTo>
                  <a:pt x="91938" y="77581"/>
                </a:moveTo>
                <a:lnTo>
                  <a:pt x="91614" y="77517"/>
                </a:lnTo>
                <a:lnTo>
                  <a:pt x="91632" y="74785"/>
                </a:lnTo>
                <a:lnTo>
                  <a:pt x="91217" y="75024"/>
                </a:lnTo>
                <a:lnTo>
                  <a:pt x="91127" y="74553"/>
                </a:lnTo>
                <a:lnTo>
                  <a:pt x="91704" y="74186"/>
                </a:lnTo>
                <a:lnTo>
                  <a:pt x="91950" y="74233"/>
                </a:lnTo>
                <a:lnTo>
                  <a:pt x="91938" y="77581"/>
                </a:lnTo>
                <a:close/>
                <a:moveTo>
                  <a:pt x="93675" y="76303"/>
                </a:moveTo>
                <a:lnTo>
                  <a:pt x="93627" y="77014"/>
                </a:lnTo>
                <a:lnTo>
                  <a:pt x="93489" y="77541"/>
                </a:lnTo>
                <a:lnTo>
                  <a:pt x="93291" y="77805"/>
                </a:lnTo>
                <a:lnTo>
                  <a:pt x="93014" y="77861"/>
                </a:lnTo>
                <a:lnTo>
                  <a:pt x="92756" y="77701"/>
                </a:lnTo>
                <a:lnTo>
                  <a:pt x="92557" y="77350"/>
                </a:lnTo>
                <a:lnTo>
                  <a:pt x="92437" y="76774"/>
                </a:lnTo>
                <a:lnTo>
                  <a:pt x="92401" y="76039"/>
                </a:lnTo>
                <a:lnTo>
                  <a:pt x="92443" y="75328"/>
                </a:lnTo>
                <a:lnTo>
                  <a:pt x="92581" y="74801"/>
                </a:lnTo>
                <a:lnTo>
                  <a:pt x="92786" y="74521"/>
                </a:lnTo>
                <a:lnTo>
                  <a:pt x="93050" y="74465"/>
                </a:lnTo>
                <a:lnTo>
                  <a:pt x="93309" y="74633"/>
                </a:lnTo>
                <a:lnTo>
                  <a:pt x="93513" y="75008"/>
                </a:lnTo>
                <a:lnTo>
                  <a:pt x="93639" y="75576"/>
                </a:lnTo>
                <a:lnTo>
                  <a:pt x="93675" y="76303"/>
                </a:lnTo>
                <a:close/>
                <a:moveTo>
                  <a:pt x="93339" y="76263"/>
                </a:moveTo>
                <a:lnTo>
                  <a:pt x="93267" y="75312"/>
                </a:lnTo>
                <a:lnTo>
                  <a:pt x="93032" y="74945"/>
                </a:lnTo>
                <a:lnTo>
                  <a:pt x="92804" y="75192"/>
                </a:lnTo>
                <a:lnTo>
                  <a:pt x="92732" y="76063"/>
                </a:lnTo>
                <a:lnTo>
                  <a:pt x="92804" y="77030"/>
                </a:lnTo>
                <a:lnTo>
                  <a:pt x="93038" y="77389"/>
                </a:lnTo>
                <a:lnTo>
                  <a:pt x="93267" y="77134"/>
                </a:lnTo>
                <a:lnTo>
                  <a:pt x="93339" y="76263"/>
                </a:lnTo>
                <a:close/>
                <a:moveTo>
                  <a:pt x="94794" y="78164"/>
                </a:moveTo>
                <a:lnTo>
                  <a:pt x="94487" y="78109"/>
                </a:lnTo>
                <a:lnTo>
                  <a:pt x="94493" y="75408"/>
                </a:lnTo>
                <a:lnTo>
                  <a:pt x="94096" y="75632"/>
                </a:lnTo>
                <a:lnTo>
                  <a:pt x="93994" y="75176"/>
                </a:lnTo>
                <a:lnTo>
                  <a:pt x="94571" y="74793"/>
                </a:lnTo>
                <a:lnTo>
                  <a:pt x="94812" y="74857"/>
                </a:lnTo>
                <a:lnTo>
                  <a:pt x="94794" y="78164"/>
                </a:lnTo>
                <a:close/>
                <a:moveTo>
                  <a:pt x="96206" y="78460"/>
                </a:moveTo>
                <a:lnTo>
                  <a:pt x="95900" y="78396"/>
                </a:lnTo>
                <a:lnTo>
                  <a:pt x="95900" y="75720"/>
                </a:lnTo>
                <a:lnTo>
                  <a:pt x="95503" y="75935"/>
                </a:lnTo>
                <a:lnTo>
                  <a:pt x="95407" y="75488"/>
                </a:lnTo>
                <a:lnTo>
                  <a:pt x="95978" y="75096"/>
                </a:lnTo>
                <a:lnTo>
                  <a:pt x="96212" y="75144"/>
                </a:lnTo>
                <a:lnTo>
                  <a:pt x="96206" y="78460"/>
                </a:lnTo>
                <a:close/>
                <a:moveTo>
                  <a:pt x="97896" y="77206"/>
                </a:moveTo>
                <a:lnTo>
                  <a:pt x="97853" y="77901"/>
                </a:lnTo>
                <a:lnTo>
                  <a:pt x="97727" y="78412"/>
                </a:lnTo>
                <a:lnTo>
                  <a:pt x="97529" y="78692"/>
                </a:lnTo>
                <a:lnTo>
                  <a:pt x="97264" y="78740"/>
                </a:lnTo>
                <a:lnTo>
                  <a:pt x="97012" y="78580"/>
                </a:lnTo>
                <a:lnTo>
                  <a:pt x="96813" y="78220"/>
                </a:lnTo>
                <a:lnTo>
                  <a:pt x="96699" y="77661"/>
                </a:lnTo>
                <a:lnTo>
                  <a:pt x="96657" y="76934"/>
                </a:lnTo>
                <a:lnTo>
                  <a:pt x="96693" y="76239"/>
                </a:lnTo>
                <a:lnTo>
                  <a:pt x="96831" y="75720"/>
                </a:lnTo>
                <a:lnTo>
                  <a:pt x="97030" y="75432"/>
                </a:lnTo>
                <a:lnTo>
                  <a:pt x="97288" y="75376"/>
                </a:lnTo>
                <a:lnTo>
                  <a:pt x="97553" y="75544"/>
                </a:lnTo>
                <a:lnTo>
                  <a:pt x="97745" y="75919"/>
                </a:lnTo>
                <a:lnTo>
                  <a:pt x="97865" y="76479"/>
                </a:lnTo>
                <a:lnTo>
                  <a:pt x="97896" y="77206"/>
                </a:lnTo>
                <a:close/>
                <a:moveTo>
                  <a:pt x="97583" y="77158"/>
                </a:moveTo>
                <a:lnTo>
                  <a:pt x="97505" y="76215"/>
                </a:lnTo>
                <a:lnTo>
                  <a:pt x="97270" y="75855"/>
                </a:lnTo>
                <a:lnTo>
                  <a:pt x="97054" y="76095"/>
                </a:lnTo>
                <a:lnTo>
                  <a:pt x="96982" y="76958"/>
                </a:lnTo>
                <a:lnTo>
                  <a:pt x="97054" y="77909"/>
                </a:lnTo>
                <a:lnTo>
                  <a:pt x="97288" y="78260"/>
                </a:lnTo>
                <a:lnTo>
                  <a:pt x="97505" y="78021"/>
                </a:lnTo>
                <a:lnTo>
                  <a:pt x="97583" y="77158"/>
                </a:lnTo>
                <a:close/>
                <a:moveTo>
                  <a:pt x="99284" y="77485"/>
                </a:moveTo>
                <a:lnTo>
                  <a:pt x="99236" y="78188"/>
                </a:lnTo>
                <a:lnTo>
                  <a:pt x="99110" y="78692"/>
                </a:lnTo>
                <a:lnTo>
                  <a:pt x="98917" y="78955"/>
                </a:lnTo>
                <a:lnTo>
                  <a:pt x="98653" y="79019"/>
                </a:lnTo>
                <a:lnTo>
                  <a:pt x="98394" y="78860"/>
                </a:lnTo>
                <a:lnTo>
                  <a:pt x="98202" y="78508"/>
                </a:lnTo>
                <a:lnTo>
                  <a:pt x="98082" y="77949"/>
                </a:lnTo>
                <a:lnTo>
                  <a:pt x="98040" y="77238"/>
                </a:lnTo>
                <a:lnTo>
                  <a:pt x="98088" y="76527"/>
                </a:lnTo>
                <a:lnTo>
                  <a:pt x="98220" y="76007"/>
                </a:lnTo>
                <a:lnTo>
                  <a:pt x="98418" y="75736"/>
                </a:lnTo>
                <a:lnTo>
                  <a:pt x="98671" y="75688"/>
                </a:lnTo>
                <a:lnTo>
                  <a:pt x="98929" y="75847"/>
                </a:lnTo>
                <a:lnTo>
                  <a:pt x="99134" y="76215"/>
                </a:lnTo>
                <a:lnTo>
                  <a:pt x="99248" y="76766"/>
                </a:lnTo>
                <a:lnTo>
                  <a:pt x="99284" y="77485"/>
                </a:lnTo>
                <a:close/>
                <a:moveTo>
                  <a:pt x="98960" y="77453"/>
                </a:moveTo>
                <a:lnTo>
                  <a:pt x="98893" y="76503"/>
                </a:lnTo>
                <a:lnTo>
                  <a:pt x="98659" y="76143"/>
                </a:lnTo>
                <a:lnTo>
                  <a:pt x="98431" y="76399"/>
                </a:lnTo>
                <a:lnTo>
                  <a:pt x="98358" y="77254"/>
                </a:lnTo>
                <a:lnTo>
                  <a:pt x="98431" y="78188"/>
                </a:lnTo>
                <a:lnTo>
                  <a:pt x="98671" y="78540"/>
                </a:lnTo>
                <a:lnTo>
                  <a:pt x="98893" y="78300"/>
                </a:lnTo>
                <a:lnTo>
                  <a:pt x="98960" y="77453"/>
                </a:lnTo>
                <a:close/>
                <a:moveTo>
                  <a:pt x="100366" y="79307"/>
                </a:moveTo>
                <a:lnTo>
                  <a:pt x="100066" y="79251"/>
                </a:lnTo>
                <a:lnTo>
                  <a:pt x="100078" y="76606"/>
                </a:lnTo>
                <a:lnTo>
                  <a:pt x="99675" y="76814"/>
                </a:lnTo>
                <a:lnTo>
                  <a:pt x="99591" y="76375"/>
                </a:lnTo>
                <a:lnTo>
                  <a:pt x="100150" y="75999"/>
                </a:lnTo>
                <a:lnTo>
                  <a:pt x="100378" y="76047"/>
                </a:lnTo>
                <a:lnTo>
                  <a:pt x="100366" y="79307"/>
                </a:lnTo>
                <a:close/>
                <a:moveTo>
                  <a:pt x="102019" y="78069"/>
                </a:moveTo>
                <a:lnTo>
                  <a:pt x="101971" y="78756"/>
                </a:lnTo>
                <a:lnTo>
                  <a:pt x="101845" y="79259"/>
                </a:lnTo>
                <a:lnTo>
                  <a:pt x="101647" y="79531"/>
                </a:lnTo>
                <a:lnTo>
                  <a:pt x="101394" y="79579"/>
                </a:lnTo>
                <a:lnTo>
                  <a:pt x="101142" y="79427"/>
                </a:lnTo>
                <a:lnTo>
                  <a:pt x="100955" y="79067"/>
                </a:lnTo>
                <a:lnTo>
                  <a:pt x="100835" y="78516"/>
                </a:lnTo>
                <a:lnTo>
                  <a:pt x="100799" y="77805"/>
                </a:lnTo>
                <a:lnTo>
                  <a:pt x="100835" y="77110"/>
                </a:lnTo>
                <a:lnTo>
                  <a:pt x="100961" y="76606"/>
                </a:lnTo>
                <a:lnTo>
                  <a:pt x="101160" y="76319"/>
                </a:lnTo>
                <a:lnTo>
                  <a:pt x="101418" y="76263"/>
                </a:lnTo>
                <a:lnTo>
                  <a:pt x="101665" y="76423"/>
                </a:lnTo>
                <a:lnTo>
                  <a:pt x="101851" y="76790"/>
                </a:lnTo>
                <a:lnTo>
                  <a:pt x="101971" y="77350"/>
                </a:lnTo>
                <a:lnTo>
                  <a:pt x="102019" y="78069"/>
                </a:lnTo>
                <a:close/>
                <a:moveTo>
                  <a:pt x="101695" y="78037"/>
                </a:moveTo>
                <a:lnTo>
                  <a:pt x="101629" y="77094"/>
                </a:lnTo>
                <a:lnTo>
                  <a:pt x="101400" y="76734"/>
                </a:lnTo>
                <a:lnTo>
                  <a:pt x="101190" y="76990"/>
                </a:lnTo>
                <a:lnTo>
                  <a:pt x="101112" y="77837"/>
                </a:lnTo>
                <a:lnTo>
                  <a:pt x="101190" y="78756"/>
                </a:lnTo>
                <a:lnTo>
                  <a:pt x="101406" y="79107"/>
                </a:lnTo>
                <a:lnTo>
                  <a:pt x="101617" y="78868"/>
                </a:lnTo>
                <a:lnTo>
                  <a:pt x="101695" y="78037"/>
                </a:lnTo>
                <a:close/>
                <a:moveTo>
                  <a:pt x="103071" y="79866"/>
                </a:moveTo>
                <a:lnTo>
                  <a:pt x="102777" y="79810"/>
                </a:lnTo>
                <a:lnTo>
                  <a:pt x="102771" y="77174"/>
                </a:lnTo>
                <a:lnTo>
                  <a:pt x="102392" y="77397"/>
                </a:lnTo>
                <a:lnTo>
                  <a:pt x="102314" y="76958"/>
                </a:lnTo>
                <a:lnTo>
                  <a:pt x="102855" y="76582"/>
                </a:lnTo>
                <a:lnTo>
                  <a:pt x="103077" y="76638"/>
                </a:lnTo>
                <a:lnTo>
                  <a:pt x="103071" y="79866"/>
                </a:lnTo>
                <a:close/>
                <a:moveTo>
                  <a:pt x="3474" y="64438"/>
                </a:moveTo>
                <a:lnTo>
                  <a:pt x="3378" y="65349"/>
                </a:lnTo>
                <a:lnTo>
                  <a:pt x="3131" y="65996"/>
                </a:lnTo>
                <a:lnTo>
                  <a:pt x="2789" y="66347"/>
                </a:lnTo>
                <a:lnTo>
                  <a:pt x="2338" y="66395"/>
                </a:lnTo>
                <a:lnTo>
                  <a:pt x="1905" y="66180"/>
                </a:lnTo>
                <a:lnTo>
                  <a:pt x="1593" y="65708"/>
                </a:lnTo>
                <a:lnTo>
                  <a:pt x="1400" y="64965"/>
                </a:lnTo>
                <a:lnTo>
                  <a:pt x="1364" y="64022"/>
                </a:lnTo>
                <a:lnTo>
                  <a:pt x="1448" y="63096"/>
                </a:lnTo>
                <a:lnTo>
                  <a:pt x="1683" y="62440"/>
                </a:lnTo>
                <a:lnTo>
                  <a:pt x="2043" y="62081"/>
                </a:lnTo>
                <a:lnTo>
                  <a:pt x="2476" y="62033"/>
                </a:lnTo>
                <a:lnTo>
                  <a:pt x="2915" y="62249"/>
                </a:lnTo>
                <a:lnTo>
                  <a:pt x="3234" y="62744"/>
                </a:lnTo>
                <a:lnTo>
                  <a:pt x="3420" y="63487"/>
                </a:lnTo>
                <a:lnTo>
                  <a:pt x="3474" y="64438"/>
                </a:lnTo>
                <a:close/>
                <a:moveTo>
                  <a:pt x="2921" y="64374"/>
                </a:moveTo>
                <a:lnTo>
                  <a:pt x="2825" y="63136"/>
                </a:lnTo>
                <a:lnTo>
                  <a:pt x="2434" y="62656"/>
                </a:lnTo>
                <a:lnTo>
                  <a:pt x="2055" y="62952"/>
                </a:lnTo>
                <a:lnTo>
                  <a:pt x="1899" y="64062"/>
                </a:lnTo>
                <a:lnTo>
                  <a:pt x="1995" y="65309"/>
                </a:lnTo>
                <a:lnTo>
                  <a:pt x="2374" y="65772"/>
                </a:lnTo>
                <a:lnTo>
                  <a:pt x="2765" y="65477"/>
                </a:lnTo>
                <a:lnTo>
                  <a:pt x="2921" y="64374"/>
                </a:lnTo>
                <a:close/>
                <a:moveTo>
                  <a:pt x="5831" y="64885"/>
                </a:moveTo>
                <a:lnTo>
                  <a:pt x="5734" y="65788"/>
                </a:lnTo>
                <a:lnTo>
                  <a:pt x="5494" y="66443"/>
                </a:lnTo>
                <a:lnTo>
                  <a:pt x="5145" y="66787"/>
                </a:lnTo>
                <a:lnTo>
                  <a:pt x="4694" y="66843"/>
                </a:lnTo>
                <a:lnTo>
                  <a:pt x="4274" y="66635"/>
                </a:lnTo>
                <a:lnTo>
                  <a:pt x="3949" y="66156"/>
                </a:lnTo>
                <a:lnTo>
                  <a:pt x="3757" y="65429"/>
                </a:lnTo>
                <a:lnTo>
                  <a:pt x="3721" y="64486"/>
                </a:lnTo>
                <a:lnTo>
                  <a:pt x="3817" y="63567"/>
                </a:lnTo>
                <a:lnTo>
                  <a:pt x="4063" y="62904"/>
                </a:lnTo>
                <a:lnTo>
                  <a:pt x="4400" y="62552"/>
                </a:lnTo>
                <a:lnTo>
                  <a:pt x="4845" y="62488"/>
                </a:lnTo>
                <a:lnTo>
                  <a:pt x="5272" y="62712"/>
                </a:lnTo>
                <a:lnTo>
                  <a:pt x="5590" y="63199"/>
                </a:lnTo>
                <a:lnTo>
                  <a:pt x="5782" y="63935"/>
                </a:lnTo>
                <a:lnTo>
                  <a:pt x="5831" y="64885"/>
                </a:lnTo>
                <a:close/>
                <a:moveTo>
                  <a:pt x="5290" y="64821"/>
                </a:moveTo>
                <a:lnTo>
                  <a:pt x="5181" y="63583"/>
                </a:lnTo>
                <a:lnTo>
                  <a:pt x="4791" y="63104"/>
                </a:lnTo>
                <a:lnTo>
                  <a:pt x="4424" y="63415"/>
                </a:lnTo>
                <a:lnTo>
                  <a:pt x="4274" y="64534"/>
                </a:lnTo>
                <a:lnTo>
                  <a:pt x="4364" y="65756"/>
                </a:lnTo>
                <a:lnTo>
                  <a:pt x="4737" y="66228"/>
                </a:lnTo>
                <a:lnTo>
                  <a:pt x="5121" y="65924"/>
                </a:lnTo>
                <a:lnTo>
                  <a:pt x="5290" y="64821"/>
                </a:lnTo>
                <a:close/>
                <a:moveTo>
                  <a:pt x="7616" y="67314"/>
                </a:moveTo>
                <a:lnTo>
                  <a:pt x="7117" y="67218"/>
                </a:lnTo>
                <a:lnTo>
                  <a:pt x="7207" y="63751"/>
                </a:lnTo>
                <a:lnTo>
                  <a:pt x="6534" y="64030"/>
                </a:lnTo>
                <a:lnTo>
                  <a:pt x="6396" y="63447"/>
                </a:lnTo>
                <a:lnTo>
                  <a:pt x="7339" y="62992"/>
                </a:lnTo>
                <a:lnTo>
                  <a:pt x="7724" y="63064"/>
                </a:lnTo>
                <a:lnTo>
                  <a:pt x="7616" y="67314"/>
                </a:lnTo>
                <a:close/>
                <a:moveTo>
                  <a:pt x="10453" y="65772"/>
                </a:moveTo>
                <a:lnTo>
                  <a:pt x="10357" y="66667"/>
                </a:lnTo>
                <a:lnTo>
                  <a:pt x="10129" y="67314"/>
                </a:lnTo>
                <a:lnTo>
                  <a:pt x="9792" y="67650"/>
                </a:lnTo>
                <a:lnTo>
                  <a:pt x="9353" y="67706"/>
                </a:lnTo>
                <a:lnTo>
                  <a:pt x="8932" y="67490"/>
                </a:lnTo>
                <a:lnTo>
                  <a:pt x="8626" y="67027"/>
                </a:lnTo>
                <a:lnTo>
                  <a:pt x="8428" y="66300"/>
                </a:lnTo>
                <a:lnTo>
                  <a:pt x="8391" y="65365"/>
                </a:lnTo>
                <a:lnTo>
                  <a:pt x="8488" y="64478"/>
                </a:lnTo>
                <a:lnTo>
                  <a:pt x="8728" y="63823"/>
                </a:lnTo>
                <a:lnTo>
                  <a:pt x="9065" y="63471"/>
                </a:lnTo>
                <a:lnTo>
                  <a:pt x="9492" y="63415"/>
                </a:lnTo>
                <a:lnTo>
                  <a:pt x="9918" y="63631"/>
                </a:lnTo>
                <a:lnTo>
                  <a:pt x="10225" y="64110"/>
                </a:lnTo>
                <a:lnTo>
                  <a:pt x="10411" y="64837"/>
                </a:lnTo>
                <a:lnTo>
                  <a:pt x="10453" y="65772"/>
                </a:lnTo>
                <a:close/>
                <a:moveTo>
                  <a:pt x="9918" y="65716"/>
                </a:moveTo>
                <a:lnTo>
                  <a:pt x="9822" y="64494"/>
                </a:lnTo>
                <a:lnTo>
                  <a:pt x="9455" y="64014"/>
                </a:lnTo>
                <a:lnTo>
                  <a:pt x="9077" y="64326"/>
                </a:lnTo>
                <a:lnTo>
                  <a:pt x="8926" y="65429"/>
                </a:lnTo>
                <a:lnTo>
                  <a:pt x="9017" y="66627"/>
                </a:lnTo>
                <a:lnTo>
                  <a:pt x="9383" y="67099"/>
                </a:lnTo>
                <a:lnTo>
                  <a:pt x="9768" y="66795"/>
                </a:lnTo>
                <a:lnTo>
                  <a:pt x="9918" y="65716"/>
                </a:lnTo>
                <a:close/>
                <a:moveTo>
                  <a:pt x="12203" y="68169"/>
                </a:moveTo>
                <a:lnTo>
                  <a:pt x="11716" y="68081"/>
                </a:lnTo>
                <a:lnTo>
                  <a:pt x="11806" y="64654"/>
                </a:lnTo>
                <a:lnTo>
                  <a:pt x="11139" y="64933"/>
                </a:lnTo>
                <a:lnTo>
                  <a:pt x="11012" y="64342"/>
                </a:lnTo>
                <a:lnTo>
                  <a:pt x="11932" y="63887"/>
                </a:lnTo>
                <a:lnTo>
                  <a:pt x="12311" y="63950"/>
                </a:lnTo>
                <a:lnTo>
                  <a:pt x="12203" y="68169"/>
                </a:lnTo>
                <a:close/>
                <a:moveTo>
                  <a:pt x="14980" y="66643"/>
                </a:moveTo>
                <a:lnTo>
                  <a:pt x="14884" y="67514"/>
                </a:lnTo>
                <a:lnTo>
                  <a:pt x="14661" y="68161"/>
                </a:lnTo>
                <a:lnTo>
                  <a:pt x="14337" y="68497"/>
                </a:lnTo>
                <a:lnTo>
                  <a:pt x="13904" y="68561"/>
                </a:lnTo>
                <a:lnTo>
                  <a:pt x="13489" y="68337"/>
                </a:lnTo>
                <a:lnTo>
                  <a:pt x="13195" y="67890"/>
                </a:lnTo>
                <a:lnTo>
                  <a:pt x="13008" y="67170"/>
                </a:lnTo>
                <a:lnTo>
                  <a:pt x="12966" y="66244"/>
                </a:lnTo>
                <a:lnTo>
                  <a:pt x="13062" y="65349"/>
                </a:lnTo>
                <a:lnTo>
                  <a:pt x="13285" y="64702"/>
                </a:lnTo>
                <a:lnTo>
                  <a:pt x="13609" y="64366"/>
                </a:lnTo>
                <a:lnTo>
                  <a:pt x="14042" y="64302"/>
                </a:lnTo>
                <a:lnTo>
                  <a:pt x="14445" y="64526"/>
                </a:lnTo>
                <a:lnTo>
                  <a:pt x="14752" y="64997"/>
                </a:lnTo>
                <a:lnTo>
                  <a:pt x="14938" y="65716"/>
                </a:lnTo>
                <a:lnTo>
                  <a:pt x="14980" y="66643"/>
                </a:lnTo>
                <a:close/>
                <a:moveTo>
                  <a:pt x="14457" y="66579"/>
                </a:moveTo>
                <a:lnTo>
                  <a:pt x="14355" y="65373"/>
                </a:lnTo>
                <a:lnTo>
                  <a:pt x="13994" y="64901"/>
                </a:lnTo>
                <a:lnTo>
                  <a:pt x="13633" y="65205"/>
                </a:lnTo>
                <a:lnTo>
                  <a:pt x="13489" y="66284"/>
                </a:lnTo>
                <a:lnTo>
                  <a:pt x="13591" y="67490"/>
                </a:lnTo>
                <a:lnTo>
                  <a:pt x="13952" y="67945"/>
                </a:lnTo>
                <a:lnTo>
                  <a:pt x="14313" y="67650"/>
                </a:lnTo>
                <a:lnTo>
                  <a:pt x="14457" y="66579"/>
                </a:lnTo>
                <a:close/>
                <a:moveTo>
                  <a:pt x="16705" y="69008"/>
                </a:moveTo>
                <a:lnTo>
                  <a:pt x="16224" y="68920"/>
                </a:lnTo>
                <a:lnTo>
                  <a:pt x="16308" y="65532"/>
                </a:lnTo>
                <a:lnTo>
                  <a:pt x="15647" y="65804"/>
                </a:lnTo>
                <a:lnTo>
                  <a:pt x="15515" y="65237"/>
                </a:lnTo>
                <a:lnTo>
                  <a:pt x="16429" y="64773"/>
                </a:lnTo>
                <a:lnTo>
                  <a:pt x="16795" y="64845"/>
                </a:lnTo>
                <a:lnTo>
                  <a:pt x="16705" y="69008"/>
                </a:lnTo>
                <a:close/>
                <a:moveTo>
                  <a:pt x="18899" y="69416"/>
                </a:moveTo>
                <a:lnTo>
                  <a:pt x="18418" y="69328"/>
                </a:lnTo>
                <a:lnTo>
                  <a:pt x="18503" y="65956"/>
                </a:lnTo>
                <a:lnTo>
                  <a:pt x="17859" y="66236"/>
                </a:lnTo>
                <a:lnTo>
                  <a:pt x="17733" y="65652"/>
                </a:lnTo>
                <a:lnTo>
                  <a:pt x="18623" y="65213"/>
                </a:lnTo>
                <a:lnTo>
                  <a:pt x="18990" y="65285"/>
                </a:lnTo>
                <a:lnTo>
                  <a:pt x="18899" y="69416"/>
                </a:lnTo>
                <a:close/>
                <a:moveTo>
                  <a:pt x="21581" y="67905"/>
                </a:moveTo>
                <a:lnTo>
                  <a:pt x="21508" y="68776"/>
                </a:lnTo>
                <a:lnTo>
                  <a:pt x="21292" y="69408"/>
                </a:lnTo>
                <a:lnTo>
                  <a:pt x="20973" y="69743"/>
                </a:lnTo>
                <a:lnTo>
                  <a:pt x="20547" y="69791"/>
                </a:lnTo>
                <a:lnTo>
                  <a:pt x="20156" y="69583"/>
                </a:lnTo>
                <a:lnTo>
                  <a:pt x="19861" y="69128"/>
                </a:lnTo>
                <a:lnTo>
                  <a:pt x="19681" y="68425"/>
                </a:lnTo>
                <a:lnTo>
                  <a:pt x="19639" y="67514"/>
                </a:lnTo>
                <a:lnTo>
                  <a:pt x="19729" y="66643"/>
                </a:lnTo>
                <a:lnTo>
                  <a:pt x="19945" y="66012"/>
                </a:lnTo>
                <a:lnTo>
                  <a:pt x="20264" y="65676"/>
                </a:lnTo>
                <a:lnTo>
                  <a:pt x="20667" y="65612"/>
                </a:lnTo>
                <a:lnTo>
                  <a:pt x="21082" y="65828"/>
                </a:lnTo>
                <a:lnTo>
                  <a:pt x="21376" y="66300"/>
                </a:lnTo>
                <a:lnTo>
                  <a:pt x="21544" y="66995"/>
                </a:lnTo>
                <a:lnTo>
                  <a:pt x="21581" y="67905"/>
                </a:lnTo>
                <a:close/>
                <a:moveTo>
                  <a:pt x="21082" y="67850"/>
                </a:moveTo>
                <a:lnTo>
                  <a:pt x="20985" y="66667"/>
                </a:lnTo>
                <a:lnTo>
                  <a:pt x="20631" y="66204"/>
                </a:lnTo>
                <a:lnTo>
                  <a:pt x="20276" y="66507"/>
                </a:lnTo>
                <a:lnTo>
                  <a:pt x="20132" y="67578"/>
                </a:lnTo>
                <a:lnTo>
                  <a:pt x="20240" y="68752"/>
                </a:lnTo>
                <a:lnTo>
                  <a:pt x="20601" y="69200"/>
                </a:lnTo>
                <a:lnTo>
                  <a:pt x="20949" y="68912"/>
                </a:lnTo>
                <a:lnTo>
                  <a:pt x="21082" y="67850"/>
                </a:lnTo>
                <a:close/>
                <a:moveTo>
                  <a:pt x="23228" y="70231"/>
                </a:moveTo>
                <a:lnTo>
                  <a:pt x="22771" y="70143"/>
                </a:lnTo>
                <a:lnTo>
                  <a:pt x="22849" y="66803"/>
                </a:lnTo>
                <a:lnTo>
                  <a:pt x="22224" y="67075"/>
                </a:lnTo>
                <a:lnTo>
                  <a:pt x="22097" y="66515"/>
                </a:lnTo>
                <a:lnTo>
                  <a:pt x="22981" y="66060"/>
                </a:lnTo>
                <a:lnTo>
                  <a:pt x="23318" y="66124"/>
                </a:lnTo>
                <a:lnTo>
                  <a:pt x="23228" y="70231"/>
                </a:lnTo>
                <a:close/>
                <a:moveTo>
                  <a:pt x="25861" y="68728"/>
                </a:moveTo>
                <a:lnTo>
                  <a:pt x="25782" y="69583"/>
                </a:lnTo>
                <a:lnTo>
                  <a:pt x="25572" y="70199"/>
                </a:lnTo>
                <a:lnTo>
                  <a:pt x="25266" y="70542"/>
                </a:lnTo>
                <a:lnTo>
                  <a:pt x="24863" y="70590"/>
                </a:lnTo>
                <a:lnTo>
                  <a:pt x="24466" y="70390"/>
                </a:lnTo>
                <a:lnTo>
                  <a:pt x="24177" y="69943"/>
                </a:lnTo>
                <a:lnTo>
                  <a:pt x="23997" y="69248"/>
                </a:lnTo>
                <a:lnTo>
                  <a:pt x="23955" y="68345"/>
                </a:lnTo>
                <a:lnTo>
                  <a:pt x="24039" y="67466"/>
                </a:lnTo>
                <a:lnTo>
                  <a:pt x="24250" y="66843"/>
                </a:lnTo>
                <a:lnTo>
                  <a:pt x="24562" y="66515"/>
                </a:lnTo>
                <a:lnTo>
                  <a:pt x="24971" y="66467"/>
                </a:lnTo>
                <a:lnTo>
                  <a:pt x="25368" y="66675"/>
                </a:lnTo>
                <a:lnTo>
                  <a:pt x="25656" y="67138"/>
                </a:lnTo>
                <a:lnTo>
                  <a:pt x="25819" y="67826"/>
                </a:lnTo>
                <a:lnTo>
                  <a:pt x="25861" y="68728"/>
                </a:lnTo>
                <a:close/>
                <a:moveTo>
                  <a:pt x="25368" y="68657"/>
                </a:moveTo>
                <a:lnTo>
                  <a:pt x="25278" y="67498"/>
                </a:lnTo>
                <a:lnTo>
                  <a:pt x="24935" y="67051"/>
                </a:lnTo>
                <a:lnTo>
                  <a:pt x="24586" y="67338"/>
                </a:lnTo>
                <a:lnTo>
                  <a:pt x="24448" y="68385"/>
                </a:lnTo>
                <a:lnTo>
                  <a:pt x="24550" y="69559"/>
                </a:lnTo>
                <a:lnTo>
                  <a:pt x="24887" y="70007"/>
                </a:lnTo>
                <a:lnTo>
                  <a:pt x="25235" y="69711"/>
                </a:lnTo>
                <a:lnTo>
                  <a:pt x="25368" y="68657"/>
                </a:lnTo>
                <a:close/>
                <a:moveTo>
                  <a:pt x="27478" y="71022"/>
                </a:moveTo>
                <a:lnTo>
                  <a:pt x="27027" y="70918"/>
                </a:lnTo>
                <a:lnTo>
                  <a:pt x="27087" y="67650"/>
                </a:lnTo>
                <a:lnTo>
                  <a:pt x="26486" y="67905"/>
                </a:lnTo>
                <a:lnTo>
                  <a:pt x="26366" y="67346"/>
                </a:lnTo>
                <a:lnTo>
                  <a:pt x="27225" y="66899"/>
                </a:lnTo>
                <a:lnTo>
                  <a:pt x="27556" y="66971"/>
                </a:lnTo>
                <a:lnTo>
                  <a:pt x="27478" y="71022"/>
                </a:lnTo>
                <a:close/>
                <a:moveTo>
                  <a:pt x="30057" y="69519"/>
                </a:moveTo>
                <a:lnTo>
                  <a:pt x="29972" y="70382"/>
                </a:lnTo>
                <a:lnTo>
                  <a:pt x="29762" y="70990"/>
                </a:lnTo>
                <a:lnTo>
                  <a:pt x="29449" y="71325"/>
                </a:lnTo>
                <a:lnTo>
                  <a:pt x="29059" y="71381"/>
                </a:lnTo>
                <a:lnTo>
                  <a:pt x="28674" y="71181"/>
                </a:lnTo>
                <a:lnTo>
                  <a:pt x="28391" y="70742"/>
                </a:lnTo>
                <a:lnTo>
                  <a:pt x="28217" y="70047"/>
                </a:lnTo>
                <a:lnTo>
                  <a:pt x="28169" y="69168"/>
                </a:lnTo>
                <a:lnTo>
                  <a:pt x="28253" y="68297"/>
                </a:lnTo>
                <a:lnTo>
                  <a:pt x="28464" y="67674"/>
                </a:lnTo>
                <a:lnTo>
                  <a:pt x="28776" y="67338"/>
                </a:lnTo>
                <a:lnTo>
                  <a:pt x="29167" y="67298"/>
                </a:lnTo>
                <a:lnTo>
                  <a:pt x="29558" y="67498"/>
                </a:lnTo>
                <a:lnTo>
                  <a:pt x="29834" y="67961"/>
                </a:lnTo>
                <a:lnTo>
                  <a:pt x="30009" y="68641"/>
                </a:lnTo>
                <a:lnTo>
                  <a:pt x="30057" y="69519"/>
                </a:lnTo>
                <a:close/>
                <a:moveTo>
                  <a:pt x="29558" y="69472"/>
                </a:moveTo>
                <a:lnTo>
                  <a:pt x="29474" y="68305"/>
                </a:lnTo>
                <a:lnTo>
                  <a:pt x="29137" y="67858"/>
                </a:lnTo>
                <a:lnTo>
                  <a:pt x="28806" y="68161"/>
                </a:lnTo>
                <a:lnTo>
                  <a:pt x="28668" y="69208"/>
                </a:lnTo>
                <a:lnTo>
                  <a:pt x="28758" y="70358"/>
                </a:lnTo>
                <a:lnTo>
                  <a:pt x="29089" y="70798"/>
                </a:lnTo>
                <a:lnTo>
                  <a:pt x="29419" y="70510"/>
                </a:lnTo>
                <a:lnTo>
                  <a:pt x="29558" y="69472"/>
                </a:lnTo>
                <a:close/>
                <a:moveTo>
                  <a:pt x="31638" y="71781"/>
                </a:moveTo>
                <a:lnTo>
                  <a:pt x="31187" y="71701"/>
                </a:lnTo>
                <a:lnTo>
                  <a:pt x="31247" y="68457"/>
                </a:lnTo>
                <a:lnTo>
                  <a:pt x="30658" y="68728"/>
                </a:lnTo>
                <a:lnTo>
                  <a:pt x="30538" y="68169"/>
                </a:lnTo>
                <a:lnTo>
                  <a:pt x="31379" y="67730"/>
                </a:lnTo>
                <a:lnTo>
                  <a:pt x="31710" y="67786"/>
                </a:lnTo>
                <a:lnTo>
                  <a:pt x="31638" y="71781"/>
                </a:lnTo>
                <a:close/>
                <a:moveTo>
                  <a:pt x="33675" y="72172"/>
                </a:moveTo>
                <a:lnTo>
                  <a:pt x="33243" y="72092"/>
                </a:lnTo>
                <a:lnTo>
                  <a:pt x="33291" y="68848"/>
                </a:lnTo>
                <a:lnTo>
                  <a:pt x="32690" y="69120"/>
                </a:lnTo>
                <a:lnTo>
                  <a:pt x="32569" y="68569"/>
                </a:lnTo>
                <a:lnTo>
                  <a:pt x="33417" y="68121"/>
                </a:lnTo>
                <a:lnTo>
                  <a:pt x="33748" y="68185"/>
                </a:lnTo>
                <a:lnTo>
                  <a:pt x="33675" y="72172"/>
                </a:lnTo>
                <a:close/>
                <a:moveTo>
                  <a:pt x="36146" y="70702"/>
                </a:moveTo>
                <a:lnTo>
                  <a:pt x="36074" y="71533"/>
                </a:lnTo>
                <a:lnTo>
                  <a:pt x="35876" y="72132"/>
                </a:lnTo>
                <a:lnTo>
                  <a:pt x="35593" y="72460"/>
                </a:lnTo>
                <a:lnTo>
                  <a:pt x="35208" y="72524"/>
                </a:lnTo>
                <a:lnTo>
                  <a:pt x="34848" y="72324"/>
                </a:lnTo>
                <a:lnTo>
                  <a:pt x="34571" y="71892"/>
                </a:lnTo>
                <a:lnTo>
                  <a:pt x="34403" y="71213"/>
                </a:lnTo>
                <a:lnTo>
                  <a:pt x="34355" y="70350"/>
                </a:lnTo>
                <a:lnTo>
                  <a:pt x="34433" y="69487"/>
                </a:lnTo>
                <a:lnTo>
                  <a:pt x="34625" y="68880"/>
                </a:lnTo>
                <a:lnTo>
                  <a:pt x="34926" y="68561"/>
                </a:lnTo>
                <a:lnTo>
                  <a:pt x="35299" y="68497"/>
                </a:lnTo>
                <a:lnTo>
                  <a:pt x="35665" y="68696"/>
                </a:lnTo>
                <a:lnTo>
                  <a:pt x="35936" y="69152"/>
                </a:lnTo>
                <a:lnTo>
                  <a:pt x="36104" y="69831"/>
                </a:lnTo>
                <a:lnTo>
                  <a:pt x="36146" y="70702"/>
                </a:lnTo>
                <a:close/>
                <a:moveTo>
                  <a:pt x="35695" y="70638"/>
                </a:moveTo>
                <a:lnTo>
                  <a:pt x="35605" y="69511"/>
                </a:lnTo>
                <a:lnTo>
                  <a:pt x="35275" y="69072"/>
                </a:lnTo>
                <a:lnTo>
                  <a:pt x="34950" y="69360"/>
                </a:lnTo>
                <a:lnTo>
                  <a:pt x="34830" y="70382"/>
                </a:lnTo>
                <a:lnTo>
                  <a:pt x="34920" y="71525"/>
                </a:lnTo>
                <a:lnTo>
                  <a:pt x="35238" y="71948"/>
                </a:lnTo>
                <a:lnTo>
                  <a:pt x="35563" y="71661"/>
                </a:lnTo>
                <a:lnTo>
                  <a:pt x="35695" y="70638"/>
                </a:lnTo>
                <a:close/>
                <a:moveTo>
                  <a:pt x="37685" y="72923"/>
                </a:moveTo>
                <a:lnTo>
                  <a:pt x="37258" y="72835"/>
                </a:lnTo>
                <a:lnTo>
                  <a:pt x="37306" y="69639"/>
                </a:lnTo>
                <a:lnTo>
                  <a:pt x="36735" y="69903"/>
                </a:lnTo>
                <a:lnTo>
                  <a:pt x="36621" y="69360"/>
                </a:lnTo>
                <a:lnTo>
                  <a:pt x="37427" y="68920"/>
                </a:lnTo>
                <a:lnTo>
                  <a:pt x="37757" y="68976"/>
                </a:lnTo>
                <a:lnTo>
                  <a:pt x="37685" y="72923"/>
                </a:lnTo>
                <a:close/>
                <a:moveTo>
                  <a:pt x="40120" y="71453"/>
                </a:moveTo>
                <a:lnTo>
                  <a:pt x="40042" y="72284"/>
                </a:lnTo>
                <a:lnTo>
                  <a:pt x="39837" y="72883"/>
                </a:lnTo>
                <a:lnTo>
                  <a:pt x="39561" y="73211"/>
                </a:lnTo>
                <a:lnTo>
                  <a:pt x="39194" y="73275"/>
                </a:lnTo>
                <a:lnTo>
                  <a:pt x="38827" y="73075"/>
                </a:lnTo>
                <a:lnTo>
                  <a:pt x="38557" y="72651"/>
                </a:lnTo>
                <a:lnTo>
                  <a:pt x="38394" y="71972"/>
                </a:lnTo>
                <a:lnTo>
                  <a:pt x="38346" y="71117"/>
                </a:lnTo>
                <a:lnTo>
                  <a:pt x="38431" y="70270"/>
                </a:lnTo>
                <a:lnTo>
                  <a:pt x="38629" y="69671"/>
                </a:lnTo>
                <a:lnTo>
                  <a:pt x="38911" y="69336"/>
                </a:lnTo>
                <a:lnTo>
                  <a:pt x="39290" y="69288"/>
                </a:lnTo>
                <a:lnTo>
                  <a:pt x="39645" y="69487"/>
                </a:lnTo>
                <a:lnTo>
                  <a:pt x="39909" y="69927"/>
                </a:lnTo>
                <a:lnTo>
                  <a:pt x="40072" y="70590"/>
                </a:lnTo>
                <a:lnTo>
                  <a:pt x="40120" y="71453"/>
                </a:lnTo>
                <a:close/>
                <a:moveTo>
                  <a:pt x="39663" y="71413"/>
                </a:moveTo>
                <a:lnTo>
                  <a:pt x="39573" y="70270"/>
                </a:lnTo>
                <a:lnTo>
                  <a:pt x="39260" y="69839"/>
                </a:lnTo>
                <a:lnTo>
                  <a:pt x="38935" y="70127"/>
                </a:lnTo>
                <a:lnTo>
                  <a:pt x="38815" y="71149"/>
                </a:lnTo>
                <a:lnTo>
                  <a:pt x="38899" y="72276"/>
                </a:lnTo>
                <a:lnTo>
                  <a:pt x="39212" y="72699"/>
                </a:lnTo>
                <a:lnTo>
                  <a:pt x="39543" y="72420"/>
                </a:lnTo>
                <a:lnTo>
                  <a:pt x="39663" y="71413"/>
                </a:lnTo>
                <a:close/>
                <a:moveTo>
                  <a:pt x="41623" y="73650"/>
                </a:moveTo>
                <a:lnTo>
                  <a:pt x="41196" y="73570"/>
                </a:lnTo>
                <a:lnTo>
                  <a:pt x="41238" y="70406"/>
                </a:lnTo>
                <a:lnTo>
                  <a:pt x="40673" y="70670"/>
                </a:lnTo>
                <a:lnTo>
                  <a:pt x="40571" y="70143"/>
                </a:lnTo>
                <a:lnTo>
                  <a:pt x="41352" y="69687"/>
                </a:lnTo>
                <a:lnTo>
                  <a:pt x="41683" y="69759"/>
                </a:lnTo>
                <a:lnTo>
                  <a:pt x="41623" y="73650"/>
                </a:lnTo>
                <a:close/>
                <a:moveTo>
                  <a:pt x="43991" y="72204"/>
                </a:moveTo>
                <a:lnTo>
                  <a:pt x="43913" y="73019"/>
                </a:lnTo>
                <a:lnTo>
                  <a:pt x="43727" y="73626"/>
                </a:lnTo>
                <a:lnTo>
                  <a:pt x="43456" y="73946"/>
                </a:lnTo>
                <a:lnTo>
                  <a:pt x="43095" y="73994"/>
                </a:lnTo>
                <a:lnTo>
                  <a:pt x="42729" y="73802"/>
                </a:lnTo>
                <a:lnTo>
                  <a:pt x="42470" y="73387"/>
                </a:lnTo>
                <a:lnTo>
                  <a:pt x="42308" y="72723"/>
                </a:lnTo>
                <a:lnTo>
                  <a:pt x="42266" y="71868"/>
                </a:lnTo>
                <a:lnTo>
                  <a:pt x="42338" y="71030"/>
                </a:lnTo>
                <a:lnTo>
                  <a:pt x="42530" y="70438"/>
                </a:lnTo>
                <a:lnTo>
                  <a:pt x="42807" y="70111"/>
                </a:lnTo>
                <a:lnTo>
                  <a:pt x="43174" y="70047"/>
                </a:lnTo>
                <a:lnTo>
                  <a:pt x="43528" y="70247"/>
                </a:lnTo>
                <a:lnTo>
                  <a:pt x="43781" y="70678"/>
                </a:lnTo>
                <a:lnTo>
                  <a:pt x="43943" y="71341"/>
                </a:lnTo>
                <a:lnTo>
                  <a:pt x="43991" y="72204"/>
                </a:lnTo>
                <a:close/>
                <a:moveTo>
                  <a:pt x="43552" y="72148"/>
                </a:moveTo>
                <a:lnTo>
                  <a:pt x="43462" y="71030"/>
                </a:lnTo>
                <a:lnTo>
                  <a:pt x="43137" y="70614"/>
                </a:lnTo>
                <a:lnTo>
                  <a:pt x="42831" y="70894"/>
                </a:lnTo>
                <a:lnTo>
                  <a:pt x="42717" y="71900"/>
                </a:lnTo>
                <a:lnTo>
                  <a:pt x="42807" y="73011"/>
                </a:lnTo>
                <a:lnTo>
                  <a:pt x="43113" y="73434"/>
                </a:lnTo>
                <a:lnTo>
                  <a:pt x="43432" y="73155"/>
                </a:lnTo>
                <a:lnTo>
                  <a:pt x="43552" y="72148"/>
                </a:lnTo>
                <a:close/>
                <a:moveTo>
                  <a:pt x="45464" y="74377"/>
                </a:moveTo>
                <a:lnTo>
                  <a:pt x="45049" y="74297"/>
                </a:lnTo>
                <a:lnTo>
                  <a:pt x="45103" y="71173"/>
                </a:lnTo>
                <a:lnTo>
                  <a:pt x="44556" y="71413"/>
                </a:lnTo>
                <a:lnTo>
                  <a:pt x="44436" y="70878"/>
                </a:lnTo>
                <a:lnTo>
                  <a:pt x="45199" y="70462"/>
                </a:lnTo>
                <a:lnTo>
                  <a:pt x="45518" y="70518"/>
                </a:lnTo>
                <a:lnTo>
                  <a:pt x="45464" y="74377"/>
                </a:lnTo>
                <a:close/>
                <a:moveTo>
                  <a:pt x="47363" y="74721"/>
                </a:moveTo>
                <a:lnTo>
                  <a:pt x="46955" y="74641"/>
                </a:lnTo>
                <a:lnTo>
                  <a:pt x="47003" y="71533"/>
                </a:lnTo>
                <a:lnTo>
                  <a:pt x="46450" y="71789"/>
                </a:lnTo>
                <a:lnTo>
                  <a:pt x="46342" y="71261"/>
                </a:lnTo>
                <a:lnTo>
                  <a:pt x="47105" y="70830"/>
                </a:lnTo>
                <a:lnTo>
                  <a:pt x="47418" y="70894"/>
                </a:lnTo>
                <a:lnTo>
                  <a:pt x="47363" y="74721"/>
                </a:lnTo>
                <a:close/>
                <a:moveTo>
                  <a:pt x="49648" y="73283"/>
                </a:moveTo>
                <a:lnTo>
                  <a:pt x="49576" y="74098"/>
                </a:lnTo>
                <a:lnTo>
                  <a:pt x="49407" y="74681"/>
                </a:lnTo>
                <a:lnTo>
                  <a:pt x="49125" y="75008"/>
                </a:lnTo>
                <a:lnTo>
                  <a:pt x="48770" y="75056"/>
                </a:lnTo>
                <a:lnTo>
                  <a:pt x="48434" y="74873"/>
                </a:lnTo>
                <a:lnTo>
                  <a:pt x="48187" y="74457"/>
                </a:lnTo>
                <a:lnTo>
                  <a:pt x="48025" y="73802"/>
                </a:lnTo>
                <a:lnTo>
                  <a:pt x="47989" y="72971"/>
                </a:lnTo>
                <a:lnTo>
                  <a:pt x="48055" y="72140"/>
                </a:lnTo>
                <a:lnTo>
                  <a:pt x="48235" y="71549"/>
                </a:lnTo>
                <a:lnTo>
                  <a:pt x="48512" y="71229"/>
                </a:lnTo>
                <a:lnTo>
                  <a:pt x="48860" y="71181"/>
                </a:lnTo>
                <a:lnTo>
                  <a:pt x="49203" y="71373"/>
                </a:lnTo>
                <a:lnTo>
                  <a:pt x="49455" y="71805"/>
                </a:lnTo>
                <a:lnTo>
                  <a:pt x="49606" y="72444"/>
                </a:lnTo>
                <a:lnTo>
                  <a:pt x="49648" y="73283"/>
                </a:lnTo>
                <a:close/>
                <a:moveTo>
                  <a:pt x="49215" y="73243"/>
                </a:moveTo>
                <a:lnTo>
                  <a:pt x="49137" y="72140"/>
                </a:lnTo>
                <a:lnTo>
                  <a:pt x="48824" y="71725"/>
                </a:lnTo>
                <a:lnTo>
                  <a:pt x="48530" y="72004"/>
                </a:lnTo>
                <a:lnTo>
                  <a:pt x="48409" y="73003"/>
                </a:lnTo>
                <a:lnTo>
                  <a:pt x="48500" y="74098"/>
                </a:lnTo>
                <a:lnTo>
                  <a:pt x="48800" y="74505"/>
                </a:lnTo>
                <a:lnTo>
                  <a:pt x="49101" y="74225"/>
                </a:lnTo>
                <a:lnTo>
                  <a:pt x="49215" y="73243"/>
                </a:lnTo>
                <a:close/>
                <a:moveTo>
                  <a:pt x="51505" y="73650"/>
                </a:moveTo>
                <a:lnTo>
                  <a:pt x="51439" y="74457"/>
                </a:lnTo>
                <a:lnTo>
                  <a:pt x="51259" y="75024"/>
                </a:lnTo>
                <a:lnTo>
                  <a:pt x="50988" y="75344"/>
                </a:lnTo>
                <a:lnTo>
                  <a:pt x="50634" y="75392"/>
                </a:lnTo>
                <a:lnTo>
                  <a:pt x="50291" y="75216"/>
                </a:lnTo>
                <a:lnTo>
                  <a:pt x="50039" y="74801"/>
                </a:lnTo>
                <a:lnTo>
                  <a:pt x="49888" y="74154"/>
                </a:lnTo>
                <a:lnTo>
                  <a:pt x="49852" y="73323"/>
                </a:lnTo>
                <a:lnTo>
                  <a:pt x="49918" y="72500"/>
                </a:lnTo>
                <a:lnTo>
                  <a:pt x="50099" y="71924"/>
                </a:lnTo>
                <a:lnTo>
                  <a:pt x="50363" y="71605"/>
                </a:lnTo>
                <a:lnTo>
                  <a:pt x="50706" y="71541"/>
                </a:lnTo>
                <a:lnTo>
                  <a:pt x="51055" y="71733"/>
                </a:lnTo>
                <a:lnTo>
                  <a:pt x="51319" y="72164"/>
                </a:lnTo>
                <a:lnTo>
                  <a:pt x="51469" y="72811"/>
                </a:lnTo>
                <a:lnTo>
                  <a:pt x="51505" y="73650"/>
                </a:lnTo>
                <a:close/>
                <a:moveTo>
                  <a:pt x="51079" y="73602"/>
                </a:moveTo>
                <a:lnTo>
                  <a:pt x="50988" y="72516"/>
                </a:lnTo>
                <a:lnTo>
                  <a:pt x="50676" y="72092"/>
                </a:lnTo>
                <a:lnTo>
                  <a:pt x="50375" y="72372"/>
                </a:lnTo>
                <a:lnTo>
                  <a:pt x="50273" y="73355"/>
                </a:lnTo>
                <a:lnTo>
                  <a:pt x="50363" y="74441"/>
                </a:lnTo>
                <a:lnTo>
                  <a:pt x="50664" y="74857"/>
                </a:lnTo>
                <a:lnTo>
                  <a:pt x="50964" y="74577"/>
                </a:lnTo>
                <a:lnTo>
                  <a:pt x="51079" y="73602"/>
                </a:lnTo>
                <a:close/>
                <a:moveTo>
                  <a:pt x="52924" y="75768"/>
                </a:moveTo>
                <a:lnTo>
                  <a:pt x="52533" y="75696"/>
                </a:lnTo>
                <a:lnTo>
                  <a:pt x="52569" y="72620"/>
                </a:lnTo>
                <a:lnTo>
                  <a:pt x="52040" y="72883"/>
                </a:lnTo>
                <a:lnTo>
                  <a:pt x="51926" y="72364"/>
                </a:lnTo>
                <a:lnTo>
                  <a:pt x="52672" y="71932"/>
                </a:lnTo>
                <a:lnTo>
                  <a:pt x="52966" y="71980"/>
                </a:lnTo>
                <a:lnTo>
                  <a:pt x="52924" y="75768"/>
                </a:lnTo>
                <a:close/>
                <a:moveTo>
                  <a:pt x="55142" y="74337"/>
                </a:moveTo>
                <a:lnTo>
                  <a:pt x="55082" y="75136"/>
                </a:lnTo>
                <a:lnTo>
                  <a:pt x="54914" y="75720"/>
                </a:lnTo>
                <a:lnTo>
                  <a:pt x="54637" y="76023"/>
                </a:lnTo>
                <a:lnTo>
                  <a:pt x="54307" y="76087"/>
                </a:lnTo>
                <a:lnTo>
                  <a:pt x="53964" y="75903"/>
                </a:lnTo>
                <a:lnTo>
                  <a:pt x="53712" y="75496"/>
                </a:lnTo>
                <a:lnTo>
                  <a:pt x="53561" y="74857"/>
                </a:lnTo>
                <a:lnTo>
                  <a:pt x="53519" y="74034"/>
                </a:lnTo>
                <a:lnTo>
                  <a:pt x="53585" y="73211"/>
                </a:lnTo>
                <a:lnTo>
                  <a:pt x="53766" y="72635"/>
                </a:lnTo>
                <a:lnTo>
                  <a:pt x="54024" y="72324"/>
                </a:lnTo>
                <a:lnTo>
                  <a:pt x="54367" y="72276"/>
                </a:lnTo>
                <a:lnTo>
                  <a:pt x="54709" y="72460"/>
                </a:lnTo>
                <a:lnTo>
                  <a:pt x="54956" y="72883"/>
                </a:lnTo>
                <a:lnTo>
                  <a:pt x="55100" y="73522"/>
                </a:lnTo>
                <a:lnTo>
                  <a:pt x="55142" y="74337"/>
                </a:lnTo>
                <a:close/>
                <a:moveTo>
                  <a:pt x="54715" y="74297"/>
                </a:moveTo>
                <a:lnTo>
                  <a:pt x="54631" y="73227"/>
                </a:lnTo>
                <a:lnTo>
                  <a:pt x="54349" y="72811"/>
                </a:lnTo>
                <a:lnTo>
                  <a:pt x="54042" y="73083"/>
                </a:lnTo>
                <a:lnTo>
                  <a:pt x="53934" y="74058"/>
                </a:lnTo>
                <a:lnTo>
                  <a:pt x="54024" y="75136"/>
                </a:lnTo>
                <a:lnTo>
                  <a:pt x="54331" y="75544"/>
                </a:lnTo>
                <a:lnTo>
                  <a:pt x="54607" y="75264"/>
                </a:lnTo>
                <a:lnTo>
                  <a:pt x="54715" y="74297"/>
                </a:lnTo>
                <a:close/>
                <a:moveTo>
                  <a:pt x="56555" y="76439"/>
                </a:moveTo>
                <a:lnTo>
                  <a:pt x="56146" y="76367"/>
                </a:lnTo>
                <a:lnTo>
                  <a:pt x="56194" y="73331"/>
                </a:lnTo>
                <a:lnTo>
                  <a:pt x="55677" y="73594"/>
                </a:lnTo>
                <a:lnTo>
                  <a:pt x="55569" y="73075"/>
                </a:lnTo>
                <a:lnTo>
                  <a:pt x="56296" y="72643"/>
                </a:lnTo>
                <a:lnTo>
                  <a:pt x="56597" y="72699"/>
                </a:lnTo>
                <a:lnTo>
                  <a:pt x="56555" y="76439"/>
                </a:lnTo>
                <a:close/>
                <a:moveTo>
                  <a:pt x="58707" y="75024"/>
                </a:moveTo>
                <a:lnTo>
                  <a:pt x="58647" y="75815"/>
                </a:lnTo>
                <a:lnTo>
                  <a:pt x="58473" y="76399"/>
                </a:lnTo>
                <a:lnTo>
                  <a:pt x="58226" y="76710"/>
                </a:lnTo>
                <a:lnTo>
                  <a:pt x="57883" y="76758"/>
                </a:lnTo>
                <a:lnTo>
                  <a:pt x="57553" y="76575"/>
                </a:lnTo>
                <a:lnTo>
                  <a:pt x="57312" y="76175"/>
                </a:lnTo>
                <a:lnTo>
                  <a:pt x="57156" y="75536"/>
                </a:lnTo>
                <a:lnTo>
                  <a:pt x="57108" y="74721"/>
                </a:lnTo>
                <a:lnTo>
                  <a:pt x="57180" y="73922"/>
                </a:lnTo>
                <a:lnTo>
                  <a:pt x="57360" y="73347"/>
                </a:lnTo>
                <a:lnTo>
                  <a:pt x="57613" y="73035"/>
                </a:lnTo>
                <a:lnTo>
                  <a:pt x="57950" y="72979"/>
                </a:lnTo>
                <a:lnTo>
                  <a:pt x="58280" y="73171"/>
                </a:lnTo>
                <a:lnTo>
                  <a:pt x="58521" y="73586"/>
                </a:lnTo>
                <a:lnTo>
                  <a:pt x="58671" y="74202"/>
                </a:lnTo>
                <a:lnTo>
                  <a:pt x="58707" y="75024"/>
                </a:lnTo>
                <a:close/>
                <a:moveTo>
                  <a:pt x="58292" y="74985"/>
                </a:moveTo>
                <a:lnTo>
                  <a:pt x="58208" y="73914"/>
                </a:lnTo>
                <a:lnTo>
                  <a:pt x="57926" y="73506"/>
                </a:lnTo>
                <a:lnTo>
                  <a:pt x="57643" y="73786"/>
                </a:lnTo>
                <a:lnTo>
                  <a:pt x="57541" y="74753"/>
                </a:lnTo>
                <a:lnTo>
                  <a:pt x="57625" y="75815"/>
                </a:lnTo>
                <a:lnTo>
                  <a:pt x="57908" y="76223"/>
                </a:lnTo>
                <a:lnTo>
                  <a:pt x="58190" y="75943"/>
                </a:lnTo>
                <a:lnTo>
                  <a:pt x="58292" y="74985"/>
                </a:lnTo>
                <a:close/>
                <a:moveTo>
                  <a:pt x="60084" y="77110"/>
                </a:moveTo>
                <a:lnTo>
                  <a:pt x="59699" y="77038"/>
                </a:lnTo>
                <a:lnTo>
                  <a:pt x="59747" y="74034"/>
                </a:lnTo>
                <a:lnTo>
                  <a:pt x="59218" y="74281"/>
                </a:lnTo>
                <a:lnTo>
                  <a:pt x="59104" y="73770"/>
                </a:lnTo>
                <a:lnTo>
                  <a:pt x="59837" y="73355"/>
                </a:lnTo>
                <a:lnTo>
                  <a:pt x="60126" y="73403"/>
                </a:lnTo>
                <a:lnTo>
                  <a:pt x="60084" y="77110"/>
                </a:lnTo>
                <a:close/>
                <a:moveTo>
                  <a:pt x="61827" y="77437"/>
                </a:moveTo>
                <a:lnTo>
                  <a:pt x="61448" y="77358"/>
                </a:lnTo>
                <a:lnTo>
                  <a:pt x="61484" y="74361"/>
                </a:lnTo>
                <a:lnTo>
                  <a:pt x="60961" y="74617"/>
                </a:lnTo>
                <a:lnTo>
                  <a:pt x="60859" y="74114"/>
                </a:lnTo>
                <a:lnTo>
                  <a:pt x="61587" y="73682"/>
                </a:lnTo>
                <a:lnTo>
                  <a:pt x="61863" y="73746"/>
                </a:lnTo>
                <a:lnTo>
                  <a:pt x="61827" y="77437"/>
                </a:lnTo>
                <a:close/>
                <a:moveTo>
                  <a:pt x="63937" y="76023"/>
                </a:moveTo>
                <a:lnTo>
                  <a:pt x="63877" y="76806"/>
                </a:lnTo>
                <a:lnTo>
                  <a:pt x="63715" y="77373"/>
                </a:lnTo>
                <a:lnTo>
                  <a:pt x="63474" y="77677"/>
                </a:lnTo>
                <a:lnTo>
                  <a:pt x="63143" y="77741"/>
                </a:lnTo>
                <a:lnTo>
                  <a:pt x="62819" y="77557"/>
                </a:lnTo>
                <a:lnTo>
                  <a:pt x="62596" y="77166"/>
                </a:lnTo>
                <a:lnTo>
                  <a:pt x="62434" y="76535"/>
                </a:lnTo>
                <a:lnTo>
                  <a:pt x="62398" y="75736"/>
                </a:lnTo>
                <a:lnTo>
                  <a:pt x="62458" y="74945"/>
                </a:lnTo>
                <a:lnTo>
                  <a:pt x="62614" y="74377"/>
                </a:lnTo>
                <a:lnTo>
                  <a:pt x="62873" y="74074"/>
                </a:lnTo>
                <a:lnTo>
                  <a:pt x="63192" y="74018"/>
                </a:lnTo>
                <a:lnTo>
                  <a:pt x="63522" y="74194"/>
                </a:lnTo>
                <a:lnTo>
                  <a:pt x="63757" y="74601"/>
                </a:lnTo>
                <a:lnTo>
                  <a:pt x="63895" y="75224"/>
                </a:lnTo>
                <a:lnTo>
                  <a:pt x="63937" y="76023"/>
                </a:lnTo>
                <a:close/>
                <a:moveTo>
                  <a:pt x="63546" y="75999"/>
                </a:moveTo>
                <a:lnTo>
                  <a:pt x="63462" y="74945"/>
                </a:lnTo>
                <a:lnTo>
                  <a:pt x="63174" y="74545"/>
                </a:lnTo>
                <a:lnTo>
                  <a:pt x="62903" y="74817"/>
                </a:lnTo>
                <a:lnTo>
                  <a:pt x="62795" y="75768"/>
                </a:lnTo>
                <a:lnTo>
                  <a:pt x="62879" y="76814"/>
                </a:lnTo>
                <a:lnTo>
                  <a:pt x="63162" y="77206"/>
                </a:lnTo>
                <a:lnTo>
                  <a:pt x="63438" y="76934"/>
                </a:lnTo>
                <a:lnTo>
                  <a:pt x="63546" y="75999"/>
                </a:lnTo>
                <a:close/>
                <a:moveTo>
                  <a:pt x="65266" y="78069"/>
                </a:moveTo>
                <a:lnTo>
                  <a:pt x="64899" y="77997"/>
                </a:lnTo>
                <a:lnTo>
                  <a:pt x="64923" y="75048"/>
                </a:lnTo>
                <a:lnTo>
                  <a:pt x="64430" y="75296"/>
                </a:lnTo>
                <a:lnTo>
                  <a:pt x="64334" y="74793"/>
                </a:lnTo>
                <a:lnTo>
                  <a:pt x="65019" y="74377"/>
                </a:lnTo>
                <a:lnTo>
                  <a:pt x="65296" y="74425"/>
                </a:lnTo>
                <a:lnTo>
                  <a:pt x="65266" y="78069"/>
                </a:lnTo>
                <a:close/>
                <a:moveTo>
                  <a:pt x="67327" y="76686"/>
                </a:moveTo>
                <a:lnTo>
                  <a:pt x="67273" y="77453"/>
                </a:lnTo>
                <a:lnTo>
                  <a:pt x="67105" y="78021"/>
                </a:lnTo>
                <a:lnTo>
                  <a:pt x="66865" y="78316"/>
                </a:lnTo>
                <a:lnTo>
                  <a:pt x="66540" y="78380"/>
                </a:lnTo>
                <a:lnTo>
                  <a:pt x="66233" y="78204"/>
                </a:lnTo>
                <a:lnTo>
                  <a:pt x="66005" y="77805"/>
                </a:lnTo>
                <a:lnTo>
                  <a:pt x="65855" y="77190"/>
                </a:lnTo>
                <a:lnTo>
                  <a:pt x="65813" y="76399"/>
                </a:lnTo>
                <a:lnTo>
                  <a:pt x="65873" y="75616"/>
                </a:lnTo>
                <a:lnTo>
                  <a:pt x="66041" y="75056"/>
                </a:lnTo>
                <a:lnTo>
                  <a:pt x="66287" y="74745"/>
                </a:lnTo>
                <a:lnTo>
                  <a:pt x="66600" y="74697"/>
                </a:lnTo>
                <a:lnTo>
                  <a:pt x="66919" y="74873"/>
                </a:lnTo>
                <a:lnTo>
                  <a:pt x="67141" y="75272"/>
                </a:lnTo>
                <a:lnTo>
                  <a:pt x="67285" y="75887"/>
                </a:lnTo>
                <a:lnTo>
                  <a:pt x="67327" y="76686"/>
                </a:lnTo>
                <a:close/>
                <a:moveTo>
                  <a:pt x="66949" y="76646"/>
                </a:moveTo>
                <a:lnTo>
                  <a:pt x="66859" y="75592"/>
                </a:lnTo>
                <a:lnTo>
                  <a:pt x="66570" y="75208"/>
                </a:lnTo>
                <a:lnTo>
                  <a:pt x="66305" y="75472"/>
                </a:lnTo>
                <a:lnTo>
                  <a:pt x="66209" y="76423"/>
                </a:lnTo>
                <a:lnTo>
                  <a:pt x="66293" y="77453"/>
                </a:lnTo>
                <a:lnTo>
                  <a:pt x="66564" y="77861"/>
                </a:lnTo>
                <a:lnTo>
                  <a:pt x="66853" y="77589"/>
                </a:lnTo>
                <a:lnTo>
                  <a:pt x="66949" y="76646"/>
                </a:lnTo>
                <a:close/>
                <a:moveTo>
                  <a:pt x="68638" y="78700"/>
                </a:moveTo>
                <a:lnTo>
                  <a:pt x="68265" y="78636"/>
                </a:lnTo>
                <a:lnTo>
                  <a:pt x="68289" y="75704"/>
                </a:lnTo>
                <a:lnTo>
                  <a:pt x="67814" y="75959"/>
                </a:lnTo>
                <a:lnTo>
                  <a:pt x="67706" y="75464"/>
                </a:lnTo>
                <a:lnTo>
                  <a:pt x="68379" y="75032"/>
                </a:lnTo>
                <a:lnTo>
                  <a:pt x="68668" y="75096"/>
                </a:lnTo>
                <a:lnTo>
                  <a:pt x="68638" y="78700"/>
                </a:lnTo>
                <a:close/>
                <a:moveTo>
                  <a:pt x="70291" y="79011"/>
                </a:moveTo>
                <a:lnTo>
                  <a:pt x="69924" y="78940"/>
                </a:lnTo>
                <a:lnTo>
                  <a:pt x="69960" y="76023"/>
                </a:lnTo>
                <a:lnTo>
                  <a:pt x="69480" y="76279"/>
                </a:lnTo>
                <a:lnTo>
                  <a:pt x="69383" y="75784"/>
                </a:lnTo>
                <a:lnTo>
                  <a:pt x="70039" y="75368"/>
                </a:lnTo>
                <a:lnTo>
                  <a:pt x="70321" y="75416"/>
                </a:lnTo>
                <a:lnTo>
                  <a:pt x="70291" y="79011"/>
                </a:lnTo>
                <a:close/>
                <a:moveTo>
                  <a:pt x="71926" y="79323"/>
                </a:moveTo>
                <a:lnTo>
                  <a:pt x="71571" y="79259"/>
                </a:lnTo>
                <a:lnTo>
                  <a:pt x="71596" y="76359"/>
                </a:lnTo>
                <a:lnTo>
                  <a:pt x="71127" y="76598"/>
                </a:lnTo>
                <a:lnTo>
                  <a:pt x="71030" y="76103"/>
                </a:lnTo>
                <a:lnTo>
                  <a:pt x="71686" y="75696"/>
                </a:lnTo>
                <a:lnTo>
                  <a:pt x="71956" y="75744"/>
                </a:lnTo>
                <a:lnTo>
                  <a:pt x="71926" y="79323"/>
                </a:lnTo>
                <a:close/>
                <a:moveTo>
                  <a:pt x="73555" y="79619"/>
                </a:moveTo>
                <a:lnTo>
                  <a:pt x="73201" y="79563"/>
                </a:lnTo>
                <a:lnTo>
                  <a:pt x="73231" y="76678"/>
                </a:lnTo>
                <a:lnTo>
                  <a:pt x="72756" y="76918"/>
                </a:lnTo>
                <a:lnTo>
                  <a:pt x="72666" y="76423"/>
                </a:lnTo>
                <a:lnTo>
                  <a:pt x="73303" y="76015"/>
                </a:lnTo>
                <a:lnTo>
                  <a:pt x="73573" y="76063"/>
                </a:lnTo>
                <a:lnTo>
                  <a:pt x="73555" y="79619"/>
                </a:lnTo>
                <a:close/>
                <a:moveTo>
                  <a:pt x="75515" y="78260"/>
                </a:moveTo>
                <a:lnTo>
                  <a:pt x="75461" y="79019"/>
                </a:lnTo>
                <a:lnTo>
                  <a:pt x="75311" y="79563"/>
                </a:lnTo>
                <a:lnTo>
                  <a:pt x="75082" y="79866"/>
                </a:lnTo>
                <a:lnTo>
                  <a:pt x="74776" y="79922"/>
                </a:lnTo>
                <a:lnTo>
                  <a:pt x="74481" y="79738"/>
                </a:lnTo>
                <a:lnTo>
                  <a:pt x="74271" y="79371"/>
                </a:lnTo>
                <a:lnTo>
                  <a:pt x="74126" y="78772"/>
                </a:lnTo>
                <a:lnTo>
                  <a:pt x="74078" y="77989"/>
                </a:lnTo>
                <a:lnTo>
                  <a:pt x="74138" y="77230"/>
                </a:lnTo>
                <a:lnTo>
                  <a:pt x="74301" y="76678"/>
                </a:lnTo>
                <a:lnTo>
                  <a:pt x="74523" y="76375"/>
                </a:lnTo>
                <a:lnTo>
                  <a:pt x="74824" y="76319"/>
                </a:lnTo>
                <a:lnTo>
                  <a:pt x="75118" y="76495"/>
                </a:lnTo>
                <a:lnTo>
                  <a:pt x="75341" y="76886"/>
                </a:lnTo>
                <a:lnTo>
                  <a:pt x="75473" y="77477"/>
                </a:lnTo>
                <a:lnTo>
                  <a:pt x="75515" y="78260"/>
                </a:lnTo>
                <a:close/>
                <a:moveTo>
                  <a:pt x="75148" y="78228"/>
                </a:moveTo>
                <a:lnTo>
                  <a:pt x="75058" y="77206"/>
                </a:lnTo>
                <a:lnTo>
                  <a:pt x="74794" y="76814"/>
                </a:lnTo>
                <a:lnTo>
                  <a:pt x="74541" y="77086"/>
                </a:lnTo>
                <a:lnTo>
                  <a:pt x="74451" y="78021"/>
                </a:lnTo>
                <a:lnTo>
                  <a:pt x="74535" y="79027"/>
                </a:lnTo>
                <a:lnTo>
                  <a:pt x="74806" y="79411"/>
                </a:lnTo>
                <a:lnTo>
                  <a:pt x="75058" y="79139"/>
                </a:lnTo>
                <a:lnTo>
                  <a:pt x="75148" y="78228"/>
                </a:lnTo>
                <a:close/>
                <a:moveTo>
                  <a:pt x="76771" y="80234"/>
                </a:moveTo>
                <a:lnTo>
                  <a:pt x="76411" y="80162"/>
                </a:lnTo>
                <a:lnTo>
                  <a:pt x="76441" y="77310"/>
                </a:lnTo>
                <a:lnTo>
                  <a:pt x="75972" y="77549"/>
                </a:lnTo>
                <a:lnTo>
                  <a:pt x="75882" y="77070"/>
                </a:lnTo>
                <a:lnTo>
                  <a:pt x="76531" y="76654"/>
                </a:lnTo>
                <a:lnTo>
                  <a:pt x="76795" y="76710"/>
                </a:lnTo>
                <a:lnTo>
                  <a:pt x="76771" y="80234"/>
                </a:lnTo>
                <a:close/>
                <a:moveTo>
                  <a:pt x="78683" y="78876"/>
                </a:moveTo>
                <a:lnTo>
                  <a:pt x="78641" y="79619"/>
                </a:lnTo>
                <a:lnTo>
                  <a:pt x="78485" y="80170"/>
                </a:lnTo>
                <a:lnTo>
                  <a:pt x="78262" y="80450"/>
                </a:lnTo>
                <a:lnTo>
                  <a:pt x="77974" y="80514"/>
                </a:lnTo>
                <a:lnTo>
                  <a:pt x="77673" y="80338"/>
                </a:lnTo>
                <a:lnTo>
                  <a:pt x="77457" y="79962"/>
                </a:lnTo>
                <a:lnTo>
                  <a:pt x="77318" y="79371"/>
                </a:lnTo>
                <a:lnTo>
                  <a:pt x="77282" y="78612"/>
                </a:lnTo>
                <a:lnTo>
                  <a:pt x="77336" y="77845"/>
                </a:lnTo>
                <a:lnTo>
                  <a:pt x="77487" y="77310"/>
                </a:lnTo>
                <a:lnTo>
                  <a:pt x="77709" y="76998"/>
                </a:lnTo>
                <a:lnTo>
                  <a:pt x="78016" y="76950"/>
                </a:lnTo>
                <a:lnTo>
                  <a:pt x="78298" y="77118"/>
                </a:lnTo>
                <a:lnTo>
                  <a:pt x="78515" y="77509"/>
                </a:lnTo>
                <a:lnTo>
                  <a:pt x="78647" y="78101"/>
                </a:lnTo>
                <a:lnTo>
                  <a:pt x="78683" y="78876"/>
                </a:lnTo>
                <a:close/>
                <a:moveTo>
                  <a:pt x="78322" y="78836"/>
                </a:moveTo>
                <a:lnTo>
                  <a:pt x="78244" y="77829"/>
                </a:lnTo>
                <a:lnTo>
                  <a:pt x="77992" y="77445"/>
                </a:lnTo>
                <a:lnTo>
                  <a:pt x="77733" y="77709"/>
                </a:lnTo>
                <a:lnTo>
                  <a:pt x="77649" y="78628"/>
                </a:lnTo>
                <a:lnTo>
                  <a:pt x="77733" y="79619"/>
                </a:lnTo>
                <a:lnTo>
                  <a:pt x="77992" y="80002"/>
                </a:lnTo>
                <a:lnTo>
                  <a:pt x="78238" y="79746"/>
                </a:lnTo>
                <a:lnTo>
                  <a:pt x="78322" y="78836"/>
                </a:lnTo>
                <a:close/>
                <a:moveTo>
                  <a:pt x="79909" y="80817"/>
                </a:moveTo>
                <a:lnTo>
                  <a:pt x="79567" y="80753"/>
                </a:lnTo>
                <a:lnTo>
                  <a:pt x="79579" y="77925"/>
                </a:lnTo>
                <a:lnTo>
                  <a:pt x="79134" y="78157"/>
                </a:lnTo>
                <a:lnTo>
                  <a:pt x="79038" y="77677"/>
                </a:lnTo>
                <a:lnTo>
                  <a:pt x="79675" y="77278"/>
                </a:lnTo>
                <a:lnTo>
                  <a:pt x="79927" y="77326"/>
                </a:lnTo>
                <a:lnTo>
                  <a:pt x="79909" y="80817"/>
                </a:lnTo>
                <a:close/>
                <a:moveTo>
                  <a:pt x="81797" y="79483"/>
                </a:moveTo>
                <a:lnTo>
                  <a:pt x="81743" y="80210"/>
                </a:lnTo>
                <a:lnTo>
                  <a:pt x="81599" y="80737"/>
                </a:lnTo>
                <a:lnTo>
                  <a:pt x="81382" y="81033"/>
                </a:lnTo>
                <a:lnTo>
                  <a:pt x="81094" y="81105"/>
                </a:lnTo>
                <a:lnTo>
                  <a:pt x="80799" y="80929"/>
                </a:lnTo>
                <a:lnTo>
                  <a:pt x="80589" y="80553"/>
                </a:lnTo>
                <a:lnTo>
                  <a:pt x="80450" y="79962"/>
                </a:lnTo>
                <a:lnTo>
                  <a:pt x="80408" y="79195"/>
                </a:lnTo>
                <a:lnTo>
                  <a:pt x="80462" y="78460"/>
                </a:lnTo>
                <a:lnTo>
                  <a:pt x="80613" y="77917"/>
                </a:lnTo>
                <a:lnTo>
                  <a:pt x="80835" y="77621"/>
                </a:lnTo>
                <a:lnTo>
                  <a:pt x="81124" y="77565"/>
                </a:lnTo>
                <a:lnTo>
                  <a:pt x="81418" y="77741"/>
                </a:lnTo>
                <a:lnTo>
                  <a:pt x="81629" y="78117"/>
                </a:lnTo>
                <a:lnTo>
                  <a:pt x="81755" y="78708"/>
                </a:lnTo>
                <a:lnTo>
                  <a:pt x="81797" y="79483"/>
                </a:lnTo>
                <a:close/>
                <a:moveTo>
                  <a:pt x="81442" y="79451"/>
                </a:moveTo>
                <a:lnTo>
                  <a:pt x="81358" y="78436"/>
                </a:lnTo>
                <a:lnTo>
                  <a:pt x="81106" y="78069"/>
                </a:lnTo>
                <a:lnTo>
                  <a:pt x="80865" y="78324"/>
                </a:lnTo>
                <a:lnTo>
                  <a:pt x="80775" y="79243"/>
                </a:lnTo>
                <a:lnTo>
                  <a:pt x="80853" y="80218"/>
                </a:lnTo>
                <a:lnTo>
                  <a:pt x="81106" y="80593"/>
                </a:lnTo>
                <a:lnTo>
                  <a:pt x="81358" y="80330"/>
                </a:lnTo>
                <a:lnTo>
                  <a:pt x="81442" y="79451"/>
                </a:lnTo>
                <a:close/>
                <a:moveTo>
                  <a:pt x="83005" y="81400"/>
                </a:moveTo>
                <a:lnTo>
                  <a:pt x="82663" y="81320"/>
                </a:lnTo>
                <a:lnTo>
                  <a:pt x="82669" y="78516"/>
                </a:lnTo>
                <a:lnTo>
                  <a:pt x="82230" y="78756"/>
                </a:lnTo>
                <a:lnTo>
                  <a:pt x="82140" y="78284"/>
                </a:lnTo>
                <a:lnTo>
                  <a:pt x="82759" y="77901"/>
                </a:lnTo>
                <a:lnTo>
                  <a:pt x="83023" y="77949"/>
                </a:lnTo>
                <a:lnTo>
                  <a:pt x="83005" y="81400"/>
                </a:lnTo>
                <a:close/>
                <a:moveTo>
                  <a:pt x="84538" y="81680"/>
                </a:moveTo>
                <a:lnTo>
                  <a:pt x="84201" y="81624"/>
                </a:lnTo>
                <a:lnTo>
                  <a:pt x="84214" y="78828"/>
                </a:lnTo>
                <a:lnTo>
                  <a:pt x="83763" y="79067"/>
                </a:lnTo>
                <a:lnTo>
                  <a:pt x="83672" y="78596"/>
                </a:lnTo>
                <a:lnTo>
                  <a:pt x="84286" y="78188"/>
                </a:lnTo>
                <a:lnTo>
                  <a:pt x="84550" y="78236"/>
                </a:lnTo>
                <a:lnTo>
                  <a:pt x="84538" y="81680"/>
                </a:lnTo>
                <a:close/>
                <a:moveTo>
                  <a:pt x="86354" y="80354"/>
                </a:moveTo>
                <a:lnTo>
                  <a:pt x="86299" y="81081"/>
                </a:lnTo>
                <a:lnTo>
                  <a:pt x="86161" y="81608"/>
                </a:lnTo>
                <a:lnTo>
                  <a:pt x="85945" y="81896"/>
                </a:lnTo>
                <a:lnTo>
                  <a:pt x="85656" y="81952"/>
                </a:lnTo>
                <a:lnTo>
                  <a:pt x="85380" y="81792"/>
                </a:lnTo>
                <a:lnTo>
                  <a:pt x="85175" y="81424"/>
                </a:lnTo>
                <a:lnTo>
                  <a:pt x="85049" y="80841"/>
                </a:lnTo>
                <a:lnTo>
                  <a:pt x="85013" y="80098"/>
                </a:lnTo>
                <a:lnTo>
                  <a:pt x="85055" y="79363"/>
                </a:lnTo>
                <a:lnTo>
                  <a:pt x="85199" y="78820"/>
                </a:lnTo>
                <a:lnTo>
                  <a:pt x="85416" y="78532"/>
                </a:lnTo>
                <a:lnTo>
                  <a:pt x="85686" y="78468"/>
                </a:lnTo>
                <a:lnTo>
                  <a:pt x="85969" y="78628"/>
                </a:lnTo>
                <a:lnTo>
                  <a:pt x="86179" y="79011"/>
                </a:lnTo>
                <a:lnTo>
                  <a:pt x="86305" y="79603"/>
                </a:lnTo>
                <a:lnTo>
                  <a:pt x="86354" y="80354"/>
                </a:lnTo>
                <a:close/>
                <a:moveTo>
                  <a:pt x="86005" y="80322"/>
                </a:moveTo>
                <a:lnTo>
                  <a:pt x="85921" y="79331"/>
                </a:lnTo>
                <a:lnTo>
                  <a:pt x="85680" y="78955"/>
                </a:lnTo>
                <a:lnTo>
                  <a:pt x="85440" y="79219"/>
                </a:lnTo>
                <a:lnTo>
                  <a:pt x="85350" y="80122"/>
                </a:lnTo>
                <a:lnTo>
                  <a:pt x="85422" y="81089"/>
                </a:lnTo>
                <a:lnTo>
                  <a:pt x="85674" y="81448"/>
                </a:lnTo>
                <a:lnTo>
                  <a:pt x="85915" y="81201"/>
                </a:lnTo>
                <a:lnTo>
                  <a:pt x="86005" y="80322"/>
                </a:lnTo>
                <a:close/>
                <a:moveTo>
                  <a:pt x="87520" y="82239"/>
                </a:moveTo>
                <a:lnTo>
                  <a:pt x="87201" y="82191"/>
                </a:lnTo>
                <a:lnTo>
                  <a:pt x="87207" y="79419"/>
                </a:lnTo>
                <a:lnTo>
                  <a:pt x="86762" y="79651"/>
                </a:lnTo>
                <a:lnTo>
                  <a:pt x="86690" y="79179"/>
                </a:lnTo>
                <a:lnTo>
                  <a:pt x="87285" y="78788"/>
                </a:lnTo>
                <a:lnTo>
                  <a:pt x="87544" y="78836"/>
                </a:lnTo>
                <a:lnTo>
                  <a:pt x="87520" y="82239"/>
                </a:lnTo>
                <a:close/>
                <a:moveTo>
                  <a:pt x="89311" y="80929"/>
                </a:moveTo>
                <a:lnTo>
                  <a:pt x="89263" y="81640"/>
                </a:lnTo>
                <a:lnTo>
                  <a:pt x="89125" y="82159"/>
                </a:lnTo>
                <a:lnTo>
                  <a:pt x="88920" y="82455"/>
                </a:lnTo>
                <a:lnTo>
                  <a:pt x="88632" y="82511"/>
                </a:lnTo>
                <a:lnTo>
                  <a:pt x="88367" y="82351"/>
                </a:lnTo>
                <a:lnTo>
                  <a:pt x="88169" y="81984"/>
                </a:lnTo>
                <a:lnTo>
                  <a:pt x="88037" y="81408"/>
                </a:lnTo>
                <a:lnTo>
                  <a:pt x="87995" y="80673"/>
                </a:lnTo>
                <a:lnTo>
                  <a:pt x="88049" y="79938"/>
                </a:lnTo>
                <a:lnTo>
                  <a:pt x="88199" y="79411"/>
                </a:lnTo>
                <a:lnTo>
                  <a:pt x="88397" y="79115"/>
                </a:lnTo>
                <a:lnTo>
                  <a:pt x="88674" y="79059"/>
                </a:lnTo>
                <a:lnTo>
                  <a:pt x="88944" y="79227"/>
                </a:lnTo>
                <a:lnTo>
                  <a:pt x="89137" y="79603"/>
                </a:lnTo>
                <a:lnTo>
                  <a:pt x="89263" y="80178"/>
                </a:lnTo>
                <a:lnTo>
                  <a:pt x="89311" y="80929"/>
                </a:lnTo>
                <a:close/>
                <a:moveTo>
                  <a:pt x="88981" y="80897"/>
                </a:moveTo>
                <a:lnTo>
                  <a:pt x="88896" y="79922"/>
                </a:lnTo>
                <a:lnTo>
                  <a:pt x="88656" y="79547"/>
                </a:lnTo>
                <a:lnTo>
                  <a:pt x="88422" y="79810"/>
                </a:lnTo>
                <a:lnTo>
                  <a:pt x="88337" y="80697"/>
                </a:lnTo>
                <a:lnTo>
                  <a:pt x="88415" y="81664"/>
                </a:lnTo>
                <a:lnTo>
                  <a:pt x="88650" y="82024"/>
                </a:lnTo>
                <a:lnTo>
                  <a:pt x="88890" y="81760"/>
                </a:lnTo>
                <a:lnTo>
                  <a:pt x="88981" y="80897"/>
                </a:lnTo>
                <a:close/>
                <a:moveTo>
                  <a:pt x="90465" y="82807"/>
                </a:moveTo>
                <a:lnTo>
                  <a:pt x="90153" y="82735"/>
                </a:lnTo>
                <a:lnTo>
                  <a:pt x="90153" y="79986"/>
                </a:lnTo>
                <a:lnTo>
                  <a:pt x="89738" y="80234"/>
                </a:lnTo>
                <a:lnTo>
                  <a:pt x="89648" y="79762"/>
                </a:lnTo>
                <a:lnTo>
                  <a:pt x="90231" y="79379"/>
                </a:lnTo>
                <a:lnTo>
                  <a:pt x="90477" y="79419"/>
                </a:lnTo>
                <a:lnTo>
                  <a:pt x="90465" y="82807"/>
                </a:lnTo>
                <a:close/>
                <a:moveTo>
                  <a:pt x="92227" y="81488"/>
                </a:moveTo>
                <a:lnTo>
                  <a:pt x="92179" y="82199"/>
                </a:lnTo>
                <a:lnTo>
                  <a:pt x="92040" y="82711"/>
                </a:lnTo>
                <a:lnTo>
                  <a:pt x="91836" y="83006"/>
                </a:lnTo>
                <a:lnTo>
                  <a:pt x="91565" y="83062"/>
                </a:lnTo>
                <a:lnTo>
                  <a:pt x="91301" y="82902"/>
                </a:lnTo>
                <a:lnTo>
                  <a:pt x="91103" y="82543"/>
                </a:lnTo>
                <a:lnTo>
                  <a:pt x="90976" y="81976"/>
                </a:lnTo>
                <a:lnTo>
                  <a:pt x="90928" y="81233"/>
                </a:lnTo>
                <a:lnTo>
                  <a:pt x="90982" y="80514"/>
                </a:lnTo>
                <a:lnTo>
                  <a:pt x="91121" y="79986"/>
                </a:lnTo>
                <a:lnTo>
                  <a:pt x="91325" y="79699"/>
                </a:lnTo>
                <a:lnTo>
                  <a:pt x="91596" y="79643"/>
                </a:lnTo>
                <a:lnTo>
                  <a:pt x="91860" y="79810"/>
                </a:lnTo>
                <a:lnTo>
                  <a:pt x="92052" y="80170"/>
                </a:lnTo>
                <a:lnTo>
                  <a:pt x="92179" y="80753"/>
                </a:lnTo>
                <a:lnTo>
                  <a:pt x="92227" y="81488"/>
                </a:lnTo>
                <a:close/>
                <a:moveTo>
                  <a:pt x="91896" y="81448"/>
                </a:moveTo>
                <a:lnTo>
                  <a:pt x="91812" y="80490"/>
                </a:lnTo>
                <a:lnTo>
                  <a:pt x="91571" y="80130"/>
                </a:lnTo>
                <a:lnTo>
                  <a:pt x="91343" y="80378"/>
                </a:lnTo>
                <a:lnTo>
                  <a:pt x="91271" y="81249"/>
                </a:lnTo>
                <a:lnTo>
                  <a:pt x="91343" y="82215"/>
                </a:lnTo>
                <a:lnTo>
                  <a:pt x="91577" y="82575"/>
                </a:lnTo>
                <a:lnTo>
                  <a:pt x="91812" y="82319"/>
                </a:lnTo>
                <a:lnTo>
                  <a:pt x="91896" y="81448"/>
                </a:lnTo>
                <a:close/>
                <a:moveTo>
                  <a:pt x="93357" y="83334"/>
                </a:moveTo>
                <a:lnTo>
                  <a:pt x="93050" y="83270"/>
                </a:lnTo>
                <a:lnTo>
                  <a:pt x="93050" y="80561"/>
                </a:lnTo>
                <a:lnTo>
                  <a:pt x="92636" y="80801"/>
                </a:lnTo>
                <a:lnTo>
                  <a:pt x="92551" y="80338"/>
                </a:lnTo>
                <a:lnTo>
                  <a:pt x="93122" y="79938"/>
                </a:lnTo>
                <a:lnTo>
                  <a:pt x="93363" y="79986"/>
                </a:lnTo>
                <a:lnTo>
                  <a:pt x="93357" y="83334"/>
                </a:lnTo>
                <a:close/>
                <a:moveTo>
                  <a:pt x="95082" y="82032"/>
                </a:moveTo>
                <a:lnTo>
                  <a:pt x="95034" y="82743"/>
                </a:lnTo>
                <a:lnTo>
                  <a:pt x="94908" y="83262"/>
                </a:lnTo>
                <a:lnTo>
                  <a:pt x="94703" y="83542"/>
                </a:lnTo>
                <a:lnTo>
                  <a:pt x="94433" y="83606"/>
                </a:lnTo>
                <a:lnTo>
                  <a:pt x="94168" y="83446"/>
                </a:lnTo>
                <a:lnTo>
                  <a:pt x="93976" y="83094"/>
                </a:lnTo>
                <a:lnTo>
                  <a:pt x="93856" y="82519"/>
                </a:lnTo>
                <a:lnTo>
                  <a:pt x="93814" y="81792"/>
                </a:lnTo>
                <a:lnTo>
                  <a:pt x="93862" y="81073"/>
                </a:lnTo>
                <a:lnTo>
                  <a:pt x="93994" y="80553"/>
                </a:lnTo>
                <a:lnTo>
                  <a:pt x="94198" y="80274"/>
                </a:lnTo>
                <a:lnTo>
                  <a:pt x="94463" y="80210"/>
                </a:lnTo>
                <a:lnTo>
                  <a:pt x="94727" y="80370"/>
                </a:lnTo>
                <a:lnTo>
                  <a:pt x="94920" y="80737"/>
                </a:lnTo>
                <a:lnTo>
                  <a:pt x="95052" y="81305"/>
                </a:lnTo>
                <a:lnTo>
                  <a:pt x="95082" y="82032"/>
                </a:lnTo>
                <a:close/>
                <a:moveTo>
                  <a:pt x="94752" y="82000"/>
                </a:moveTo>
                <a:lnTo>
                  <a:pt x="94673" y="81049"/>
                </a:lnTo>
                <a:lnTo>
                  <a:pt x="94451" y="80689"/>
                </a:lnTo>
                <a:lnTo>
                  <a:pt x="94223" y="80937"/>
                </a:lnTo>
                <a:lnTo>
                  <a:pt x="94144" y="81808"/>
                </a:lnTo>
                <a:lnTo>
                  <a:pt x="94223" y="82767"/>
                </a:lnTo>
                <a:lnTo>
                  <a:pt x="94463" y="83126"/>
                </a:lnTo>
                <a:lnTo>
                  <a:pt x="94673" y="82863"/>
                </a:lnTo>
                <a:lnTo>
                  <a:pt x="94752" y="82000"/>
                </a:lnTo>
                <a:close/>
                <a:moveTo>
                  <a:pt x="96188" y="83877"/>
                </a:moveTo>
                <a:lnTo>
                  <a:pt x="95882" y="83813"/>
                </a:lnTo>
                <a:lnTo>
                  <a:pt x="95894" y="81121"/>
                </a:lnTo>
                <a:lnTo>
                  <a:pt x="95485" y="81360"/>
                </a:lnTo>
                <a:lnTo>
                  <a:pt x="95395" y="80897"/>
                </a:lnTo>
                <a:lnTo>
                  <a:pt x="95960" y="80514"/>
                </a:lnTo>
                <a:lnTo>
                  <a:pt x="96206" y="80553"/>
                </a:lnTo>
                <a:lnTo>
                  <a:pt x="96188" y="83877"/>
                </a:lnTo>
                <a:close/>
                <a:moveTo>
                  <a:pt x="97889" y="82575"/>
                </a:moveTo>
                <a:lnTo>
                  <a:pt x="97847" y="83286"/>
                </a:lnTo>
                <a:lnTo>
                  <a:pt x="97715" y="83797"/>
                </a:lnTo>
                <a:lnTo>
                  <a:pt x="97523" y="84061"/>
                </a:lnTo>
                <a:lnTo>
                  <a:pt x="97258" y="84125"/>
                </a:lnTo>
                <a:lnTo>
                  <a:pt x="97000" y="83965"/>
                </a:lnTo>
                <a:lnTo>
                  <a:pt x="96807" y="83614"/>
                </a:lnTo>
                <a:lnTo>
                  <a:pt x="96675" y="83054"/>
                </a:lnTo>
                <a:lnTo>
                  <a:pt x="96633" y="82343"/>
                </a:lnTo>
                <a:lnTo>
                  <a:pt x="96687" y="81624"/>
                </a:lnTo>
                <a:lnTo>
                  <a:pt x="96813" y="81113"/>
                </a:lnTo>
                <a:lnTo>
                  <a:pt x="97018" y="80833"/>
                </a:lnTo>
                <a:lnTo>
                  <a:pt x="97282" y="80769"/>
                </a:lnTo>
                <a:lnTo>
                  <a:pt x="97547" y="80929"/>
                </a:lnTo>
                <a:lnTo>
                  <a:pt x="97739" y="81305"/>
                </a:lnTo>
                <a:lnTo>
                  <a:pt x="97859" y="81848"/>
                </a:lnTo>
                <a:lnTo>
                  <a:pt x="97889" y="82575"/>
                </a:lnTo>
                <a:close/>
                <a:moveTo>
                  <a:pt x="97565" y="82551"/>
                </a:moveTo>
                <a:lnTo>
                  <a:pt x="97499" y="81592"/>
                </a:lnTo>
                <a:lnTo>
                  <a:pt x="97264" y="81241"/>
                </a:lnTo>
                <a:lnTo>
                  <a:pt x="97042" y="81488"/>
                </a:lnTo>
                <a:lnTo>
                  <a:pt x="96964" y="82351"/>
                </a:lnTo>
                <a:lnTo>
                  <a:pt x="97042" y="83302"/>
                </a:lnTo>
                <a:lnTo>
                  <a:pt x="97282" y="83654"/>
                </a:lnTo>
                <a:lnTo>
                  <a:pt x="97499" y="83406"/>
                </a:lnTo>
                <a:lnTo>
                  <a:pt x="97565" y="82551"/>
                </a:lnTo>
                <a:close/>
                <a:moveTo>
                  <a:pt x="98978" y="84397"/>
                </a:moveTo>
                <a:lnTo>
                  <a:pt x="98683" y="84341"/>
                </a:lnTo>
                <a:lnTo>
                  <a:pt x="98689" y="81672"/>
                </a:lnTo>
                <a:lnTo>
                  <a:pt x="98280" y="81904"/>
                </a:lnTo>
                <a:lnTo>
                  <a:pt x="98202" y="81448"/>
                </a:lnTo>
                <a:lnTo>
                  <a:pt x="98767" y="81065"/>
                </a:lnTo>
                <a:lnTo>
                  <a:pt x="98984" y="81113"/>
                </a:lnTo>
                <a:lnTo>
                  <a:pt x="98978" y="84397"/>
                </a:lnTo>
                <a:close/>
                <a:moveTo>
                  <a:pt x="100360" y="84652"/>
                </a:moveTo>
                <a:lnTo>
                  <a:pt x="100066" y="84596"/>
                </a:lnTo>
                <a:lnTo>
                  <a:pt x="100060" y="81944"/>
                </a:lnTo>
                <a:lnTo>
                  <a:pt x="99669" y="82175"/>
                </a:lnTo>
                <a:lnTo>
                  <a:pt x="99585" y="81720"/>
                </a:lnTo>
                <a:lnTo>
                  <a:pt x="100150" y="81328"/>
                </a:lnTo>
                <a:lnTo>
                  <a:pt x="100360" y="81368"/>
                </a:lnTo>
                <a:lnTo>
                  <a:pt x="100360" y="84652"/>
                </a:lnTo>
                <a:close/>
                <a:moveTo>
                  <a:pt x="102019" y="83374"/>
                </a:moveTo>
                <a:lnTo>
                  <a:pt x="101965" y="84061"/>
                </a:lnTo>
                <a:lnTo>
                  <a:pt x="101839" y="84572"/>
                </a:lnTo>
                <a:lnTo>
                  <a:pt x="101641" y="84844"/>
                </a:lnTo>
                <a:lnTo>
                  <a:pt x="101394" y="84908"/>
                </a:lnTo>
                <a:lnTo>
                  <a:pt x="101136" y="84748"/>
                </a:lnTo>
                <a:lnTo>
                  <a:pt x="100943" y="84405"/>
                </a:lnTo>
                <a:lnTo>
                  <a:pt x="100829" y="83853"/>
                </a:lnTo>
                <a:lnTo>
                  <a:pt x="100793" y="83142"/>
                </a:lnTo>
                <a:lnTo>
                  <a:pt x="100835" y="82431"/>
                </a:lnTo>
                <a:lnTo>
                  <a:pt x="100961" y="81920"/>
                </a:lnTo>
                <a:lnTo>
                  <a:pt x="101154" y="81648"/>
                </a:lnTo>
                <a:lnTo>
                  <a:pt x="101400" y="81592"/>
                </a:lnTo>
                <a:lnTo>
                  <a:pt x="101659" y="81752"/>
                </a:lnTo>
                <a:lnTo>
                  <a:pt x="101851" y="82104"/>
                </a:lnTo>
                <a:lnTo>
                  <a:pt x="101971" y="82663"/>
                </a:lnTo>
                <a:lnTo>
                  <a:pt x="102019" y="83374"/>
                </a:lnTo>
                <a:close/>
                <a:moveTo>
                  <a:pt x="101677" y="83342"/>
                </a:moveTo>
                <a:lnTo>
                  <a:pt x="101611" y="82415"/>
                </a:lnTo>
                <a:lnTo>
                  <a:pt x="101400" y="82064"/>
                </a:lnTo>
                <a:lnTo>
                  <a:pt x="101190" y="82303"/>
                </a:lnTo>
                <a:lnTo>
                  <a:pt x="101112" y="83150"/>
                </a:lnTo>
                <a:lnTo>
                  <a:pt x="101184" y="84085"/>
                </a:lnTo>
                <a:lnTo>
                  <a:pt x="101406" y="84437"/>
                </a:lnTo>
                <a:lnTo>
                  <a:pt x="101617" y="84181"/>
                </a:lnTo>
                <a:lnTo>
                  <a:pt x="101677" y="83342"/>
                </a:lnTo>
                <a:close/>
                <a:moveTo>
                  <a:pt x="103077" y="85164"/>
                </a:moveTo>
                <a:lnTo>
                  <a:pt x="102771" y="85108"/>
                </a:lnTo>
                <a:lnTo>
                  <a:pt x="102771" y="82471"/>
                </a:lnTo>
                <a:lnTo>
                  <a:pt x="102386" y="82703"/>
                </a:lnTo>
                <a:lnTo>
                  <a:pt x="102302" y="82263"/>
                </a:lnTo>
                <a:lnTo>
                  <a:pt x="102849" y="81872"/>
                </a:lnTo>
                <a:lnTo>
                  <a:pt x="103089" y="81920"/>
                </a:lnTo>
                <a:lnTo>
                  <a:pt x="103077" y="85164"/>
                </a:lnTo>
                <a:close/>
                <a:moveTo>
                  <a:pt x="104424" y="85403"/>
                </a:moveTo>
                <a:lnTo>
                  <a:pt x="104111" y="85355"/>
                </a:lnTo>
                <a:lnTo>
                  <a:pt x="104111" y="82735"/>
                </a:lnTo>
                <a:lnTo>
                  <a:pt x="103739" y="82966"/>
                </a:lnTo>
                <a:lnTo>
                  <a:pt x="103654" y="82519"/>
                </a:lnTo>
                <a:lnTo>
                  <a:pt x="104189" y="82143"/>
                </a:lnTo>
                <a:lnTo>
                  <a:pt x="104412" y="82191"/>
                </a:lnTo>
                <a:lnTo>
                  <a:pt x="104424" y="85403"/>
                </a:lnTo>
                <a:close/>
                <a:moveTo>
                  <a:pt x="105746" y="85667"/>
                </a:moveTo>
                <a:lnTo>
                  <a:pt x="105458" y="85619"/>
                </a:lnTo>
                <a:lnTo>
                  <a:pt x="105452" y="83006"/>
                </a:lnTo>
                <a:lnTo>
                  <a:pt x="105061" y="83222"/>
                </a:lnTo>
                <a:lnTo>
                  <a:pt x="104977" y="82791"/>
                </a:lnTo>
                <a:lnTo>
                  <a:pt x="105518" y="82399"/>
                </a:lnTo>
                <a:lnTo>
                  <a:pt x="105746" y="82455"/>
                </a:lnTo>
                <a:lnTo>
                  <a:pt x="105746" y="85667"/>
                </a:lnTo>
                <a:close/>
                <a:moveTo>
                  <a:pt x="107333" y="84405"/>
                </a:moveTo>
                <a:lnTo>
                  <a:pt x="107297" y="85084"/>
                </a:lnTo>
                <a:lnTo>
                  <a:pt x="107171" y="85579"/>
                </a:lnTo>
                <a:lnTo>
                  <a:pt x="106985" y="85843"/>
                </a:lnTo>
                <a:lnTo>
                  <a:pt x="106738" y="85907"/>
                </a:lnTo>
                <a:lnTo>
                  <a:pt x="106498" y="85755"/>
                </a:lnTo>
                <a:lnTo>
                  <a:pt x="106318" y="85419"/>
                </a:lnTo>
                <a:lnTo>
                  <a:pt x="106197" y="84876"/>
                </a:lnTo>
                <a:lnTo>
                  <a:pt x="106161" y="84181"/>
                </a:lnTo>
                <a:lnTo>
                  <a:pt x="106197" y="83486"/>
                </a:lnTo>
                <a:lnTo>
                  <a:pt x="106318" y="82982"/>
                </a:lnTo>
                <a:lnTo>
                  <a:pt x="106510" y="82703"/>
                </a:lnTo>
                <a:lnTo>
                  <a:pt x="106738" y="82639"/>
                </a:lnTo>
                <a:lnTo>
                  <a:pt x="106991" y="82807"/>
                </a:lnTo>
                <a:lnTo>
                  <a:pt x="107171" y="83150"/>
                </a:lnTo>
                <a:lnTo>
                  <a:pt x="107291" y="83693"/>
                </a:lnTo>
                <a:lnTo>
                  <a:pt x="107333" y="84405"/>
                </a:lnTo>
                <a:close/>
                <a:moveTo>
                  <a:pt x="107027" y="84373"/>
                </a:moveTo>
                <a:lnTo>
                  <a:pt x="106955" y="83454"/>
                </a:lnTo>
                <a:lnTo>
                  <a:pt x="106732" y="83110"/>
                </a:lnTo>
                <a:lnTo>
                  <a:pt x="106528" y="83350"/>
                </a:lnTo>
                <a:lnTo>
                  <a:pt x="106468" y="84197"/>
                </a:lnTo>
                <a:lnTo>
                  <a:pt x="106540" y="85108"/>
                </a:lnTo>
                <a:lnTo>
                  <a:pt x="106738" y="85435"/>
                </a:lnTo>
                <a:lnTo>
                  <a:pt x="106961" y="85196"/>
                </a:lnTo>
                <a:lnTo>
                  <a:pt x="107027" y="84373"/>
                </a:lnTo>
                <a:close/>
                <a:moveTo>
                  <a:pt x="108355" y="86154"/>
                </a:moveTo>
                <a:lnTo>
                  <a:pt x="108079" y="86098"/>
                </a:lnTo>
                <a:lnTo>
                  <a:pt x="108073" y="83526"/>
                </a:lnTo>
                <a:lnTo>
                  <a:pt x="107706" y="83741"/>
                </a:lnTo>
                <a:lnTo>
                  <a:pt x="107622" y="83302"/>
                </a:lnTo>
                <a:lnTo>
                  <a:pt x="108145" y="82934"/>
                </a:lnTo>
                <a:lnTo>
                  <a:pt x="108355" y="82974"/>
                </a:lnTo>
                <a:lnTo>
                  <a:pt x="108355" y="86154"/>
                </a:lnTo>
                <a:close/>
                <a:moveTo>
                  <a:pt x="109918" y="84908"/>
                </a:moveTo>
                <a:lnTo>
                  <a:pt x="109876" y="85579"/>
                </a:lnTo>
                <a:lnTo>
                  <a:pt x="109756" y="86066"/>
                </a:lnTo>
                <a:lnTo>
                  <a:pt x="109576" y="86338"/>
                </a:lnTo>
                <a:lnTo>
                  <a:pt x="109341" y="86394"/>
                </a:lnTo>
                <a:lnTo>
                  <a:pt x="109101" y="86242"/>
                </a:lnTo>
                <a:lnTo>
                  <a:pt x="108926" y="85907"/>
                </a:lnTo>
                <a:lnTo>
                  <a:pt x="108806" y="85363"/>
                </a:lnTo>
                <a:lnTo>
                  <a:pt x="108770" y="84676"/>
                </a:lnTo>
                <a:lnTo>
                  <a:pt x="108812" y="83997"/>
                </a:lnTo>
                <a:lnTo>
                  <a:pt x="108932" y="83502"/>
                </a:lnTo>
                <a:lnTo>
                  <a:pt x="109113" y="83222"/>
                </a:lnTo>
                <a:lnTo>
                  <a:pt x="109347" y="83166"/>
                </a:lnTo>
                <a:lnTo>
                  <a:pt x="109588" y="83310"/>
                </a:lnTo>
                <a:lnTo>
                  <a:pt x="109762" y="83662"/>
                </a:lnTo>
                <a:lnTo>
                  <a:pt x="109876" y="84205"/>
                </a:lnTo>
                <a:lnTo>
                  <a:pt x="109918" y="84908"/>
                </a:lnTo>
                <a:close/>
                <a:moveTo>
                  <a:pt x="109624" y="84884"/>
                </a:moveTo>
                <a:lnTo>
                  <a:pt x="109552" y="83965"/>
                </a:lnTo>
                <a:lnTo>
                  <a:pt x="109341" y="83622"/>
                </a:lnTo>
                <a:lnTo>
                  <a:pt x="109137" y="83861"/>
                </a:lnTo>
                <a:lnTo>
                  <a:pt x="109071" y="84692"/>
                </a:lnTo>
                <a:lnTo>
                  <a:pt x="109137" y="85595"/>
                </a:lnTo>
                <a:lnTo>
                  <a:pt x="109347" y="85939"/>
                </a:lnTo>
                <a:lnTo>
                  <a:pt x="109552" y="85699"/>
                </a:lnTo>
                <a:lnTo>
                  <a:pt x="109624" y="84884"/>
                </a:lnTo>
                <a:close/>
                <a:moveTo>
                  <a:pt x="111199" y="85148"/>
                </a:moveTo>
                <a:lnTo>
                  <a:pt x="111157" y="85827"/>
                </a:lnTo>
                <a:lnTo>
                  <a:pt x="111036" y="86314"/>
                </a:lnTo>
                <a:lnTo>
                  <a:pt x="110862" y="86578"/>
                </a:lnTo>
                <a:lnTo>
                  <a:pt x="110622" y="86626"/>
                </a:lnTo>
                <a:lnTo>
                  <a:pt x="110381" y="86490"/>
                </a:lnTo>
                <a:lnTo>
                  <a:pt x="110207" y="86146"/>
                </a:lnTo>
                <a:lnTo>
                  <a:pt x="110087" y="85619"/>
                </a:lnTo>
                <a:lnTo>
                  <a:pt x="110051" y="84932"/>
                </a:lnTo>
                <a:lnTo>
                  <a:pt x="110093" y="84245"/>
                </a:lnTo>
                <a:lnTo>
                  <a:pt x="110213" y="83757"/>
                </a:lnTo>
                <a:lnTo>
                  <a:pt x="110393" y="83486"/>
                </a:lnTo>
                <a:lnTo>
                  <a:pt x="110628" y="83422"/>
                </a:lnTo>
                <a:lnTo>
                  <a:pt x="110868" y="83574"/>
                </a:lnTo>
                <a:lnTo>
                  <a:pt x="111042" y="83925"/>
                </a:lnTo>
                <a:lnTo>
                  <a:pt x="111157" y="84453"/>
                </a:lnTo>
                <a:lnTo>
                  <a:pt x="111199" y="85148"/>
                </a:lnTo>
                <a:close/>
                <a:moveTo>
                  <a:pt x="110904" y="85124"/>
                </a:moveTo>
                <a:lnTo>
                  <a:pt x="110832" y="84213"/>
                </a:lnTo>
                <a:lnTo>
                  <a:pt x="110622" y="83877"/>
                </a:lnTo>
                <a:lnTo>
                  <a:pt x="110417" y="84117"/>
                </a:lnTo>
                <a:lnTo>
                  <a:pt x="110351" y="84948"/>
                </a:lnTo>
                <a:lnTo>
                  <a:pt x="110417" y="85835"/>
                </a:lnTo>
                <a:lnTo>
                  <a:pt x="110628" y="86178"/>
                </a:lnTo>
                <a:lnTo>
                  <a:pt x="110838" y="85939"/>
                </a:lnTo>
                <a:lnTo>
                  <a:pt x="110904" y="85124"/>
                </a:lnTo>
                <a:close/>
                <a:moveTo>
                  <a:pt x="112209" y="86873"/>
                </a:moveTo>
                <a:lnTo>
                  <a:pt x="111938" y="86826"/>
                </a:lnTo>
                <a:lnTo>
                  <a:pt x="111932" y="84277"/>
                </a:lnTo>
                <a:lnTo>
                  <a:pt x="111571" y="84492"/>
                </a:lnTo>
                <a:lnTo>
                  <a:pt x="111481" y="84077"/>
                </a:lnTo>
                <a:lnTo>
                  <a:pt x="111992" y="83693"/>
                </a:lnTo>
                <a:lnTo>
                  <a:pt x="112203" y="83733"/>
                </a:lnTo>
                <a:lnTo>
                  <a:pt x="112209" y="86873"/>
                </a:lnTo>
                <a:close/>
                <a:moveTo>
                  <a:pt x="113724" y="85635"/>
                </a:moveTo>
                <a:lnTo>
                  <a:pt x="113688" y="86298"/>
                </a:lnTo>
                <a:lnTo>
                  <a:pt x="113573" y="86786"/>
                </a:lnTo>
                <a:lnTo>
                  <a:pt x="113393" y="87049"/>
                </a:lnTo>
                <a:lnTo>
                  <a:pt x="113159" y="87105"/>
                </a:lnTo>
                <a:lnTo>
                  <a:pt x="112924" y="86969"/>
                </a:lnTo>
                <a:lnTo>
                  <a:pt x="112750" y="86626"/>
                </a:lnTo>
                <a:lnTo>
                  <a:pt x="112642" y="86098"/>
                </a:lnTo>
                <a:lnTo>
                  <a:pt x="112599" y="85419"/>
                </a:lnTo>
                <a:lnTo>
                  <a:pt x="112642" y="84748"/>
                </a:lnTo>
                <a:lnTo>
                  <a:pt x="112750" y="84253"/>
                </a:lnTo>
                <a:lnTo>
                  <a:pt x="112924" y="83973"/>
                </a:lnTo>
                <a:lnTo>
                  <a:pt x="113165" y="83925"/>
                </a:lnTo>
                <a:lnTo>
                  <a:pt x="113393" y="84077"/>
                </a:lnTo>
                <a:lnTo>
                  <a:pt x="113567" y="84413"/>
                </a:lnTo>
                <a:lnTo>
                  <a:pt x="113688" y="84948"/>
                </a:lnTo>
                <a:lnTo>
                  <a:pt x="113724" y="85635"/>
                </a:lnTo>
                <a:close/>
                <a:moveTo>
                  <a:pt x="113435" y="85619"/>
                </a:moveTo>
                <a:lnTo>
                  <a:pt x="113363" y="84708"/>
                </a:lnTo>
                <a:lnTo>
                  <a:pt x="113152" y="84373"/>
                </a:lnTo>
                <a:lnTo>
                  <a:pt x="112954" y="84612"/>
                </a:lnTo>
                <a:lnTo>
                  <a:pt x="112894" y="85435"/>
                </a:lnTo>
                <a:lnTo>
                  <a:pt x="112960" y="86330"/>
                </a:lnTo>
                <a:lnTo>
                  <a:pt x="113165" y="86658"/>
                </a:lnTo>
                <a:lnTo>
                  <a:pt x="113369" y="86418"/>
                </a:lnTo>
                <a:lnTo>
                  <a:pt x="113435" y="85619"/>
                </a:lnTo>
                <a:close/>
                <a:moveTo>
                  <a:pt x="114727" y="87345"/>
                </a:moveTo>
                <a:lnTo>
                  <a:pt x="114445" y="87297"/>
                </a:lnTo>
                <a:lnTo>
                  <a:pt x="114445" y="84772"/>
                </a:lnTo>
                <a:lnTo>
                  <a:pt x="114090" y="84988"/>
                </a:lnTo>
                <a:lnTo>
                  <a:pt x="114000" y="84564"/>
                </a:lnTo>
                <a:lnTo>
                  <a:pt x="114499" y="84197"/>
                </a:lnTo>
                <a:lnTo>
                  <a:pt x="114715" y="84237"/>
                </a:lnTo>
                <a:lnTo>
                  <a:pt x="114727" y="87345"/>
                </a:lnTo>
                <a:close/>
                <a:moveTo>
                  <a:pt x="116200" y="86114"/>
                </a:moveTo>
                <a:lnTo>
                  <a:pt x="116170" y="86778"/>
                </a:lnTo>
                <a:lnTo>
                  <a:pt x="116056" y="87257"/>
                </a:lnTo>
                <a:lnTo>
                  <a:pt x="115888" y="87529"/>
                </a:lnTo>
                <a:lnTo>
                  <a:pt x="115647" y="87577"/>
                </a:lnTo>
                <a:lnTo>
                  <a:pt x="115425" y="87441"/>
                </a:lnTo>
                <a:lnTo>
                  <a:pt x="115250" y="87105"/>
                </a:lnTo>
                <a:lnTo>
                  <a:pt x="115142" y="86578"/>
                </a:lnTo>
                <a:lnTo>
                  <a:pt x="115100" y="85899"/>
                </a:lnTo>
                <a:lnTo>
                  <a:pt x="115142" y="85236"/>
                </a:lnTo>
                <a:lnTo>
                  <a:pt x="115250" y="84748"/>
                </a:lnTo>
                <a:lnTo>
                  <a:pt x="115425" y="84476"/>
                </a:lnTo>
                <a:lnTo>
                  <a:pt x="115665" y="84413"/>
                </a:lnTo>
                <a:lnTo>
                  <a:pt x="115894" y="84564"/>
                </a:lnTo>
                <a:lnTo>
                  <a:pt x="116068" y="84908"/>
                </a:lnTo>
                <a:lnTo>
                  <a:pt x="116170" y="85435"/>
                </a:lnTo>
                <a:lnTo>
                  <a:pt x="116200" y="86114"/>
                </a:lnTo>
                <a:close/>
                <a:moveTo>
                  <a:pt x="115918" y="86098"/>
                </a:moveTo>
                <a:lnTo>
                  <a:pt x="115840" y="85196"/>
                </a:lnTo>
                <a:lnTo>
                  <a:pt x="115647" y="84868"/>
                </a:lnTo>
                <a:lnTo>
                  <a:pt x="115449" y="85108"/>
                </a:lnTo>
                <a:lnTo>
                  <a:pt x="115383" y="85915"/>
                </a:lnTo>
                <a:lnTo>
                  <a:pt x="115455" y="86794"/>
                </a:lnTo>
                <a:lnTo>
                  <a:pt x="115665" y="87129"/>
                </a:lnTo>
                <a:lnTo>
                  <a:pt x="115858" y="86897"/>
                </a:lnTo>
                <a:lnTo>
                  <a:pt x="115918" y="86098"/>
                </a:lnTo>
                <a:close/>
                <a:moveTo>
                  <a:pt x="117186" y="87808"/>
                </a:moveTo>
                <a:lnTo>
                  <a:pt x="116916" y="87760"/>
                </a:lnTo>
                <a:lnTo>
                  <a:pt x="116910" y="85244"/>
                </a:lnTo>
                <a:lnTo>
                  <a:pt x="116555" y="85475"/>
                </a:lnTo>
                <a:lnTo>
                  <a:pt x="116483" y="85044"/>
                </a:lnTo>
                <a:lnTo>
                  <a:pt x="116976" y="84684"/>
                </a:lnTo>
                <a:lnTo>
                  <a:pt x="117180" y="84724"/>
                </a:lnTo>
                <a:lnTo>
                  <a:pt x="117186" y="87808"/>
                </a:lnTo>
                <a:close/>
                <a:moveTo>
                  <a:pt x="118400" y="88048"/>
                </a:moveTo>
                <a:lnTo>
                  <a:pt x="118136" y="88000"/>
                </a:lnTo>
                <a:lnTo>
                  <a:pt x="118130" y="85499"/>
                </a:lnTo>
                <a:lnTo>
                  <a:pt x="117775" y="85707"/>
                </a:lnTo>
                <a:lnTo>
                  <a:pt x="117703" y="85291"/>
                </a:lnTo>
                <a:lnTo>
                  <a:pt x="118184" y="84924"/>
                </a:lnTo>
                <a:lnTo>
                  <a:pt x="118388" y="84964"/>
                </a:lnTo>
                <a:lnTo>
                  <a:pt x="118400" y="88048"/>
                </a:lnTo>
                <a:close/>
                <a:moveTo>
                  <a:pt x="119879" y="86826"/>
                </a:moveTo>
                <a:lnTo>
                  <a:pt x="119837" y="87481"/>
                </a:lnTo>
                <a:lnTo>
                  <a:pt x="119729" y="87944"/>
                </a:lnTo>
                <a:lnTo>
                  <a:pt x="119549" y="88208"/>
                </a:lnTo>
                <a:lnTo>
                  <a:pt x="119320" y="88272"/>
                </a:lnTo>
                <a:lnTo>
                  <a:pt x="119092" y="88128"/>
                </a:lnTo>
                <a:lnTo>
                  <a:pt x="118923" y="87800"/>
                </a:lnTo>
                <a:lnTo>
                  <a:pt x="118809" y="87281"/>
                </a:lnTo>
                <a:lnTo>
                  <a:pt x="118767" y="86610"/>
                </a:lnTo>
                <a:lnTo>
                  <a:pt x="118809" y="85947"/>
                </a:lnTo>
                <a:lnTo>
                  <a:pt x="118923" y="85475"/>
                </a:lnTo>
                <a:lnTo>
                  <a:pt x="119092" y="85204"/>
                </a:lnTo>
                <a:lnTo>
                  <a:pt x="119320" y="85148"/>
                </a:lnTo>
                <a:lnTo>
                  <a:pt x="119549" y="85283"/>
                </a:lnTo>
                <a:lnTo>
                  <a:pt x="119717" y="85627"/>
                </a:lnTo>
                <a:lnTo>
                  <a:pt x="119831" y="86146"/>
                </a:lnTo>
                <a:lnTo>
                  <a:pt x="119879" y="86826"/>
                </a:lnTo>
                <a:close/>
                <a:moveTo>
                  <a:pt x="119579" y="86794"/>
                </a:moveTo>
                <a:lnTo>
                  <a:pt x="119507" y="85915"/>
                </a:lnTo>
                <a:lnTo>
                  <a:pt x="119314" y="85587"/>
                </a:lnTo>
                <a:lnTo>
                  <a:pt x="119122" y="85827"/>
                </a:lnTo>
                <a:lnTo>
                  <a:pt x="119056" y="86626"/>
                </a:lnTo>
                <a:lnTo>
                  <a:pt x="119134" y="87497"/>
                </a:lnTo>
                <a:lnTo>
                  <a:pt x="119332" y="87816"/>
                </a:lnTo>
                <a:lnTo>
                  <a:pt x="119519" y="87585"/>
                </a:lnTo>
                <a:lnTo>
                  <a:pt x="119579" y="86794"/>
                </a:lnTo>
                <a:close/>
                <a:moveTo>
                  <a:pt x="3288" y="71453"/>
                </a:moveTo>
                <a:lnTo>
                  <a:pt x="3186" y="72364"/>
                </a:lnTo>
                <a:lnTo>
                  <a:pt x="2945" y="73011"/>
                </a:lnTo>
                <a:lnTo>
                  <a:pt x="2590" y="73363"/>
                </a:lnTo>
                <a:lnTo>
                  <a:pt x="2146" y="73426"/>
                </a:lnTo>
                <a:lnTo>
                  <a:pt x="1719" y="73211"/>
                </a:lnTo>
                <a:lnTo>
                  <a:pt x="1400" y="72739"/>
                </a:lnTo>
                <a:lnTo>
                  <a:pt x="1208" y="72012"/>
                </a:lnTo>
                <a:lnTo>
                  <a:pt x="1166" y="71077"/>
                </a:lnTo>
                <a:lnTo>
                  <a:pt x="1256" y="70159"/>
                </a:lnTo>
                <a:lnTo>
                  <a:pt x="1490" y="69495"/>
                </a:lnTo>
                <a:lnTo>
                  <a:pt x="1845" y="69128"/>
                </a:lnTo>
                <a:lnTo>
                  <a:pt x="2290" y="69072"/>
                </a:lnTo>
                <a:lnTo>
                  <a:pt x="2729" y="69288"/>
                </a:lnTo>
                <a:lnTo>
                  <a:pt x="3041" y="69767"/>
                </a:lnTo>
                <a:lnTo>
                  <a:pt x="3240" y="70502"/>
                </a:lnTo>
                <a:lnTo>
                  <a:pt x="3288" y="71453"/>
                </a:lnTo>
                <a:close/>
                <a:moveTo>
                  <a:pt x="2735" y="71405"/>
                </a:moveTo>
                <a:lnTo>
                  <a:pt x="2639" y="70151"/>
                </a:lnTo>
                <a:lnTo>
                  <a:pt x="2248" y="69671"/>
                </a:lnTo>
                <a:lnTo>
                  <a:pt x="1863" y="69999"/>
                </a:lnTo>
                <a:lnTo>
                  <a:pt x="1713" y="71133"/>
                </a:lnTo>
                <a:lnTo>
                  <a:pt x="1803" y="72356"/>
                </a:lnTo>
                <a:lnTo>
                  <a:pt x="2188" y="72835"/>
                </a:lnTo>
                <a:lnTo>
                  <a:pt x="2578" y="72516"/>
                </a:lnTo>
                <a:lnTo>
                  <a:pt x="2735" y="71405"/>
                </a:lnTo>
                <a:close/>
                <a:moveTo>
                  <a:pt x="5650" y="71860"/>
                </a:moveTo>
                <a:lnTo>
                  <a:pt x="5542" y="72763"/>
                </a:lnTo>
                <a:lnTo>
                  <a:pt x="5314" y="73411"/>
                </a:lnTo>
                <a:lnTo>
                  <a:pt x="4965" y="73762"/>
                </a:lnTo>
                <a:lnTo>
                  <a:pt x="4520" y="73834"/>
                </a:lnTo>
                <a:lnTo>
                  <a:pt x="4093" y="73626"/>
                </a:lnTo>
                <a:lnTo>
                  <a:pt x="3775" y="73155"/>
                </a:lnTo>
                <a:lnTo>
                  <a:pt x="3576" y="72436"/>
                </a:lnTo>
                <a:lnTo>
                  <a:pt x="3534" y="71501"/>
                </a:lnTo>
                <a:lnTo>
                  <a:pt x="3630" y="70574"/>
                </a:lnTo>
                <a:lnTo>
                  <a:pt x="3871" y="69911"/>
                </a:lnTo>
                <a:lnTo>
                  <a:pt x="4220" y="69551"/>
                </a:lnTo>
                <a:lnTo>
                  <a:pt x="4664" y="69487"/>
                </a:lnTo>
                <a:lnTo>
                  <a:pt x="5091" y="69703"/>
                </a:lnTo>
                <a:lnTo>
                  <a:pt x="5410" y="70183"/>
                </a:lnTo>
                <a:lnTo>
                  <a:pt x="5596" y="70918"/>
                </a:lnTo>
                <a:lnTo>
                  <a:pt x="5650" y="71860"/>
                </a:lnTo>
                <a:close/>
                <a:moveTo>
                  <a:pt x="5097" y="71813"/>
                </a:moveTo>
                <a:lnTo>
                  <a:pt x="5001" y="70574"/>
                </a:lnTo>
                <a:lnTo>
                  <a:pt x="4616" y="70087"/>
                </a:lnTo>
                <a:lnTo>
                  <a:pt x="4232" y="70406"/>
                </a:lnTo>
                <a:lnTo>
                  <a:pt x="4081" y="71533"/>
                </a:lnTo>
                <a:lnTo>
                  <a:pt x="4171" y="72763"/>
                </a:lnTo>
                <a:lnTo>
                  <a:pt x="4550" y="73227"/>
                </a:lnTo>
                <a:lnTo>
                  <a:pt x="4941" y="72915"/>
                </a:lnTo>
                <a:lnTo>
                  <a:pt x="5097" y="71813"/>
                </a:lnTo>
                <a:close/>
                <a:moveTo>
                  <a:pt x="7436" y="74257"/>
                </a:moveTo>
                <a:lnTo>
                  <a:pt x="6937" y="74178"/>
                </a:lnTo>
                <a:lnTo>
                  <a:pt x="7027" y="70734"/>
                </a:lnTo>
                <a:lnTo>
                  <a:pt x="6348" y="70998"/>
                </a:lnTo>
                <a:lnTo>
                  <a:pt x="6221" y="70430"/>
                </a:lnTo>
                <a:lnTo>
                  <a:pt x="7165" y="69943"/>
                </a:lnTo>
                <a:lnTo>
                  <a:pt x="7538" y="70007"/>
                </a:lnTo>
                <a:lnTo>
                  <a:pt x="7436" y="74257"/>
                </a:lnTo>
                <a:close/>
                <a:moveTo>
                  <a:pt x="10291" y="72675"/>
                </a:moveTo>
                <a:lnTo>
                  <a:pt x="10195" y="73562"/>
                </a:lnTo>
                <a:lnTo>
                  <a:pt x="9948" y="74202"/>
                </a:lnTo>
                <a:lnTo>
                  <a:pt x="9612" y="74553"/>
                </a:lnTo>
                <a:lnTo>
                  <a:pt x="9173" y="74625"/>
                </a:lnTo>
                <a:lnTo>
                  <a:pt x="8758" y="74417"/>
                </a:lnTo>
                <a:lnTo>
                  <a:pt x="8452" y="73954"/>
                </a:lnTo>
                <a:lnTo>
                  <a:pt x="8253" y="73243"/>
                </a:lnTo>
                <a:lnTo>
                  <a:pt x="8211" y="72316"/>
                </a:lnTo>
                <a:lnTo>
                  <a:pt x="8319" y="71405"/>
                </a:lnTo>
                <a:lnTo>
                  <a:pt x="8548" y="70750"/>
                </a:lnTo>
                <a:lnTo>
                  <a:pt x="8890" y="70390"/>
                </a:lnTo>
                <a:lnTo>
                  <a:pt x="9323" y="70318"/>
                </a:lnTo>
                <a:lnTo>
                  <a:pt x="9738" y="70542"/>
                </a:lnTo>
                <a:lnTo>
                  <a:pt x="10051" y="71014"/>
                </a:lnTo>
                <a:lnTo>
                  <a:pt x="10237" y="71733"/>
                </a:lnTo>
                <a:lnTo>
                  <a:pt x="10291" y="72675"/>
                </a:lnTo>
                <a:close/>
                <a:moveTo>
                  <a:pt x="9756" y="72620"/>
                </a:moveTo>
                <a:lnTo>
                  <a:pt x="9648" y="71389"/>
                </a:lnTo>
                <a:lnTo>
                  <a:pt x="9275" y="70918"/>
                </a:lnTo>
                <a:lnTo>
                  <a:pt x="8896" y="71237"/>
                </a:lnTo>
                <a:lnTo>
                  <a:pt x="8746" y="72356"/>
                </a:lnTo>
                <a:lnTo>
                  <a:pt x="8842" y="73562"/>
                </a:lnTo>
                <a:lnTo>
                  <a:pt x="9221" y="74026"/>
                </a:lnTo>
                <a:lnTo>
                  <a:pt x="9606" y="73714"/>
                </a:lnTo>
                <a:lnTo>
                  <a:pt x="9756" y="72620"/>
                </a:lnTo>
                <a:close/>
                <a:moveTo>
                  <a:pt x="12046" y="75032"/>
                </a:moveTo>
                <a:lnTo>
                  <a:pt x="11553" y="74953"/>
                </a:lnTo>
                <a:lnTo>
                  <a:pt x="11638" y="71533"/>
                </a:lnTo>
                <a:lnTo>
                  <a:pt x="10970" y="71821"/>
                </a:lnTo>
                <a:lnTo>
                  <a:pt x="10838" y="71237"/>
                </a:lnTo>
                <a:lnTo>
                  <a:pt x="11764" y="70774"/>
                </a:lnTo>
                <a:lnTo>
                  <a:pt x="12149" y="70838"/>
                </a:lnTo>
                <a:lnTo>
                  <a:pt x="12046" y="75032"/>
                </a:lnTo>
                <a:close/>
                <a:moveTo>
                  <a:pt x="14824" y="73466"/>
                </a:moveTo>
                <a:lnTo>
                  <a:pt x="14733" y="74345"/>
                </a:lnTo>
                <a:lnTo>
                  <a:pt x="14499" y="74977"/>
                </a:lnTo>
                <a:lnTo>
                  <a:pt x="14168" y="75328"/>
                </a:lnTo>
                <a:lnTo>
                  <a:pt x="13742" y="75376"/>
                </a:lnTo>
                <a:lnTo>
                  <a:pt x="13333" y="75176"/>
                </a:lnTo>
                <a:lnTo>
                  <a:pt x="13032" y="74721"/>
                </a:lnTo>
                <a:lnTo>
                  <a:pt x="12852" y="74018"/>
                </a:lnTo>
                <a:lnTo>
                  <a:pt x="12804" y="73107"/>
                </a:lnTo>
                <a:lnTo>
                  <a:pt x="12894" y="72212"/>
                </a:lnTo>
                <a:lnTo>
                  <a:pt x="13122" y="71565"/>
                </a:lnTo>
                <a:lnTo>
                  <a:pt x="13453" y="71213"/>
                </a:lnTo>
                <a:lnTo>
                  <a:pt x="13880" y="71141"/>
                </a:lnTo>
                <a:lnTo>
                  <a:pt x="14289" y="71365"/>
                </a:lnTo>
                <a:lnTo>
                  <a:pt x="14589" y="71821"/>
                </a:lnTo>
                <a:lnTo>
                  <a:pt x="14782" y="72540"/>
                </a:lnTo>
                <a:lnTo>
                  <a:pt x="14824" y="73466"/>
                </a:lnTo>
                <a:close/>
                <a:moveTo>
                  <a:pt x="14307" y="73411"/>
                </a:moveTo>
                <a:lnTo>
                  <a:pt x="14198" y="72204"/>
                </a:lnTo>
                <a:lnTo>
                  <a:pt x="13832" y="71733"/>
                </a:lnTo>
                <a:lnTo>
                  <a:pt x="13471" y="72052"/>
                </a:lnTo>
                <a:lnTo>
                  <a:pt x="13315" y="73155"/>
                </a:lnTo>
                <a:lnTo>
                  <a:pt x="13417" y="74345"/>
                </a:lnTo>
                <a:lnTo>
                  <a:pt x="13790" y="74801"/>
                </a:lnTo>
                <a:lnTo>
                  <a:pt x="14156" y="74497"/>
                </a:lnTo>
                <a:lnTo>
                  <a:pt x="14307" y="73411"/>
                </a:lnTo>
                <a:close/>
                <a:moveTo>
                  <a:pt x="16543" y="75807"/>
                </a:moveTo>
                <a:lnTo>
                  <a:pt x="16068" y="75728"/>
                </a:lnTo>
                <a:lnTo>
                  <a:pt x="16140" y="72332"/>
                </a:lnTo>
                <a:lnTo>
                  <a:pt x="15485" y="72612"/>
                </a:lnTo>
                <a:lnTo>
                  <a:pt x="15359" y="72044"/>
                </a:lnTo>
                <a:lnTo>
                  <a:pt x="16278" y="71573"/>
                </a:lnTo>
                <a:lnTo>
                  <a:pt x="16645" y="71629"/>
                </a:lnTo>
                <a:lnTo>
                  <a:pt x="16543" y="75807"/>
                </a:lnTo>
                <a:close/>
                <a:moveTo>
                  <a:pt x="18743" y="76167"/>
                </a:moveTo>
                <a:lnTo>
                  <a:pt x="18268" y="76087"/>
                </a:lnTo>
                <a:lnTo>
                  <a:pt x="18352" y="72731"/>
                </a:lnTo>
                <a:lnTo>
                  <a:pt x="17709" y="73003"/>
                </a:lnTo>
                <a:lnTo>
                  <a:pt x="17583" y="72436"/>
                </a:lnTo>
                <a:lnTo>
                  <a:pt x="18473" y="71972"/>
                </a:lnTo>
                <a:lnTo>
                  <a:pt x="18839" y="72044"/>
                </a:lnTo>
                <a:lnTo>
                  <a:pt x="18743" y="76167"/>
                </a:lnTo>
                <a:close/>
                <a:moveTo>
                  <a:pt x="21436" y="74617"/>
                </a:moveTo>
                <a:lnTo>
                  <a:pt x="21352" y="75488"/>
                </a:lnTo>
                <a:lnTo>
                  <a:pt x="21154" y="76103"/>
                </a:lnTo>
                <a:lnTo>
                  <a:pt x="20829" y="76455"/>
                </a:lnTo>
                <a:lnTo>
                  <a:pt x="20408" y="76519"/>
                </a:lnTo>
                <a:lnTo>
                  <a:pt x="20006" y="76319"/>
                </a:lnTo>
                <a:lnTo>
                  <a:pt x="19705" y="75863"/>
                </a:lnTo>
                <a:lnTo>
                  <a:pt x="19525" y="75176"/>
                </a:lnTo>
                <a:lnTo>
                  <a:pt x="19477" y="74273"/>
                </a:lnTo>
                <a:lnTo>
                  <a:pt x="19567" y="73387"/>
                </a:lnTo>
                <a:lnTo>
                  <a:pt x="19789" y="72755"/>
                </a:lnTo>
                <a:lnTo>
                  <a:pt x="20114" y="72404"/>
                </a:lnTo>
                <a:lnTo>
                  <a:pt x="20529" y="72332"/>
                </a:lnTo>
                <a:lnTo>
                  <a:pt x="20931" y="72540"/>
                </a:lnTo>
                <a:lnTo>
                  <a:pt x="21232" y="73003"/>
                </a:lnTo>
                <a:lnTo>
                  <a:pt x="21406" y="73706"/>
                </a:lnTo>
                <a:lnTo>
                  <a:pt x="21436" y="74617"/>
                </a:lnTo>
                <a:close/>
                <a:moveTo>
                  <a:pt x="20943" y="74561"/>
                </a:moveTo>
                <a:lnTo>
                  <a:pt x="20847" y="73371"/>
                </a:lnTo>
                <a:lnTo>
                  <a:pt x="20486" y="72915"/>
                </a:lnTo>
                <a:lnTo>
                  <a:pt x="20132" y="73227"/>
                </a:lnTo>
                <a:lnTo>
                  <a:pt x="19993" y="74305"/>
                </a:lnTo>
                <a:lnTo>
                  <a:pt x="20090" y="75488"/>
                </a:lnTo>
                <a:lnTo>
                  <a:pt x="20450" y="75935"/>
                </a:lnTo>
                <a:lnTo>
                  <a:pt x="20799" y="75624"/>
                </a:lnTo>
                <a:lnTo>
                  <a:pt x="20943" y="74561"/>
                </a:lnTo>
                <a:close/>
                <a:moveTo>
                  <a:pt x="23089" y="76910"/>
                </a:moveTo>
                <a:lnTo>
                  <a:pt x="22626" y="76830"/>
                </a:lnTo>
                <a:lnTo>
                  <a:pt x="22705" y="73490"/>
                </a:lnTo>
                <a:lnTo>
                  <a:pt x="22079" y="73770"/>
                </a:lnTo>
                <a:lnTo>
                  <a:pt x="21947" y="73211"/>
                </a:lnTo>
                <a:lnTo>
                  <a:pt x="22837" y="72739"/>
                </a:lnTo>
                <a:lnTo>
                  <a:pt x="23186" y="72819"/>
                </a:lnTo>
                <a:lnTo>
                  <a:pt x="23089" y="76910"/>
                </a:lnTo>
                <a:close/>
                <a:moveTo>
                  <a:pt x="25722" y="75368"/>
                </a:moveTo>
                <a:lnTo>
                  <a:pt x="25650" y="76223"/>
                </a:lnTo>
                <a:lnTo>
                  <a:pt x="25440" y="76838"/>
                </a:lnTo>
                <a:lnTo>
                  <a:pt x="25127" y="77174"/>
                </a:lnTo>
                <a:lnTo>
                  <a:pt x="24730" y="77230"/>
                </a:lnTo>
                <a:lnTo>
                  <a:pt x="24322" y="77038"/>
                </a:lnTo>
                <a:lnTo>
                  <a:pt x="24027" y="76582"/>
                </a:lnTo>
                <a:lnTo>
                  <a:pt x="23853" y="75903"/>
                </a:lnTo>
                <a:lnTo>
                  <a:pt x="23811" y="75032"/>
                </a:lnTo>
                <a:lnTo>
                  <a:pt x="23895" y="74154"/>
                </a:lnTo>
                <a:lnTo>
                  <a:pt x="24111" y="73522"/>
                </a:lnTo>
                <a:lnTo>
                  <a:pt x="24418" y="73171"/>
                </a:lnTo>
                <a:lnTo>
                  <a:pt x="24833" y="73115"/>
                </a:lnTo>
                <a:lnTo>
                  <a:pt x="25223" y="73315"/>
                </a:lnTo>
                <a:lnTo>
                  <a:pt x="25518" y="73770"/>
                </a:lnTo>
                <a:lnTo>
                  <a:pt x="25686" y="74465"/>
                </a:lnTo>
                <a:lnTo>
                  <a:pt x="25722" y="75368"/>
                </a:lnTo>
                <a:close/>
                <a:moveTo>
                  <a:pt x="25235" y="75312"/>
                </a:moveTo>
                <a:lnTo>
                  <a:pt x="25145" y="74138"/>
                </a:lnTo>
                <a:lnTo>
                  <a:pt x="24797" y="73682"/>
                </a:lnTo>
                <a:lnTo>
                  <a:pt x="24436" y="73994"/>
                </a:lnTo>
                <a:lnTo>
                  <a:pt x="24298" y="75064"/>
                </a:lnTo>
                <a:lnTo>
                  <a:pt x="24400" y="76215"/>
                </a:lnTo>
                <a:lnTo>
                  <a:pt x="24755" y="76670"/>
                </a:lnTo>
                <a:lnTo>
                  <a:pt x="25097" y="76367"/>
                </a:lnTo>
                <a:lnTo>
                  <a:pt x="25235" y="75312"/>
                </a:lnTo>
                <a:close/>
                <a:moveTo>
                  <a:pt x="27345" y="77629"/>
                </a:moveTo>
                <a:lnTo>
                  <a:pt x="26889" y="77549"/>
                </a:lnTo>
                <a:lnTo>
                  <a:pt x="26949" y="74257"/>
                </a:lnTo>
                <a:lnTo>
                  <a:pt x="26348" y="74537"/>
                </a:lnTo>
                <a:lnTo>
                  <a:pt x="26227" y="73978"/>
                </a:lnTo>
                <a:lnTo>
                  <a:pt x="27087" y="73514"/>
                </a:lnTo>
                <a:lnTo>
                  <a:pt x="27418" y="73570"/>
                </a:lnTo>
                <a:lnTo>
                  <a:pt x="27345" y="77629"/>
                </a:lnTo>
                <a:close/>
                <a:moveTo>
                  <a:pt x="29924" y="76095"/>
                </a:moveTo>
                <a:lnTo>
                  <a:pt x="29846" y="76950"/>
                </a:lnTo>
                <a:lnTo>
                  <a:pt x="29630" y="77549"/>
                </a:lnTo>
                <a:lnTo>
                  <a:pt x="29323" y="77885"/>
                </a:lnTo>
                <a:lnTo>
                  <a:pt x="28932" y="77949"/>
                </a:lnTo>
                <a:lnTo>
                  <a:pt x="28542" y="77757"/>
                </a:lnTo>
                <a:lnTo>
                  <a:pt x="28253" y="77318"/>
                </a:lnTo>
                <a:lnTo>
                  <a:pt x="28079" y="76638"/>
                </a:lnTo>
                <a:lnTo>
                  <a:pt x="28037" y="75760"/>
                </a:lnTo>
                <a:lnTo>
                  <a:pt x="28121" y="74889"/>
                </a:lnTo>
                <a:lnTo>
                  <a:pt x="28331" y="74265"/>
                </a:lnTo>
                <a:lnTo>
                  <a:pt x="28638" y="73930"/>
                </a:lnTo>
                <a:lnTo>
                  <a:pt x="29029" y="73874"/>
                </a:lnTo>
                <a:lnTo>
                  <a:pt x="29419" y="74074"/>
                </a:lnTo>
                <a:lnTo>
                  <a:pt x="29708" y="74521"/>
                </a:lnTo>
                <a:lnTo>
                  <a:pt x="29882" y="75208"/>
                </a:lnTo>
                <a:lnTo>
                  <a:pt x="29924" y="76095"/>
                </a:lnTo>
                <a:close/>
                <a:moveTo>
                  <a:pt x="29431" y="76055"/>
                </a:moveTo>
                <a:lnTo>
                  <a:pt x="29341" y="74889"/>
                </a:lnTo>
                <a:lnTo>
                  <a:pt x="29005" y="74433"/>
                </a:lnTo>
                <a:lnTo>
                  <a:pt x="28668" y="74737"/>
                </a:lnTo>
                <a:lnTo>
                  <a:pt x="28542" y="75784"/>
                </a:lnTo>
                <a:lnTo>
                  <a:pt x="28632" y="76950"/>
                </a:lnTo>
                <a:lnTo>
                  <a:pt x="28957" y="77373"/>
                </a:lnTo>
                <a:lnTo>
                  <a:pt x="29293" y="77078"/>
                </a:lnTo>
                <a:lnTo>
                  <a:pt x="29431" y="76055"/>
                </a:lnTo>
                <a:close/>
                <a:moveTo>
                  <a:pt x="31505" y="78340"/>
                </a:moveTo>
                <a:lnTo>
                  <a:pt x="31055" y="78260"/>
                </a:lnTo>
                <a:lnTo>
                  <a:pt x="31115" y="75008"/>
                </a:lnTo>
                <a:lnTo>
                  <a:pt x="30532" y="75272"/>
                </a:lnTo>
                <a:lnTo>
                  <a:pt x="30411" y="74721"/>
                </a:lnTo>
                <a:lnTo>
                  <a:pt x="31253" y="74265"/>
                </a:lnTo>
                <a:lnTo>
                  <a:pt x="31602" y="74321"/>
                </a:lnTo>
                <a:lnTo>
                  <a:pt x="31505" y="78340"/>
                </a:lnTo>
                <a:close/>
                <a:moveTo>
                  <a:pt x="33555" y="78676"/>
                </a:moveTo>
                <a:lnTo>
                  <a:pt x="33110" y="78596"/>
                </a:lnTo>
                <a:lnTo>
                  <a:pt x="33171" y="75352"/>
                </a:lnTo>
                <a:lnTo>
                  <a:pt x="32569" y="75632"/>
                </a:lnTo>
                <a:lnTo>
                  <a:pt x="32449" y="75088"/>
                </a:lnTo>
                <a:lnTo>
                  <a:pt x="33291" y="74625"/>
                </a:lnTo>
                <a:lnTo>
                  <a:pt x="33639" y="74697"/>
                </a:lnTo>
                <a:lnTo>
                  <a:pt x="33555" y="78676"/>
                </a:lnTo>
                <a:close/>
                <a:moveTo>
                  <a:pt x="36044" y="77158"/>
                </a:moveTo>
                <a:lnTo>
                  <a:pt x="35960" y="77997"/>
                </a:lnTo>
                <a:lnTo>
                  <a:pt x="35761" y="78596"/>
                </a:lnTo>
                <a:lnTo>
                  <a:pt x="35473" y="78932"/>
                </a:lnTo>
                <a:lnTo>
                  <a:pt x="35094" y="78979"/>
                </a:lnTo>
                <a:lnTo>
                  <a:pt x="34727" y="78796"/>
                </a:lnTo>
                <a:lnTo>
                  <a:pt x="34451" y="78372"/>
                </a:lnTo>
                <a:lnTo>
                  <a:pt x="34283" y="77701"/>
                </a:lnTo>
                <a:lnTo>
                  <a:pt x="34235" y="76846"/>
                </a:lnTo>
                <a:lnTo>
                  <a:pt x="34313" y="75983"/>
                </a:lnTo>
                <a:lnTo>
                  <a:pt x="34505" y="75376"/>
                </a:lnTo>
                <a:lnTo>
                  <a:pt x="34806" y="75032"/>
                </a:lnTo>
                <a:lnTo>
                  <a:pt x="35178" y="74977"/>
                </a:lnTo>
                <a:lnTo>
                  <a:pt x="35551" y="75176"/>
                </a:lnTo>
                <a:lnTo>
                  <a:pt x="35822" y="75608"/>
                </a:lnTo>
                <a:lnTo>
                  <a:pt x="35990" y="76287"/>
                </a:lnTo>
                <a:lnTo>
                  <a:pt x="36044" y="77158"/>
                </a:lnTo>
                <a:close/>
                <a:moveTo>
                  <a:pt x="35575" y="77118"/>
                </a:moveTo>
                <a:lnTo>
                  <a:pt x="35485" y="75967"/>
                </a:lnTo>
                <a:lnTo>
                  <a:pt x="35154" y="75536"/>
                </a:lnTo>
                <a:lnTo>
                  <a:pt x="34836" y="75839"/>
                </a:lnTo>
                <a:lnTo>
                  <a:pt x="34709" y="76878"/>
                </a:lnTo>
                <a:lnTo>
                  <a:pt x="34800" y="78005"/>
                </a:lnTo>
                <a:lnTo>
                  <a:pt x="35124" y="78436"/>
                </a:lnTo>
                <a:lnTo>
                  <a:pt x="35443" y="78149"/>
                </a:lnTo>
                <a:lnTo>
                  <a:pt x="35575" y="77118"/>
                </a:lnTo>
                <a:close/>
                <a:moveTo>
                  <a:pt x="37577" y="79363"/>
                </a:moveTo>
                <a:lnTo>
                  <a:pt x="37144" y="79291"/>
                </a:lnTo>
                <a:lnTo>
                  <a:pt x="37204" y="76079"/>
                </a:lnTo>
                <a:lnTo>
                  <a:pt x="36633" y="76359"/>
                </a:lnTo>
                <a:lnTo>
                  <a:pt x="36507" y="75807"/>
                </a:lnTo>
                <a:lnTo>
                  <a:pt x="37318" y="75352"/>
                </a:lnTo>
                <a:lnTo>
                  <a:pt x="37649" y="75416"/>
                </a:lnTo>
                <a:lnTo>
                  <a:pt x="37577" y="79363"/>
                </a:lnTo>
                <a:close/>
                <a:moveTo>
                  <a:pt x="40006" y="77861"/>
                </a:moveTo>
                <a:lnTo>
                  <a:pt x="39921" y="78676"/>
                </a:lnTo>
                <a:lnTo>
                  <a:pt x="39729" y="79267"/>
                </a:lnTo>
                <a:lnTo>
                  <a:pt x="39446" y="79603"/>
                </a:lnTo>
                <a:lnTo>
                  <a:pt x="39086" y="79659"/>
                </a:lnTo>
                <a:lnTo>
                  <a:pt x="38719" y="79483"/>
                </a:lnTo>
                <a:lnTo>
                  <a:pt x="38449" y="79051"/>
                </a:lnTo>
                <a:lnTo>
                  <a:pt x="38280" y="78388"/>
                </a:lnTo>
                <a:lnTo>
                  <a:pt x="38232" y="77541"/>
                </a:lnTo>
                <a:lnTo>
                  <a:pt x="38316" y="76686"/>
                </a:lnTo>
                <a:lnTo>
                  <a:pt x="38515" y="76087"/>
                </a:lnTo>
                <a:lnTo>
                  <a:pt x="38809" y="75760"/>
                </a:lnTo>
                <a:lnTo>
                  <a:pt x="39176" y="75696"/>
                </a:lnTo>
                <a:lnTo>
                  <a:pt x="39531" y="75887"/>
                </a:lnTo>
                <a:lnTo>
                  <a:pt x="39795" y="76327"/>
                </a:lnTo>
                <a:lnTo>
                  <a:pt x="39957" y="76990"/>
                </a:lnTo>
                <a:lnTo>
                  <a:pt x="40006" y="77861"/>
                </a:lnTo>
                <a:close/>
                <a:moveTo>
                  <a:pt x="39555" y="77821"/>
                </a:moveTo>
                <a:lnTo>
                  <a:pt x="39464" y="76678"/>
                </a:lnTo>
                <a:lnTo>
                  <a:pt x="39146" y="76247"/>
                </a:lnTo>
                <a:lnTo>
                  <a:pt x="38821" y="76535"/>
                </a:lnTo>
                <a:lnTo>
                  <a:pt x="38701" y="77565"/>
                </a:lnTo>
                <a:lnTo>
                  <a:pt x="38785" y="78692"/>
                </a:lnTo>
                <a:lnTo>
                  <a:pt x="39110" y="79107"/>
                </a:lnTo>
                <a:lnTo>
                  <a:pt x="39434" y="78820"/>
                </a:lnTo>
                <a:lnTo>
                  <a:pt x="39555" y="77821"/>
                </a:lnTo>
                <a:close/>
                <a:moveTo>
                  <a:pt x="41508" y="80026"/>
                </a:moveTo>
                <a:lnTo>
                  <a:pt x="41082" y="79962"/>
                </a:lnTo>
                <a:lnTo>
                  <a:pt x="41142" y="76790"/>
                </a:lnTo>
                <a:lnTo>
                  <a:pt x="40577" y="77054"/>
                </a:lnTo>
                <a:lnTo>
                  <a:pt x="40456" y="76519"/>
                </a:lnTo>
                <a:lnTo>
                  <a:pt x="41256" y="76063"/>
                </a:lnTo>
                <a:lnTo>
                  <a:pt x="41568" y="76127"/>
                </a:lnTo>
                <a:lnTo>
                  <a:pt x="41508" y="80026"/>
                </a:lnTo>
                <a:close/>
                <a:moveTo>
                  <a:pt x="43889" y="78516"/>
                </a:moveTo>
                <a:lnTo>
                  <a:pt x="43817" y="79339"/>
                </a:lnTo>
                <a:lnTo>
                  <a:pt x="43618" y="79930"/>
                </a:lnTo>
                <a:lnTo>
                  <a:pt x="43348" y="80258"/>
                </a:lnTo>
                <a:lnTo>
                  <a:pt x="42987" y="80322"/>
                </a:lnTo>
                <a:lnTo>
                  <a:pt x="42626" y="80138"/>
                </a:lnTo>
                <a:lnTo>
                  <a:pt x="42362" y="79723"/>
                </a:lnTo>
                <a:lnTo>
                  <a:pt x="42194" y="79067"/>
                </a:lnTo>
                <a:lnTo>
                  <a:pt x="42152" y="78228"/>
                </a:lnTo>
                <a:lnTo>
                  <a:pt x="42230" y="77389"/>
                </a:lnTo>
                <a:lnTo>
                  <a:pt x="42422" y="76790"/>
                </a:lnTo>
                <a:lnTo>
                  <a:pt x="42699" y="76447"/>
                </a:lnTo>
                <a:lnTo>
                  <a:pt x="43071" y="76383"/>
                </a:lnTo>
                <a:lnTo>
                  <a:pt x="43432" y="76575"/>
                </a:lnTo>
                <a:lnTo>
                  <a:pt x="43691" y="77006"/>
                </a:lnTo>
                <a:lnTo>
                  <a:pt x="43847" y="77677"/>
                </a:lnTo>
                <a:lnTo>
                  <a:pt x="43889" y="78516"/>
                </a:lnTo>
                <a:close/>
                <a:moveTo>
                  <a:pt x="43444" y="78492"/>
                </a:moveTo>
                <a:lnTo>
                  <a:pt x="43354" y="77358"/>
                </a:lnTo>
                <a:lnTo>
                  <a:pt x="43035" y="76934"/>
                </a:lnTo>
                <a:lnTo>
                  <a:pt x="42723" y="77230"/>
                </a:lnTo>
                <a:lnTo>
                  <a:pt x="42602" y="78244"/>
                </a:lnTo>
                <a:lnTo>
                  <a:pt x="42699" y="79363"/>
                </a:lnTo>
                <a:lnTo>
                  <a:pt x="43011" y="79778"/>
                </a:lnTo>
                <a:lnTo>
                  <a:pt x="43324" y="79491"/>
                </a:lnTo>
                <a:lnTo>
                  <a:pt x="43444" y="78492"/>
                </a:lnTo>
                <a:close/>
                <a:moveTo>
                  <a:pt x="45362" y="80681"/>
                </a:moveTo>
                <a:lnTo>
                  <a:pt x="44947" y="80601"/>
                </a:lnTo>
                <a:lnTo>
                  <a:pt x="45007" y="77477"/>
                </a:lnTo>
                <a:lnTo>
                  <a:pt x="44448" y="77749"/>
                </a:lnTo>
                <a:lnTo>
                  <a:pt x="44346" y="77214"/>
                </a:lnTo>
                <a:lnTo>
                  <a:pt x="45109" y="76758"/>
                </a:lnTo>
                <a:lnTo>
                  <a:pt x="45422" y="76814"/>
                </a:lnTo>
                <a:lnTo>
                  <a:pt x="45362" y="80681"/>
                </a:lnTo>
                <a:close/>
                <a:moveTo>
                  <a:pt x="47273" y="81001"/>
                </a:moveTo>
                <a:lnTo>
                  <a:pt x="46859" y="80929"/>
                </a:lnTo>
                <a:lnTo>
                  <a:pt x="46907" y="77805"/>
                </a:lnTo>
                <a:lnTo>
                  <a:pt x="46348" y="78077"/>
                </a:lnTo>
                <a:lnTo>
                  <a:pt x="46239" y="77549"/>
                </a:lnTo>
                <a:lnTo>
                  <a:pt x="47009" y="77094"/>
                </a:lnTo>
                <a:lnTo>
                  <a:pt x="47327" y="77158"/>
                </a:lnTo>
                <a:lnTo>
                  <a:pt x="47273" y="81001"/>
                </a:lnTo>
                <a:close/>
                <a:moveTo>
                  <a:pt x="49546" y="79523"/>
                </a:moveTo>
                <a:lnTo>
                  <a:pt x="49486" y="80330"/>
                </a:lnTo>
                <a:lnTo>
                  <a:pt x="49317" y="80897"/>
                </a:lnTo>
                <a:lnTo>
                  <a:pt x="49035" y="81225"/>
                </a:lnTo>
                <a:lnTo>
                  <a:pt x="48692" y="81281"/>
                </a:lnTo>
                <a:lnTo>
                  <a:pt x="48343" y="81113"/>
                </a:lnTo>
                <a:lnTo>
                  <a:pt x="48085" y="80689"/>
                </a:lnTo>
                <a:lnTo>
                  <a:pt x="47935" y="80058"/>
                </a:lnTo>
                <a:lnTo>
                  <a:pt x="47892" y="79219"/>
                </a:lnTo>
                <a:lnTo>
                  <a:pt x="47959" y="78396"/>
                </a:lnTo>
                <a:lnTo>
                  <a:pt x="48157" y="77805"/>
                </a:lnTo>
                <a:lnTo>
                  <a:pt x="48415" y="77477"/>
                </a:lnTo>
                <a:lnTo>
                  <a:pt x="48764" y="77413"/>
                </a:lnTo>
                <a:lnTo>
                  <a:pt x="49113" y="77605"/>
                </a:lnTo>
                <a:lnTo>
                  <a:pt x="49377" y="78029"/>
                </a:lnTo>
                <a:lnTo>
                  <a:pt x="49516" y="78676"/>
                </a:lnTo>
                <a:lnTo>
                  <a:pt x="49546" y="79523"/>
                </a:lnTo>
                <a:close/>
                <a:moveTo>
                  <a:pt x="49125" y="79491"/>
                </a:moveTo>
                <a:lnTo>
                  <a:pt x="49035" y="78380"/>
                </a:lnTo>
                <a:lnTo>
                  <a:pt x="48734" y="77957"/>
                </a:lnTo>
                <a:lnTo>
                  <a:pt x="48434" y="78244"/>
                </a:lnTo>
                <a:lnTo>
                  <a:pt x="48319" y="79251"/>
                </a:lnTo>
                <a:lnTo>
                  <a:pt x="48409" y="80338"/>
                </a:lnTo>
                <a:lnTo>
                  <a:pt x="48722" y="80753"/>
                </a:lnTo>
                <a:lnTo>
                  <a:pt x="49011" y="80458"/>
                </a:lnTo>
                <a:lnTo>
                  <a:pt x="49125" y="79491"/>
                </a:lnTo>
                <a:close/>
                <a:moveTo>
                  <a:pt x="51415" y="79842"/>
                </a:moveTo>
                <a:lnTo>
                  <a:pt x="51349" y="80649"/>
                </a:lnTo>
                <a:lnTo>
                  <a:pt x="51175" y="81233"/>
                </a:lnTo>
                <a:lnTo>
                  <a:pt x="50898" y="81552"/>
                </a:lnTo>
                <a:lnTo>
                  <a:pt x="50544" y="81608"/>
                </a:lnTo>
                <a:lnTo>
                  <a:pt x="50201" y="81432"/>
                </a:lnTo>
                <a:lnTo>
                  <a:pt x="49954" y="81025"/>
                </a:lnTo>
                <a:lnTo>
                  <a:pt x="49798" y="80394"/>
                </a:lnTo>
                <a:lnTo>
                  <a:pt x="49750" y="79563"/>
                </a:lnTo>
                <a:lnTo>
                  <a:pt x="49822" y="78740"/>
                </a:lnTo>
                <a:lnTo>
                  <a:pt x="50003" y="78149"/>
                </a:lnTo>
                <a:lnTo>
                  <a:pt x="50273" y="77821"/>
                </a:lnTo>
                <a:lnTo>
                  <a:pt x="50628" y="77749"/>
                </a:lnTo>
                <a:lnTo>
                  <a:pt x="50970" y="77941"/>
                </a:lnTo>
                <a:lnTo>
                  <a:pt x="51229" y="78356"/>
                </a:lnTo>
                <a:lnTo>
                  <a:pt x="51379" y="78995"/>
                </a:lnTo>
                <a:lnTo>
                  <a:pt x="51415" y="79842"/>
                </a:lnTo>
                <a:close/>
                <a:moveTo>
                  <a:pt x="50988" y="79810"/>
                </a:moveTo>
                <a:lnTo>
                  <a:pt x="50904" y="78708"/>
                </a:lnTo>
                <a:lnTo>
                  <a:pt x="50598" y="78284"/>
                </a:lnTo>
                <a:lnTo>
                  <a:pt x="50291" y="78580"/>
                </a:lnTo>
                <a:lnTo>
                  <a:pt x="50183" y="79579"/>
                </a:lnTo>
                <a:lnTo>
                  <a:pt x="50273" y="80673"/>
                </a:lnTo>
                <a:lnTo>
                  <a:pt x="50574" y="81073"/>
                </a:lnTo>
                <a:lnTo>
                  <a:pt x="50874" y="80793"/>
                </a:lnTo>
                <a:lnTo>
                  <a:pt x="50988" y="79810"/>
                </a:lnTo>
                <a:close/>
                <a:moveTo>
                  <a:pt x="52834" y="81944"/>
                </a:moveTo>
                <a:lnTo>
                  <a:pt x="52443" y="81872"/>
                </a:lnTo>
                <a:lnTo>
                  <a:pt x="52479" y="78796"/>
                </a:lnTo>
                <a:lnTo>
                  <a:pt x="51950" y="79067"/>
                </a:lnTo>
                <a:lnTo>
                  <a:pt x="51854" y="78548"/>
                </a:lnTo>
                <a:lnTo>
                  <a:pt x="52599" y="78101"/>
                </a:lnTo>
                <a:lnTo>
                  <a:pt x="52888" y="78157"/>
                </a:lnTo>
                <a:lnTo>
                  <a:pt x="52834" y="81944"/>
                </a:lnTo>
                <a:close/>
                <a:moveTo>
                  <a:pt x="55064" y="80482"/>
                </a:moveTo>
                <a:lnTo>
                  <a:pt x="55004" y="81281"/>
                </a:lnTo>
                <a:lnTo>
                  <a:pt x="54824" y="81848"/>
                </a:lnTo>
                <a:lnTo>
                  <a:pt x="54559" y="82175"/>
                </a:lnTo>
                <a:lnTo>
                  <a:pt x="54229" y="82223"/>
                </a:lnTo>
                <a:lnTo>
                  <a:pt x="53886" y="82040"/>
                </a:lnTo>
                <a:lnTo>
                  <a:pt x="53639" y="81640"/>
                </a:lnTo>
                <a:lnTo>
                  <a:pt x="53477" y="81009"/>
                </a:lnTo>
                <a:lnTo>
                  <a:pt x="53435" y="80202"/>
                </a:lnTo>
                <a:lnTo>
                  <a:pt x="53501" y="79387"/>
                </a:lnTo>
                <a:lnTo>
                  <a:pt x="53681" y="78812"/>
                </a:lnTo>
                <a:lnTo>
                  <a:pt x="53946" y="78476"/>
                </a:lnTo>
                <a:lnTo>
                  <a:pt x="54289" y="78420"/>
                </a:lnTo>
                <a:lnTo>
                  <a:pt x="54625" y="78596"/>
                </a:lnTo>
                <a:lnTo>
                  <a:pt x="54884" y="79019"/>
                </a:lnTo>
                <a:lnTo>
                  <a:pt x="55022" y="79651"/>
                </a:lnTo>
                <a:lnTo>
                  <a:pt x="55064" y="80482"/>
                </a:lnTo>
                <a:close/>
                <a:moveTo>
                  <a:pt x="54637" y="80450"/>
                </a:moveTo>
                <a:lnTo>
                  <a:pt x="54559" y="79363"/>
                </a:lnTo>
                <a:lnTo>
                  <a:pt x="54265" y="78947"/>
                </a:lnTo>
                <a:lnTo>
                  <a:pt x="53964" y="79227"/>
                </a:lnTo>
                <a:lnTo>
                  <a:pt x="53850" y="80218"/>
                </a:lnTo>
                <a:lnTo>
                  <a:pt x="53940" y="81289"/>
                </a:lnTo>
                <a:lnTo>
                  <a:pt x="54241" y="81704"/>
                </a:lnTo>
                <a:lnTo>
                  <a:pt x="54535" y="81424"/>
                </a:lnTo>
                <a:lnTo>
                  <a:pt x="54637" y="80450"/>
                </a:lnTo>
                <a:close/>
                <a:moveTo>
                  <a:pt x="56471" y="82559"/>
                </a:moveTo>
                <a:lnTo>
                  <a:pt x="56080" y="82495"/>
                </a:lnTo>
                <a:lnTo>
                  <a:pt x="56110" y="79451"/>
                </a:lnTo>
                <a:lnTo>
                  <a:pt x="55599" y="79707"/>
                </a:lnTo>
                <a:lnTo>
                  <a:pt x="55485" y="79195"/>
                </a:lnTo>
                <a:lnTo>
                  <a:pt x="56212" y="78756"/>
                </a:lnTo>
                <a:lnTo>
                  <a:pt x="56513" y="78812"/>
                </a:lnTo>
                <a:lnTo>
                  <a:pt x="56471" y="82559"/>
                </a:lnTo>
                <a:close/>
                <a:moveTo>
                  <a:pt x="58647" y="81113"/>
                </a:moveTo>
                <a:lnTo>
                  <a:pt x="58575" y="81896"/>
                </a:lnTo>
                <a:lnTo>
                  <a:pt x="58400" y="82455"/>
                </a:lnTo>
                <a:lnTo>
                  <a:pt x="58142" y="82775"/>
                </a:lnTo>
                <a:lnTo>
                  <a:pt x="57811" y="82831"/>
                </a:lnTo>
                <a:lnTo>
                  <a:pt x="57481" y="82655"/>
                </a:lnTo>
                <a:lnTo>
                  <a:pt x="57246" y="82263"/>
                </a:lnTo>
                <a:lnTo>
                  <a:pt x="57090" y="81632"/>
                </a:lnTo>
                <a:lnTo>
                  <a:pt x="57042" y="80817"/>
                </a:lnTo>
                <a:lnTo>
                  <a:pt x="57102" y="80010"/>
                </a:lnTo>
                <a:lnTo>
                  <a:pt x="57276" y="79443"/>
                </a:lnTo>
                <a:lnTo>
                  <a:pt x="57535" y="79115"/>
                </a:lnTo>
                <a:lnTo>
                  <a:pt x="57865" y="79059"/>
                </a:lnTo>
                <a:lnTo>
                  <a:pt x="58202" y="79251"/>
                </a:lnTo>
                <a:lnTo>
                  <a:pt x="58449" y="79659"/>
                </a:lnTo>
                <a:lnTo>
                  <a:pt x="58605" y="80290"/>
                </a:lnTo>
                <a:lnTo>
                  <a:pt x="58647" y="81113"/>
                </a:lnTo>
                <a:close/>
                <a:moveTo>
                  <a:pt x="58220" y="81073"/>
                </a:moveTo>
                <a:lnTo>
                  <a:pt x="58136" y="80002"/>
                </a:lnTo>
                <a:lnTo>
                  <a:pt x="57847" y="79587"/>
                </a:lnTo>
                <a:lnTo>
                  <a:pt x="57565" y="79866"/>
                </a:lnTo>
                <a:lnTo>
                  <a:pt x="57457" y="80841"/>
                </a:lnTo>
                <a:lnTo>
                  <a:pt x="57541" y="81912"/>
                </a:lnTo>
                <a:lnTo>
                  <a:pt x="57823" y="82303"/>
                </a:lnTo>
                <a:lnTo>
                  <a:pt x="58112" y="82032"/>
                </a:lnTo>
                <a:lnTo>
                  <a:pt x="58220" y="81073"/>
                </a:lnTo>
                <a:close/>
                <a:moveTo>
                  <a:pt x="60018" y="83166"/>
                </a:moveTo>
                <a:lnTo>
                  <a:pt x="59639" y="83102"/>
                </a:lnTo>
                <a:lnTo>
                  <a:pt x="59669" y="80090"/>
                </a:lnTo>
                <a:lnTo>
                  <a:pt x="59146" y="80338"/>
                </a:lnTo>
                <a:lnTo>
                  <a:pt x="59044" y="79842"/>
                </a:lnTo>
                <a:lnTo>
                  <a:pt x="59759" y="79403"/>
                </a:lnTo>
                <a:lnTo>
                  <a:pt x="60066" y="79451"/>
                </a:lnTo>
                <a:lnTo>
                  <a:pt x="60018" y="83166"/>
                </a:lnTo>
                <a:close/>
                <a:moveTo>
                  <a:pt x="61749" y="83454"/>
                </a:moveTo>
                <a:lnTo>
                  <a:pt x="61388" y="83390"/>
                </a:lnTo>
                <a:lnTo>
                  <a:pt x="61418" y="80394"/>
                </a:lnTo>
                <a:lnTo>
                  <a:pt x="60901" y="80649"/>
                </a:lnTo>
                <a:lnTo>
                  <a:pt x="60787" y="80138"/>
                </a:lnTo>
                <a:lnTo>
                  <a:pt x="61508" y="79707"/>
                </a:lnTo>
                <a:lnTo>
                  <a:pt x="61803" y="79762"/>
                </a:lnTo>
                <a:lnTo>
                  <a:pt x="61749" y="83454"/>
                </a:lnTo>
                <a:close/>
                <a:moveTo>
                  <a:pt x="63883" y="82024"/>
                </a:moveTo>
                <a:lnTo>
                  <a:pt x="63817" y="82807"/>
                </a:lnTo>
                <a:lnTo>
                  <a:pt x="63648" y="83350"/>
                </a:lnTo>
                <a:lnTo>
                  <a:pt x="63402" y="83662"/>
                </a:lnTo>
                <a:lnTo>
                  <a:pt x="63071" y="83725"/>
                </a:lnTo>
                <a:lnTo>
                  <a:pt x="62759" y="83550"/>
                </a:lnTo>
                <a:lnTo>
                  <a:pt x="62518" y="83150"/>
                </a:lnTo>
                <a:lnTo>
                  <a:pt x="62368" y="82543"/>
                </a:lnTo>
                <a:lnTo>
                  <a:pt x="62326" y="81752"/>
                </a:lnTo>
                <a:lnTo>
                  <a:pt x="62386" y="80961"/>
                </a:lnTo>
                <a:lnTo>
                  <a:pt x="62548" y="80394"/>
                </a:lnTo>
                <a:lnTo>
                  <a:pt x="62807" y="80066"/>
                </a:lnTo>
                <a:lnTo>
                  <a:pt x="63137" y="80010"/>
                </a:lnTo>
                <a:lnTo>
                  <a:pt x="63450" y="80194"/>
                </a:lnTo>
                <a:lnTo>
                  <a:pt x="63685" y="80593"/>
                </a:lnTo>
                <a:lnTo>
                  <a:pt x="63829" y="81209"/>
                </a:lnTo>
                <a:lnTo>
                  <a:pt x="63883" y="82024"/>
                </a:lnTo>
                <a:close/>
                <a:moveTo>
                  <a:pt x="63492" y="81992"/>
                </a:moveTo>
                <a:lnTo>
                  <a:pt x="63402" y="80929"/>
                </a:lnTo>
                <a:lnTo>
                  <a:pt x="63113" y="80529"/>
                </a:lnTo>
                <a:lnTo>
                  <a:pt x="62837" y="80809"/>
                </a:lnTo>
                <a:lnTo>
                  <a:pt x="62729" y="81768"/>
                </a:lnTo>
                <a:lnTo>
                  <a:pt x="62813" y="82815"/>
                </a:lnTo>
                <a:lnTo>
                  <a:pt x="63089" y="83214"/>
                </a:lnTo>
                <a:lnTo>
                  <a:pt x="63378" y="82942"/>
                </a:lnTo>
                <a:lnTo>
                  <a:pt x="63492" y="81992"/>
                </a:lnTo>
                <a:close/>
                <a:moveTo>
                  <a:pt x="65199" y="84037"/>
                </a:moveTo>
                <a:lnTo>
                  <a:pt x="64833" y="83973"/>
                </a:lnTo>
                <a:lnTo>
                  <a:pt x="64863" y="81009"/>
                </a:lnTo>
                <a:lnTo>
                  <a:pt x="64364" y="81273"/>
                </a:lnTo>
                <a:lnTo>
                  <a:pt x="64268" y="80769"/>
                </a:lnTo>
                <a:lnTo>
                  <a:pt x="64953" y="80330"/>
                </a:lnTo>
                <a:lnTo>
                  <a:pt x="65235" y="80378"/>
                </a:lnTo>
                <a:lnTo>
                  <a:pt x="65199" y="84037"/>
                </a:lnTo>
                <a:close/>
                <a:moveTo>
                  <a:pt x="67279" y="82623"/>
                </a:moveTo>
                <a:lnTo>
                  <a:pt x="67213" y="83382"/>
                </a:lnTo>
                <a:lnTo>
                  <a:pt x="67045" y="83933"/>
                </a:lnTo>
                <a:lnTo>
                  <a:pt x="66798" y="84245"/>
                </a:lnTo>
                <a:lnTo>
                  <a:pt x="66480" y="84301"/>
                </a:lnTo>
                <a:lnTo>
                  <a:pt x="66173" y="84133"/>
                </a:lnTo>
                <a:lnTo>
                  <a:pt x="65939" y="83741"/>
                </a:lnTo>
                <a:lnTo>
                  <a:pt x="65795" y="83134"/>
                </a:lnTo>
                <a:lnTo>
                  <a:pt x="65758" y="82343"/>
                </a:lnTo>
                <a:lnTo>
                  <a:pt x="65825" y="81560"/>
                </a:lnTo>
                <a:lnTo>
                  <a:pt x="65993" y="80993"/>
                </a:lnTo>
                <a:lnTo>
                  <a:pt x="66227" y="80681"/>
                </a:lnTo>
                <a:lnTo>
                  <a:pt x="66546" y="80633"/>
                </a:lnTo>
                <a:lnTo>
                  <a:pt x="66865" y="80801"/>
                </a:lnTo>
                <a:lnTo>
                  <a:pt x="67093" y="81201"/>
                </a:lnTo>
                <a:lnTo>
                  <a:pt x="67231" y="81824"/>
                </a:lnTo>
                <a:lnTo>
                  <a:pt x="67279" y="82623"/>
                </a:lnTo>
                <a:close/>
                <a:moveTo>
                  <a:pt x="66889" y="82591"/>
                </a:moveTo>
                <a:lnTo>
                  <a:pt x="66798" y="81544"/>
                </a:lnTo>
                <a:lnTo>
                  <a:pt x="66516" y="81145"/>
                </a:lnTo>
                <a:lnTo>
                  <a:pt x="66245" y="81408"/>
                </a:lnTo>
                <a:lnTo>
                  <a:pt x="66149" y="82359"/>
                </a:lnTo>
                <a:lnTo>
                  <a:pt x="66227" y="83406"/>
                </a:lnTo>
                <a:lnTo>
                  <a:pt x="66504" y="83797"/>
                </a:lnTo>
                <a:lnTo>
                  <a:pt x="66780" y="83510"/>
                </a:lnTo>
                <a:lnTo>
                  <a:pt x="66889" y="82591"/>
                </a:lnTo>
                <a:close/>
                <a:moveTo>
                  <a:pt x="68578" y="84612"/>
                </a:moveTo>
                <a:lnTo>
                  <a:pt x="68205" y="84556"/>
                </a:lnTo>
                <a:lnTo>
                  <a:pt x="68241" y="81608"/>
                </a:lnTo>
                <a:lnTo>
                  <a:pt x="67760" y="81872"/>
                </a:lnTo>
                <a:lnTo>
                  <a:pt x="67664" y="81368"/>
                </a:lnTo>
                <a:lnTo>
                  <a:pt x="68331" y="80937"/>
                </a:lnTo>
                <a:lnTo>
                  <a:pt x="68608" y="80993"/>
                </a:lnTo>
                <a:lnTo>
                  <a:pt x="68578" y="84612"/>
                </a:lnTo>
                <a:close/>
                <a:moveTo>
                  <a:pt x="70231" y="84892"/>
                </a:moveTo>
                <a:lnTo>
                  <a:pt x="69876" y="84836"/>
                </a:lnTo>
                <a:lnTo>
                  <a:pt x="69900" y="81904"/>
                </a:lnTo>
                <a:lnTo>
                  <a:pt x="69425" y="82159"/>
                </a:lnTo>
                <a:lnTo>
                  <a:pt x="69323" y="81672"/>
                </a:lnTo>
                <a:lnTo>
                  <a:pt x="69990" y="81241"/>
                </a:lnTo>
                <a:lnTo>
                  <a:pt x="70267" y="81289"/>
                </a:lnTo>
                <a:lnTo>
                  <a:pt x="70231" y="84892"/>
                </a:lnTo>
                <a:close/>
                <a:moveTo>
                  <a:pt x="71872" y="85172"/>
                </a:moveTo>
                <a:lnTo>
                  <a:pt x="71517" y="85108"/>
                </a:lnTo>
                <a:lnTo>
                  <a:pt x="71547" y="82199"/>
                </a:lnTo>
                <a:lnTo>
                  <a:pt x="71085" y="82463"/>
                </a:lnTo>
                <a:lnTo>
                  <a:pt x="70982" y="81976"/>
                </a:lnTo>
                <a:lnTo>
                  <a:pt x="71632" y="81544"/>
                </a:lnTo>
                <a:lnTo>
                  <a:pt x="71902" y="81592"/>
                </a:lnTo>
                <a:lnTo>
                  <a:pt x="71872" y="85172"/>
                </a:lnTo>
                <a:close/>
                <a:moveTo>
                  <a:pt x="73501" y="85443"/>
                </a:moveTo>
                <a:lnTo>
                  <a:pt x="73152" y="85395"/>
                </a:lnTo>
                <a:lnTo>
                  <a:pt x="73177" y="82495"/>
                </a:lnTo>
                <a:lnTo>
                  <a:pt x="72708" y="82743"/>
                </a:lnTo>
                <a:lnTo>
                  <a:pt x="72611" y="82263"/>
                </a:lnTo>
                <a:lnTo>
                  <a:pt x="73267" y="81832"/>
                </a:lnTo>
                <a:lnTo>
                  <a:pt x="73537" y="81880"/>
                </a:lnTo>
                <a:lnTo>
                  <a:pt x="73501" y="85443"/>
                </a:lnTo>
                <a:close/>
                <a:moveTo>
                  <a:pt x="75467" y="84053"/>
                </a:moveTo>
                <a:lnTo>
                  <a:pt x="75413" y="84804"/>
                </a:lnTo>
                <a:lnTo>
                  <a:pt x="75262" y="85331"/>
                </a:lnTo>
                <a:lnTo>
                  <a:pt x="75028" y="85643"/>
                </a:lnTo>
                <a:lnTo>
                  <a:pt x="74727" y="85707"/>
                </a:lnTo>
                <a:lnTo>
                  <a:pt x="74433" y="85547"/>
                </a:lnTo>
                <a:lnTo>
                  <a:pt x="74217" y="85164"/>
                </a:lnTo>
                <a:lnTo>
                  <a:pt x="74072" y="84564"/>
                </a:lnTo>
                <a:lnTo>
                  <a:pt x="74030" y="83797"/>
                </a:lnTo>
                <a:lnTo>
                  <a:pt x="74090" y="83030"/>
                </a:lnTo>
                <a:lnTo>
                  <a:pt x="74247" y="82471"/>
                </a:lnTo>
                <a:lnTo>
                  <a:pt x="74481" y="82159"/>
                </a:lnTo>
                <a:lnTo>
                  <a:pt x="74776" y="82104"/>
                </a:lnTo>
                <a:lnTo>
                  <a:pt x="75076" y="82279"/>
                </a:lnTo>
                <a:lnTo>
                  <a:pt x="75299" y="82671"/>
                </a:lnTo>
                <a:lnTo>
                  <a:pt x="75437" y="83270"/>
                </a:lnTo>
                <a:lnTo>
                  <a:pt x="75467" y="84053"/>
                </a:lnTo>
                <a:close/>
                <a:moveTo>
                  <a:pt x="75100" y="84021"/>
                </a:moveTo>
                <a:lnTo>
                  <a:pt x="75016" y="82990"/>
                </a:lnTo>
                <a:lnTo>
                  <a:pt x="74758" y="82599"/>
                </a:lnTo>
                <a:lnTo>
                  <a:pt x="74505" y="82871"/>
                </a:lnTo>
                <a:lnTo>
                  <a:pt x="74415" y="83813"/>
                </a:lnTo>
                <a:lnTo>
                  <a:pt x="74487" y="84828"/>
                </a:lnTo>
                <a:lnTo>
                  <a:pt x="74752" y="85204"/>
                </a:lnTo>
                <a:lnTo>
                  <a:pt x="75010" y="84932"/>
                </a:lnTo>
                <a:lnTo>
                  <a:pt x="75100" y="84021"/>
                </a:lnTo>
                <a:close/>
                <a:moveTo>
                  <a:pt x="76723" y="85995"/>
                </a:moveTo>
                <a:lnTo>
                  <a:pt x="76381" y="85939"/>
                </a:lnTo>
                <a:lnTo>
                  <a:pt x="76393" y="83070"/>
                </a:lnTo>
                <a:lnTo>
                  <a:pt x="75924" y="83326"/>
                </a:lnTo>
                <a:lnTo>
                  <a:pt x="75834" y="82847"/>
                </a:lnTo>
                <a:lnTo>
                  <a:pt x="76483" y="82423"/>
                </a:lnTo>
                <a:lnTo>
                  <a:pt x="76747" y="82463"/>
                </a:lnTo>
                <a:lnTo>
                  <a:pt x="76723" y="85995"/>
                </a:lnTo>
                <a:close/>
                <a:moveTo>
                  <a:pt x="78641" y="84604"/>
                </a:moveTo>
                <a:lnTo>
                  <a:pt x="78593" y="85347"/>
                </a:lnTo>
                <a:lnTo>
                  <a:pt x="78449" y="85883"/>
                </a:lnTo>
                <a:lnTo>
                  <a:pt x="78226" y="86186"/>
                </a:lnTo>
                <a:lnTo>
                  <a:pt x="77932" y="86242"/>
                </a:lnTo>
                <a:lnTo>
                  <a:pt x="77631" y="86082"/>
                </a:lnTo>
                <a:lnTo>
                  <a:pt x="77421" y="85707"/>
                </a:lnTo>
                <a:lnTo>
                  <a:pt x="77282" y="85124"/>
                </a:lnTo>
                <a:lnTo>
                  <a:pt x="77234" y="84357"/>
                </a:lnTo>
                <a:lnTo>
                  <a:pt x="77288" y="83590"/>
                </a:lnTo>
                <a:lnTo>
                  <a:pt x="77439" y="83054"/>
                </a:lnTo>
                <a:lnTo>
                  <a:pt x="77673" y="82743"/>
                </a:lnTo>
                <a:lnTo>
                  <a:pt x="77968" y="82679"/>
                </a:lnTo>
                <a:lnTo>
                  <a:pt x="78262" y="82855"/>
                </a:lnTo>
                <a:lnTo>
                  <a:pt x="78473" y="83230"/>
                </a:lnTo>
                <a:lnTo>
                  <a:pt x="78599" y="83821"/>
                </a:lnTo>
                <a:lnTo>
                  <a:pt x="78641" y="84604"/>
                </a:lnTo>
                <a:close/>
                <a:moveTo>
                  <a:pt x="78286" y="84572"/>
                </a:moveTo>
                <a:lnTo>
                  <a:pt x="78208" y="83550"/>
                </a:lnTo>
                <a:lnTo>
                  <a:pt x="77950" y="83174"/>
                </a:lnTo>
                <a:lnTo>
                  <a:pt x="77697" y="83454"/>
                </a:lnTo>
                <a:lnTo>
                  <a:pt x="77607" y="84373"/>
                </a:lnTo>
                <a:lnTo>
                  <a:pt x="77679" y="85371"/>
                </a:lnTo>
                <a:lnTo>
                  <a:pt x="77950" y="85755"/>
                </a:lnTo>
                <a:lnTo>
                  <a:pt x="78196" y="85483"/>
                </a:lnTo>
                <a:lnTo>
                  <a:pt x="78286" y="84572"/>
                </a:lnTo>
                <a:close/>
                <a:moveTo>
                  <a:pt x="79867" y="86538"/>
                </a:moveTo>
                <a:lnTo>
                  <a:pt x="79525" y="86466"/>
                </a:lnTo>
                <a:lnTo>
                  <a:pt x="79549" y="83638"/>
                </a:lnTo>
                <a:lnTo>
                  <a:pt x="79098" y="83885"/>
                </a:lnTo>
                <a:lnTo>
                  <a:pt x="79008" y="83414"/>
                </a:lnTo>
                <a:lnTo>
                  <a:pt x="79639" y="82990"/>
                </a:lnTo>
                <a:lnTo>
                  <a:pt x="79891" y="83030"/>
                </a:lnTo>
                <a:lnTo>
                  <a:pt x="79867" y="86538"/>
                </a:lnTo>
                <a:close/>
                <a:moveTo>
                  <a:pt x="81767" y="85156"/>
                </a:moveTo>
                <a:lnTo>
                  <a:pt x="81713" y="85899"/>
                </a:lnTo>
                <a:lnTo>
                  <a:pt x="81568" y="86418"/>
                </a:lnTo>
                <a:lnTo>
                  <a:pt x="81340" y="86714"/>
                </a:lnTo>
                <a:lnTo>
                  <a:pt x="81058" y="86778"/>
                </a:lnTo>
                <a:lnTo>
                  <a:pt x="80769" y="86626"/>
                </a:lnTo>
                <a:lnTo>
                  <a:pt x="80553" y="86242"/>
                </a:lnTo>
                <a:lnTo>
                  <a:pt x="80414" y="85667"/>
                </a:lnTo>
                <a:lnTo>
                  <a:pt x="80372" y="84916"/>
                </a:lnTo>
                <a:lnTo>
                  <a:pt x="80420" y="84157"/>
                </a:lnTo>
                <a:lnTo>
                  <a:pt x="80577" y="83614"/>
                </a:lnTo>
                <a:lnTo>
                  <a:pt x="80799" y="83310"/>
                </a:lnTo>
                <a:lnTo>
                  <a:pt x="81088" y="83246"/>
                </a:lnTo>
                <a:lnTo>
                  <a:pt x="81382" y="83414"/>
                </a:lnTo>
                <a:lnTo>
                  <a:pt x="81593" y="83797"/>
                </a:lnTo>
                <a:lnTo>
                  <a:pt x="81719" y="84381"/>
                </a:lnTo>
                <a:lnTo>
                  <a:pt x="81767" y="85156"/>
                </a:lnTo>
                <a:close/>
                <a:moveTo>
                  <a:pt x="81400" y="85124"/>
                </a:moveTo>
                <a:lnTo>
                  <a:pt x="81328" y="84117"/>
                </a:lnTo>
                <a:lnTo>
                  <a:pt x="81070" y="83741"/>
                </a:lnTo>
                <a:lnTo>
                  <a:pt x="80829" y="84013"/>
                </a:lnTo>
                <a:lnTo>
                  <a:pt x="80739" y="84924"/>
                </a:lnTo>
                <a:lnTo>
                  <a:pt x="80823" y="85915"/>
                </a:lnTo>
                <a:lnTo>
                  <a:pt x="81070" y="86290"/>
                </a:lnTo>
                <a:lnTo>
                  <a:pt x="81322" y="86027"/>
                </a:lnTo>
                <a:lnTo>
                  <a:pt x="81400" y="85124"/>
                </a:lnTo>
                <a:close/>
                <a:moveTo>
                  <a:pt x="82969" y="87057"/>
                </a:moveTo>
                <a:lnTo>
                  <a:pt x="82620" y="86993"/>
                </a:lnTo>
                <a:lnTo>
                  <a:pt x="82639" y="84173"/>
                </a:lnTo>
                <a:lnTo>
                  <a:pt x="82194" y="84421"/>
                </a:lnTo>
                <a:lnTo>
                  <a:pt x="82103" y="83957"/>
                </a:lnTo>
                <a:lnTo>
                  <a:pt x="82729" y="83542"/>
                </a:lnTo>
                <a:lnTo>
                  <a:pt x="82981" y="83590"/>
                </a:lnTo>
                <a:lnTo>
                  <a:pt x="82969" y="87057"/>
                </a:lnTo>
                <a:close/>
                <a:moveTo>
                  <a:pt x="84496" y="87321"/>
                </a:moveTo>
                <a:lnTo>
                  <a:pt x="84165" y="87265"/>
                </a:lnTo>
                <a:lnTo>
                  <a:pt x="84183" y="84461"/>
                </a:lnTo>
                <a:lnTo>
                  <a:pt x="83721" y="84708"/>
                </a:lnTo>
                <a:lnTo>
                  <a:pt x="83630" y="84237"/>
                </a:lnTo>
                <a:lnTo>
                  <a:pt x="84256" y="83821"/>
                </a:lnTo>
                <a:lnTo>
                  <a:pt x="84514" y="83861"/>
                </a:lnTo>
                <a:lnTo>
                  <a:pt x="84496" y="87321"/>
                </a:lnTo>
                <a:close/>
                <a:moveTo>
                  <a:pt x="86324" y="85947"/>
                </a:moveTo>
                <a:lnTo>
                  <a:pt x="86269" y="86674"/>
                </a:lnTo>
                <a:lnTo>
                  <a:pt x="86131" y="87201"/>
                </a:lnTo>
                <a:lnTo>
                  <a:pt x="85915" y="87497"/>
                </a:lnTo>
                <a:lnTo>
                  <a:pt x="85626" y="87561"/>
                </a:lnTo>
                <a:lnTo>
                  <a:pt x="85362" y="87401"/>
                </a:lnTo>
                <a:lnTo>
                  <a:pt x="85163" y="87033"/>
                </a:lnTo>
                <a:lnTo>
                  <a:pt x="85025" y="86458"/>
                </a:lnTo>
                <a:lnTo>
                  <a:pt x="84983" y="85715"/>
                </a:lnTo>
                <a:lnTo>
                  <a:pt x="85025" y="84972"/>
                </a:lnTo>
                <a:lnTo>
                  <a:pt x="85169" y="84437"/>
                </a:lnTo>
                <a:lnTo>
                  <a:pt x="85386" y="84133"/>
                </a:lnTo>
                <a:lnTo>
                  <a:pt x="85656" y="84077"/>
                </a:lnTo>
                <a:lnTo>
                  <a:pt x="85939" y="84237"/>
                </a:lnTo>
                <a:lnTo>
                  <a:pt x="86149" y="84612"/>
                </a:lnTo>
                <a:lnTo>
                  <a:pt x="86281" y="85196"/>
                </a:lnTo>
                <a:lnTo>
                  <a:pt x="86324" y="85947"/>
                </a:lnTo>
                <a:close/>
                <a:moveTo>
                  <a:pt x="85975" y="85923"/>
                </a:moveTo>
                <a:lnTo>
                  <a:pt x="85897" y="84924"/>
                </a:lnTo>
                <a:lnTo>
                  <a:pt x="85650" y="84556"/>
                </a:lnTo>
                <a:lnTo>
                  <a:pt x="85410" y="84828"/>
                </a:lnTo>
                <a:lnTo>
                  <a:pt x="85320" y="85723"/>
                </a:lnTo>
                <a:lnTo>
                  <a:pt x="85404" y="86706"/>
                </a:lnTo>
                <a:lnTo>
                  <a:pt x="85644" y="87065"/>
                </a:lnTo>
                <a:lnTo>
                  <a:pt x="85891" y="86810"/>
                </a:lnTo>
                <a:lnTo>
                  <a:pt x="85975" y="85923"/>
                </a:lnTo>
                <a:close/>
                <a:moveTo>
                  <a:pt x="87496" y="87840"/>
                </a:moveTo>
                <a:lnTo>
                  <a:pt x="87171" y="87768"/>
                </a:lnTo>
                <a:lnTo>
                  <a:pt x="87195" y="85004"/>
                </a:lnTo>
                <a:lnTo>
                  <a:pt x="86744" y="85244"/>
                </a:lnTo>
                <a:lnTo>
                  <a:pt x="86660" y="84788"/>
                </a:lnTo>
                <a:lnTo>
                  <a:pt x="87267" y="84365"/>
                </a:lnTo>
                <a:lnTo>
                  <a:pt x="87520" y="84413"/>
                </a:lnTo>
                <a:lnTo>
                  <a:pt x="87496" y="87840"/>
                </a:lnTo>
                <a:close/>
                <a:moveTo>
                  <a:pt x="89287" y="86466"/>
                </a:moveTo>
                <a:lnTo>
                  <a:pt x="89233" y="87185"/>
                </a:lnTo>
                <a:lnTo>
                  <a:pt x="89101" y="87704"/>
                </a:lnTo>
                <a:lnTo>
                  <a:pt x="88896" y="88008"/>
                </a:lnTo>
                <a:lnTo>
                  <a:pt x="88608" y="88072"/>
                </a:lnTo>
                <a:lnTo>
                  <a:pt x="88337" y="87920"/>
                </a:lnTo>
                <a:lnTo>
                  <a:pt x="88139" y="87545"/>
                </a:lnTo>
                <a:lnTo>
                  <a:pt x="88013" y="86985"/>
                </a:lnTo>
                <a:lnTo>
                  <a:pt x="87977" y="86242"/>
                </a:lnTo>
                <a:lnTo>
                  <a:pt x="88031" y="85507"/>
                </a:lnTo>
                <a:lnTo>
                  <a:pt x="88169" y="84972"/>
                </a:lnTo>
                <a:lnTo>
                  <a:pt x="88367" y="84676"/>
                </a:lnTo>
                <a:lnTo>
                  <a:pt x="88650" y="84612"/>
                </a:lnTo>
                <a:lnTo>
                  <a:pt x="88920" y="84772"/>
                </a:lnTo>
                <a:lnTo>
                  <a:pt x="89113" y="85148"/>
                </a:lnTo>
                <a:lnTo>
                  <a:pt x="89245" y="85723"/>
                </a:lnTo>
                <a:lnTo>
                  <a:pt x="89287" y="86466"/>
                </a:lnTo>
                <a:close/>
                <a:moveTo>
                  <a:pt x="88957" y="86450"/>
                </a:moveTo>
                <a:lnTo>
                  <a:pt x="88872" y="85467"/>
                </a:lnTo>
                <a:lnTo>
                  <a:pt x="88632" y="85092"/>
                </a:lnTo>
                <a:lnTo>
                  <a:pt x="88391" y="85355"/>
                </a:lnTo>
                <a:lnTo>
                  <a:pt x="88319" y="86258"/>
                </a:lnTo>
                <a:lnTo>
                  <a:pt x="88385" y="87225"/>
                </a:lnTo>
                <a:lnTo>
                  <a:pt x="88626" y="87585"/>
                </a:lnTo>
                <a:lnTo>
                  <a:pt x="88866" y="87329"/>
                </a:lnTo>
                <a:lnTo>
                  <a:pt x="88957" y="86450"/>
                </a:lnTo>
                <a:close/>
                <a:moveTo>
                  <a:pt x="90441" y="88328"/>
                </a:moveTo>
                <a:lnTo>
                  <a:pt x="90135" y="88272"/>
                </a:lnTo>
                <a:lnTo>
                  <a:pt x="90141" y="85515"/>
                </a:lnTo>
                <a:lnTo>
                  <a:pt x="89720" y="85763"/>
                </a:lnTo>
                <a:lnTo>
                  <a:pt x="89630" y="85307"/>
                </a:lnTo>
                <a:lnTo>
                  <a:pt x="90213" y="84892"/>
                </a:lnTo>
                <a:lnTo>
                  <a:pt x="90465" y="84948"/>
                </a:lnTo>
                <a:lnTo>
                  <a:pt x="90441" y="88328"/>
                </a:lnTo>
                <a:close/>
                <a:moveTo>
                  <a:pt x="92209" y="86985"/>
                </a:moveTo>
                <a:lnTo>
                  <a:pt x="92161" y="87696"/>
                </a:lnTo>
                <a:lnTo>
                  <a:pt x="92022" y="88208"/>
                </a:lnTo>
                <a:lnTo>
                  <a:pt x="91812" y="88511"/>
                </a:lnTo>
                <a:lnTo>
                  <a:pt x="91547" y="88567"/>
                </a:lnTo>
                <a:lnTo>
                  <a:pt x="91277" y="88416"/>
                </a:lnTo>
                <a:lnTo>
                  <a:pt x="91079" y="88056"/>
                </a:lnTo>
                <a:lnTo>
                  <a:pt x="90952" y="87497"/>
                </a:lnTo>
                <a:lnTo>
                  <a:pt x="90916" y="86754"/>
                </a:lnTo>
                <a:lnTo>
                  <a:pt x="90958" y="86035"/>
                </a:lnTo>
                <a:lnTo>
                  <a:pt x="91097" y="85507"/>
                </a:lnTo>
                <a:lnTo>
                  <a:pt x="91307" y="85204"/>
                </a:lnTo>
                <a:lnTo>
                  <a:pt x="91577" y="85148"/>
                </a:lnTo>
                <a:lnTo>
                  <a:pt x="91842" y="85307"/>
                </a:lnTo>
                <a:lnTo>
                  <a:pt x="92040" y="85675"/>
                </a:lnTo>
                <a:lnTo>
                  <a:pt x="92167" y="86242"/>
                </a:lnTo>
                <a:lnTo>
                  <a:pt x="92209" y="86985"/>
                </a:lnTo>
                <a:close/>
                <a:moveTo>
                  <a:pt x="91872" y="86953"/>
                </a:moveTo>
                <a:lnTo>
                  <a:pt x="91800" y="85987"/>
                </a:lnTo>
                <a:lnTo>
                  <a:pt x="91547" y="85619"/>
                </a:lnTo>
                <a:lnTo>
                  <a:pt x="91325" y="85883"/>
                </a:lnTo>
                <a:lnTo>
                  <a:pt x="91247" y="86778"/>
                </a:lnTo>
                <a:lnTo>
                  <a:pt x="91325" y="87736"/>
                </a:lnTo>
                <a:lnTo>
                  <a:pt x="91565" y="88088"/>
                </a:lnTo>
                <a:lnTo>
                  <a:pt x="91800" y="87824"/>
                </a:lnTo>
                <a:lnTo>
                  <a:pt x="91872" y="86953"/>
                </a:lnTo>
                <a:close/>
                <a:moveTo>
                  <a:pt x="93339" y="88815"/>
                </a:moveTo>
                <a:lnTo>
                  <a:pt x="93032" y="88767"/>
                </a:lnTo>
                <a:lnTo>
                  <a:pt x="93032" y="86035"/>
                </a:lnTo>
                <a:lnTo>
                  <a:pt x="92617" y="86290"/>
                </a:lnTo>
                <a:lnTo>
                  <a:pt x="92533" y="85827"/>
                </a:lnTo>
                <a:lnTo>
                  <a:pt x="93110" y="85419"/>
                </a:lnTo>
                <a:lnTo>
                  <a:pt x="93339" y="85467"/>
                </a:lnTo>
                <a:lnTo>
                  <a:pt x="93339" y="88815"/>
                </a:lnTo>
                <a:close/>
                <a:moveTo>
                  <a:pt x="95064" y="87489"/>
                </a:moveTo>
                <a:lnTo>
                  <a:pt x="95028" y="88200"/>
                </a:lnTo>
                <a:lnTo>
                  <a:pt x="94902" y="88711"/>
                </a:lnTo>
                <a:lnTo>
                  <a:pt x="94691" y="88999"/>
                </a:lnTo>
                <a:lnTo>
                  <a:pt x="94421" y="89047"/>
                </a:lnTo>
                <a:lnTo>
                  <a:pt x="94156" y="88895"/>
                </a:lnTo>
                <a:lnTo>
                  <a:pt x="93958" y="88535"/>
                </a:lnTo>
                <a:lnTo>
                  <a:pt x="93838" y="87984"/>
                </a:lnTo>
                <a:lnTo>
                  <a:pt x="93802" y="87265"/>
                </a:lnTo>
                <a:lnTo>
                  <a:pt x="93844" y="86538"/>
                </a:lnTo>
                <a:lnTo>
                  <a:pt x="93982" y="86027"/>
                </a:lnTo>
                <a:lnTo>
                  <a:pt x="94186" y="85739"/>
                </a:lnTo>
                <a:lnTo>
                  <a:pt x="94451" y="85667"/>
                </a:lnTo>
                <a:lnTo>
                  <a:pt x="94703" y="85827"/>
                </a:lnTo>
                <a:lnTo>
                  <a:pt x="94902" y="86186"/>
                </a:lnTo>
                <a:lnTo>
                  <a:pt x="95028" y="86754"/>
                </a:lnTo>
                <a:lnTo>
                  <a:pt x="95064" y="87489"/>
                </a:lnTo>
                <a:close/>
                <a:moveTo>
                  <a:pt x="94733" y="87465"/>
                </a:moveTo>
                <a:lnTo>
                  <a:pt x="94661" y="86498"/>
                </a:lnTo>
                <a:lnTo>
                  <a:pt x="94433" y="86138"/>
                </a:lnTo>
                <a:lnTo>
                  <a:pt x="94204" y="86394"/>
                </a:lnTo>
                <a:lnTo>
                  <a:pt x="94132" y="87281"/>
                </a:lnTo>
                <a:lnTo>
                  <a:pt x="94204" y="88232"/>
                </a:lnTo>
                <a:lnTo>
                  <a:pt x="94451" y="88591"/>
                </a:lnTo>
                <a:lnTo>
                  <a:pt x="94661" y="88328"/>
                </a:lnTo>
                <a:lnTo>
                  <a:pt x="94733" y="87465"/>
                </a:lnTo>
                <a:close/>
                <a:moveTo>
                  <a:pt x="96182" y="89310"/>
                </a:moveTo>
                <a:lnTo>
                  <a:pt x="95870" y="89262"/>
                </a:lnTo>
                <a:lnTo>
                  <a:pt x="95882" y="86546"/>
                </a:lnTo>
                <a:lnTo>
                  <a:pt x="95473" y="86794"/>
                </a:lnTo>
                <a:lnTo>
                  <a:pt x="95383" y="86338"/>
                </a:lnTo>
                <a:lnTo>
                  <a:pt x="95954" y="85939"/>
                </a:lnTo>
                <a:lnTo>
                  <a:pt x="96194" y="85979"/>
                </a:lnTo>
                <a:lnTo>
                  <a:pt x="96182" y="89310"/>
                </a:lnTo>
                <a:close/>
                <a:moveTo>
                  <a:pt x="97883" y="87984"/>
                </a:moveTo>
                <a:lnTo>
                  <a:pt x="97835" y="88687"/>
                </a:lnTo>
                <a:lnTo>
                  <a:pt x="97709" y="89183"/>
                </a:lnTo>
                <a:lnTo>
                  <a:pt x="97505" y="89470"/>
                </a:lnTo>
                <a:lnTo>
                  <a:pt x="97252" y="89526"/>
                </a:lnTo>
                <a:lnTo>
                  <a:pt x="96994" y="89382"/>
                </a:lnTo>
                <a:lnTo>
                  <a:pt x="96795" y="89031"/>
                </a:lnTo>
                <a:lnTo>
                  <a:pt x="96669" y="88479"/>
                </a:lnTo>
                <a:lnTo>
                  <a:pt x="96627" y="87760"/>
                </a:lnTo>
                <a:lnTo>
                  <a:pt x="96669" y="87033"/>
                </a:lnTo>
                <a:lnTo>
                  <a:pt x="96807" y="86530"/>
                </a:lnTo>
                <a:lnTo>
                  <a:pt x="97012" y="86234"/>
                </a:lnTo>
                <a:lnTo>
                  <a:pt x="97270" y="86162"/>
                </a:lnTo>
                <a:lnTo>
                  <a:pt x="97529" y="86330"/>
                </a:lnTo>
                <a:lnTo>
                  <a:pt x="97727" y="86698"/>
                </a:lnTo>
                <a:lnTo>
                  <a:pt x="97847" y="87257"/>
                </a:lnTo>
                <a:lnTo>
                  <a:pt x="97883" y="87984"/>
                </a:lnTo>
                <a:close/>
                <a:moveTo>
                  <a:pt x="97559" y="87960"/>
                </a:moveTo>
                <a:lnTo>
                  <a:pt x="97487" y="86993"/>
                </a:lnTo>
                <a:lnTo>
                  <a:pt x="97252" y="86634"/>
                </a:lnTo>
                <a:lnTo>
                  <a:pt x="97030" y="86897"/>
                </a:lnTo>
                <a:lnTo>
                  <a:pt x="96958" y="87768"/>
                </a:lnTo>
                <a:lnTo>
                  <a:pt x="97030" y="88711"/>
                </a:lnTo>
                <a:lnTo>
                  <a:pt x="97258" y="89063"/>
                </a:lnTo>
                <a:lnTo>
                  <a:pt x="97487" y="88807"/>
                </a:lnTo>
                <a:lnTo>
                  <a:pt x="97559" y="87960"/>
                </a:lnTo>
                <a:close/>
                <a:moveTo>
                  <a:pt x="98966" y="89782"/>
                </a:moveTo>
                <a:lnTo>
                  <a:pt x="98671" y="89726"/>
                </a:lnTo>
                <a:lnTo>
                  <a:pt x="98665" y="87057"/>
                </a:lnTo>
                <a:lnTo>
                  <a:pt x="98274" y="87297"/>
                </a:lnTo>
                <a:lnTo>
                  <a:pt x="98202" y="86849"/>
                </a:lnTo>
                <a:lnTo>
                  <a:pt x="98755" y="86450"/>
                </a:lnTo>
                <a:lnTo>
                  <a:pt x="98984" y="86490"/>
                </a:lnTo>
                <a:lnTo>
                  <a:pt x="98966" y="89782"/>
                </a:lnTo>
                <a:close/>
                <a:moveTo>
                  <a:pt x="100360" y="90013"/>
                </a:moveTo>
                <a:lnTo>
                  <a:pt x="100054" y="89958"/>
                </a:lnTo>
                <a:lnTo>
                  <a:pt x="100060" y="87297"/>
                </a:lnTo>
                <a:lnTo>
                  <a:pt x="99669" y="87537"/>
                </a:lnTo>
                <a:lnTo>
                  <a:pt x="99573" y="87089"/>
                </a:lnTo>
                <a:lnTo>
                  <a:pt x="100144" y="86690"/>
                </a:lnTo>
                <a:lnTo>
                  <a:pt x="100354" y="86730"/>
                </a:lnTo>
                <a:lnTo>
                  <a:pt x="100360" y="90013"/>
                </a:lnTo>
                <a:close/>
                <a:moveTo>
                  <a:pt x="102001" y="88711"/>
                </a:moveTo>
                <a:lnTo>
                  <a:pt x="101959" y="89398"/>
                </a:lnTo>
                <a:lnTo>
                  <a:pt x="101827" y="89902"/>
                </a:lnTo>
                <a:lnTo>
                  <a:pt x="101641" y="90181"/>
                </a:lnTo>
                <a:lnTo>
                  <a:pt x="101394" y="90229"/>
                </a:lnTo>
                <a:lnTo>
                  <a:pt x="101136" y="90077"/>
                </a:lnTo>
                <a:lnTo>
                  <a:pt x="100943" y="89742"/>
                </a:lnTo>
                <a:lnTo>
                  <a:pt x="100823" y="89199"/>
                </a:lnTo>
                <a:lnTo>
                  <a:pt x="100781" y="88495"/>
                </a:lnTo>
                <a:lnTo>
                  <a:pt x="100829" y="87776"/>
                </a:lnTo>
                <a:lnTo>
                  <a:pt x="100961" y="87265"/>
                </a:lnTo>
                <a:lnTo>
                  <a:pt x="101154" y="86985"/>
                </a:lnTo>
                <a:lnTo>
                  <a:pt x="101400" y="86929"/>
                </a:lnTo>
                <a:lnTo>
                  <a:pt x="101659" y="87073"/>
                </a:lnTo>
                <a:lnTo>
                  <a:pt x="101851" y="87441"/>
                </a:lnTo>
                <a:lnTo>
                  <a:pt x="101965" y="87984"/>
                </a:lnTo>
                <a:lnTo>
                  <a:pt x="102001" y="88711"/>
                </a:lnTo>
                <a:close/>
                <a:moveTo>
                  <a:pt x="101677" y="88679"/>
                </a:moveTo>
                <a:lnTo>
                  <a:pt x="101611" y="87736"/>
                </a:lnTo>
                <a:lnTo>
                  <a:pt x="101388" y="87385"/>
                </a:lnTo>
                <a:lnTo>
                  <a:pt x="101172" y="87648"/>
                </a:lnTo>
                <a:lnTo>
                  <a:pt x="101100" y="88511"/>
                </a:lnTo>
                <a:lnTo>
                  <a:pt x="101172" y="89438"/>
                </a:lnTo>
                <a:lnTo>
                  <a:pt x="101394" y="89782"/>
                </a:lnTo>
                <a:lnTo>
                  <a:pt x="101611" y="89526"/>
                </a:lnTo>
                <a:lnTo>
                  <a:pt x="101677" y="88679"/>
                </a:lnTo>
                <a:close/>
                <a:moveTo>
                  <a:pt x="103077" y="90477"/>
                </a:moveTo>
                <a:lnTo>
                  <a:pt x="102771" y="90429"/>
                </a:lnTo>
                <a:lnTo>
                  <a:pt x="102777" y="87784"/>
                </a:lnTo>
                <a:lnTo>
                  <a:pt x="102386" y="88024"/>
                </a:lnTo>
                <a:lnTo>
                  <a:pt x="102302" y="87577"/>
                </a:lnTo>
                <a:lnTo>
                  <a:pt x="102849" y="87185"/>
                </a:lnTo>
                <a:lnTo>
                  <a:pt x="103071" y="87225"/>
                </a:lnTo>
                <a:lnTo>
                  <a:pt x="103077" y="90477"/>
                </a:lnTo>
                <a:close/>
                <a:moveTo>
                  <a:pt x="104412" y="90701"/>
                </a:moveTo>
                <a:lnTo>
                  <a:pt x="104111" y="90653"/>
                </a:lnTo>
                <a:lnTo>
                  <a:pt x="104117" y="88016"/>
                </a:lnTo>
                <a:lnTo>
                  <a:pt x="103739" y="88256"/>
                </a:lnTo>
                <a:lnTo>
                  <a:pt x="103642" y="87816"/>
                </a:lnTo>
                <a:lnTo>
                  <a:pt x="104189" y="87417"/>
                </a:lnTo>
                <a:lnTo>
                  <a:pt x="104412" y="87457"/>
                </a:lnTo>
                <a:lnTo>
                  <a:pt x="104412" y="90701"/>
                </a:lnTo>
                <a:close/>
                <a:moveTo>
                  <a:pt x="105752" y="90940"/>
                </a:moveTo>
                <a:lnTo>
                  <a:pt x="105452" y="90892"/>
                </a:lnTo>
                <a:lnTo>
                  <a:pt x="105458" y="88272"/>
                </a:lnTo>
                <a:lnTo>
                  <a:pt x="105067" y="88495"/>
                </a:lnTo>
                <a:lnTo>
                  <a:pt x="104989" y="88072"/>
                </a:lnTo>
                <a:lnTo>
                  <a:pt x="105518" y="87664"/>
                </a:lnTo>
                <a:lnTo>
                  <a:pt x="105746" y="87704"/>
                </a:lnTo>
                <a:lnTo>
                  <a:pt x="105752" y="90940"/>
                </a:lnTo>
                <a:close/>
                <a:moveTo>
                  <a:pt x="107333" y="89638"/>
                </a:moveTo>
                <a:lnTo>
                  <a:pt x="107291" y="90317"/>
                </a:lnTo>
                <a:lnTo>
                  <a:pt x="107165" y="90812"/>
                </a:lnTo>
                <a:lnTo>
                  <a:pt x="106991" y="91092"/>
                </a:lnTo>
                <a:lnTo>
                  <a:pt x="106738" y="91148"/>
                </a:lnTo>
                <a:lnTo>
                  <a:pt x="106498" y="91004"/>
                </a:lnTo>
                <a:lnTo>
                  <a:pt x="106330" y="90661"/>
                </a:lnTo>
                <a:lnTo>
                  <a:pt x="106203" y="90133"/>
                </a:lnTo>
                <a:lnTo>
                  <a:pt x="106167" y="89430"/>
                </a:lnTo>
                <a:lnTo>
                  <a:pt x="106203" y="88735"/>
                </a:lnTo>
                <a:lnTo>
                  <a:pt x="106330" y="88240"/>
                </a:lnTo>
                <a:lnTo>
                  <a:pt x="106516" y="87944"/>
                </a:lnTo>
                <a:lnTo>
                  <a:pt x="106756" y="87888"/>
                </a:lnTo>
                <a:lnTo>
                  <a:pt x="106997" y="88040"/>
                </a:lnTo>
                <a:lnTo>
                  <a:pt x="107177" y="88392"/>
                </a:lnTo>
                <a:lnTo>
                  <a:pt x="107291" y="88927"/>
                </a:lnTo>
                <a:lnTo>
                  <a:pt x="107333" y="89638"/>
                </a:lnTo>
                <a:close/>
                <a:moveTo>
                  <a:pt x="107033" y="89622"/>
                </a:moveTo>
                <a:lnTo>
                  <a:pt x="106961" y="88687"/>
                </a:lnTo>
                <a:lnTo>
                  <a:pt x="106738" y="88336"/>
                </a:lnTo>
                <a:lnTo>
                  <a:pt x="106540" y="88599"/>
                </a:lnTo>
                <a:lnTo>
                  <a:pt x="106468" y="89438"/>
                </a:lnTo>
                <a:lnTo>
                  <a:pt x="106540" y="90357"/>
                </a:lnTo>
                <a:lnTo>
                  <a:pt x="106750" y="90693"/>
                </a:lnTo>
                <a:lnTo>
                  <a:pt x="106961" y="90453"/>
                </a:lnTo>
                <a:lnTo>
                  <a:pt x="107033" y="89622"/>
                </a:lnTo>
                <a:close/>
                <a:moveTo>
                  <a:pt x="108367" y="91380"/>
                </a:moveTo>
                <a:lnTo>
                  <a:pt x="108079" y="91332"/>
                </a:lnTo>
                <a:lnTo>
                  <a:pt x="108079" y="88735"/>
                </a:lnTo>
                <a:lnTo>
                  <a:pt x="107706" y="88983"/>
                </a:lnTo>
                <a:lnTo>
                  <a:pt x="107622" y="88527"/>
                </a:lnTo>
                <a:lnTo>
                  <a:pt x="108145" y="88152"/>
                </a:lnTo>
                <a:lnTo>
                  <a:pt x="108367" y="88192"/>
                </a:lnTo>
                <a:lnTo>
                  <a:pt x="108367" y="91380"/>
                </a:lnTo>
                <a:close/>
                <a:moveTo>
                  <a:pt x="109918" y="90093"/>
                </a:moveTo>
                <a:lnTo>
                  <a:pt x="109882" y="90773"/>
                </a:lnTo>
                <a:lnTo>
                  <a:pt x="109768" y="91252"/>
                </a:lnTo>
                <a:lnTo>
                  <a:pt x="109582" y="91532"/>
                </a:lnTo>
                <a:lnTo>
                  <a:pt x="109341" y="91595"/>
                </a:lnTo>
                <a:lnTo>
                  <a:pt x="109107" y="91452"/>
                </a:lnTo>
                <a:lnTo>
                  <a:pt x="108926" y="91108"/>
                </a:lnTo>
                <a:lnTo>
                  <a:pt x="108806" y="90589"/>
                </a:lnTo>
                <a:lnTo>
                  <a:pt x="108770" y="89894"/>
                </a:lnTo>
                <a:lnTo>
                  <a:pt x="108812" y="89207"/>
                </a:lnTo>
                <a:lnTo>
                  <a:pt x="108932" y="88711"/>
                </a:lnTo>
                <a:lnTo>
                  <a:pt x="109113" y="88431"/>
                </a:lnTo>
                <a:lnTo>
                  <a:pt x="109359" y="88360"/>
                </a:lnTo>
                <a:lnTo>
                  <a:pt x="109588" y="88511"/>
                </a:lnTo>
                <a:lnTo>
                  <a:pt x="109768" y="88855"/>
                </a:lnTo>
                <a:lnTo>
                  <a:pt x="109882" y="89390"/>
                </a:lnTo>
                <a:lnTo>
                  <a:pt x="109918" y="90093"/>
                </a:lnTo>
                <a:close/>
                <a:moveTo>
                  <a:pt x="109624" y="90069"/>
                </a:moveTo>
                <a:lnTo>
                  <a:pt x="109552" y="89151"/>
                </a:lnTo>
                <a:lnTo>
                  <a:pt x="109341" y="88807"/>
                </a:lnTo>
                <a:lnTo>
                  <a:pt x="109137" y="89063"/>
                </a:lnTo>
                <a:lnTo>
                  <a:pt x="109077" y="89902"/>
                </a:lnTo>
                <a:lnTo>
                  <a:pt x="109143" y="90812"/>
                </a:lnTo>
                <a:lnTo>
                  <a:pt x="109353" y="91140"/>
                </a:lnTo>
                <a:lnTo>
                  <a:pt x="109558" y="90900"/>
                </a:lnTo>
                <a:lnTo>
                  <a:pt x="109624" y="90069"/>
                </a:lnTo>
                <a:close/>
                <a:moveTo>
                  <a:pt x="111199" y="90317"/>
                </a:moveTo>
                <a:lnTo>
                  <a:pt x="111169" y="91004"/>
                </a:lnTo>
                <a:lnTo>
                  <a:pt x="111048" y="91468"/>
                </a:lnTo>
                <a:lnTo>
                  <a:pt x="110862" y="91755"/>
                </a:lnTo>
                <a:lnTo>
                  <a:pt x="110622" y="91811"/>
                </a:lnTo>
                <a:lnTo>
                  <a:pt x="110393" y="91659"/>
                </a:lnTo>
                <a:lnTo>
                  <a:pt x="110219" y="91332"/>
                </a:lnTo>
                <a:lnTo>
                  <a:pt x="110099" y="90804"/>
                </a:lnTo>
                <a:lnTo>
                  <a:pt x="110063" y="90117"/>
                </a:lnTo>
                <a:lnTo>
                  <a:pt x="110099" y="89430"/>
                </a:lnTo>
                <a:lnTo>
                  <a:pt x="110219" y="88927"/>
                </a:lnTo>
                <a:lnTo>
                  <a:pt x="110393" y="88647"/>
                </a:lnTo>
                <a:lnTo>
                  <a:pt x="110646" y="88591"/>
                </a:lnTo>
                <a:lnTo>
                  <a:pt x="110874" y="88735"/>
                </a:lnTo>
                <a:lnTo>
                  <a:pt x="111048" y="89087"/>
                </a:lnTo>
                <a:lnTo>
                  <a:pt x="111163" y="89630"/>
                </a:lnTo>
                <a:lnTo>
                  <a:pt x="111199" y="90317"/>
                </a:lnTo>
                <a:close/>
                <a:moveTo>
                  <a:pt x="110904" y="90309"/>
                </a:moveTo>
                <a:lnTo>
                  <a:pt x="110838" y="89382"/>
                </a:lnTo>
                <a:lnTo>
                  <a:pt x="110622" y="89039"/>
                </a:lnTo>
                <a:lnTo>
                  <a:pt x="110423" y="89286"/>
                </a:lnTo>
                <a:lnTo>
                  <a:pt x="110363" y="90117"/>
                </a:lnTo>
                <a:lnTo>
                  <a:pt x="110429" y="91028"/>
                </a:lnTo>
                <a:lnTo>
                  <a:pt x="110634" y="91364"/>
                </a:lnTo>
                <a:lnTo>
                  <a:pt x="110838" y="91124"/>
                </a:lnTo>
                <a:lnTo>
                  <a:pt x="110904" y="90309"/>
                </a:lnTo>
                <a:close/>
                <a:moveTo>
                  <a:pt x="112215" y="92043"/>
                </a:moveTo>
                <a:lnTo>
                  <a:pt x="111938" y="91995"/>
                </a:lnTo>
                <a:lnTo>
                  <a:pt x="111938" y="89430"/>
                </a:lnTo>
                <a:lnTo>
                  <a:pt x="111571" y="89662"/>
                </a:lnTo>
                <a:lnTo>
                  <a:pt x="111487" y="89230"/>
                </a:lnTo>
                <a:lnTo>
                  <a:pt x="111998" y="88839"/>
                </a:lnTo>
                <a:lnTo>
                  <a:pt x="112209" y="88879"/>
                </a:lnTo>
                <a:lnTo>
                  <a:pt x="112215" y="92043"/>
                </a:lnTo>
                <a:close/>
                <a:moveTo>
                  <a:pt x="113730" y="90765"/>
                </a:moveTo>
                <a:lnTo>
                  <a:pt x="113694" y="91428"/>
                </a:lnTo>
                <a:lnTo>
                  <a:pt x="113579" y="91915"/>
                </a:lnTo>
                <a:lnTo>
                  <a:pt x="113399" y="92179"/>
                </a:lnTo>
                <a:lnTo>
                  <a:pt x="113165" y="92243"/>
                </a:lnTo>
                <a:lnTo>
                  <a:pt x="112930" y="92099"/>
                </a:lnTo>
                <a:lnTo>
                  <a:pt x="112762" y="91771"/>
                </a:lnTo>
                <a:lnTo>
                  <a:pt x="112648" y="91252"/>
                </a:lnTo>
                <a:lnTo>
                  <a:pt x="112599" y="90573"/>
                </a:lnTo>
                <a:lnTo>
                  <a:pt x="112648" y="89894"/>
                </a:lnTo>
                <a:lnTo>
                  <a:pt x="112768" y="89390"/>
                </a:lnTo>
                <a:lnTo>
                  <a:pt x="112948" y="89119"/>
                </a:lnTo>
                <a:lnTo>
                  <a:pt x="113183" y="89047"/>
                </a:lnTo>
                <a:lnTo>
                  <a:pt x="113417" y="89199"/>
                </a:lnTo>
                <a:lnTo>
                  <a:pt x="113585" y="89542"/>
                </a:lnTo>
                <a:lnTo>
                  <a:pt x="113700" y="90069"/>
                </a:lnTo>
                <a:lnTo>
                  <a:pt x="113730" y="90765"/>
                </a:lnTo>
                <a:close/>
                <a:moveTo>
                  <a:pt x="113447" y="90741"/>
                </a:moveTo>
                <a:lnTo>
                  <a:pt x="113375" y="89830"/>
                </a:lnTo>
                <a:lnTo>
                  <a:pt x="113159" y="89502"/>
                </a:lnTo>
                <a:lnTo>
                  <a:pt x="112960" y="89742"/>
                </a:lnTo>
                <a:lnTo>
                  <a:pt x="112900" y="90573"/>
                </a:lnTo>
                <a:lnTo>
                  <a:pt x="112972" y="91468"/>
                </a:lnTo>
                <a:lnTo>
                  <a:pt x="113189" y="91803"/>
                </a:lnTo>
                <a:lnTo>
                  <a:pt x="113387" y="91548"/>
                </a:lnTo>
                <a:lnTo>
                  <a:pt x="113447" y="90741"/>
                </a:lnTo>
                <a:close/>
                <a:moveTo>
                  <a:pt x="114733" y="92474"/>
                </a:moveTo>
                <a:lnTo>
                  <a:pt x="114463" y="92410"/>
                </a:lnTo>
                <a:lnTo>
                  <a:pt x="114457" y="89878"/>
                </a:lnTo>
                <a:lnTo>
                  <a:pt x="114102" y="90109"/>
                </a:lnTo>
                <a:lnTo>
                  <a:pt x="114018" y="89678"/>
                </a:lnTo>
                <a:lnTo>
                  <a:pt x="114517" y="89302"/>
                </a:lnTo>
                <a:lnTo>
                  <a:pt x="114727" y="89342"/>
                </a:lnTo>
                <a:lnTo>
                  <a:pt x="114733" y="92474"/>
                </a:lnTo>
                <a:close/>
                <a:moveTo>
                  <a:pt x="116224" y="91204"/>
                </a:moveTo>
                <a:lnTo>
                  <a:pt x="116188" y="91859"/>
                </a:lnTo>
                <a:lnTo>
                  <a:pt x="116074" y="92339"/>
                </a:lnTo>
                <a:lnTo>
                  <a:pt x="115900" y="92610"/>
                </a:lnTo>
                <a:lnTo>
                  <a:pt x="115659" y="92674"/>
                </a:lnTo>
                <a:lnTo>
                  <a:pt x="115431" y="92530"/>
                </a:lnTo>
                <a:lnTo>
                  <a:pt x="115269" y="92203"/>
                </a:lnTo>
                <a:lnTo>
                  <a:pt x="115160" y="91683"/>
                </a:lnTo>
                <a:lnTo>
                  <a:pt x="115124" y="91012"/>
                </a:lnTo>
                <a:lnTo>
                  <a:pt x="115154" y="90333"/>
                </a:lnTo>
                <a:lnTo>
                  <a:pt x="115275" y="89854"/>
                </a:lnTo>
                <a:lnTo>
                  <a:pt x="115443" y="89566"/>
                </a:lnTo>
                <a:lnTo>
                  <a:pt x="115677" y="89510"/>
                </a:lnTo>
                <a:lnTo>
                  <a:pt x="115900" y="89646"/>
                </a:lnTo>
                <a:lnTo>
                  <a:pt x="116080" y="89990"/>
                </a:lnTo>
                <a:lnTo>
                  <a:pt x="116194" y="90509"/>
                </a:lnTo>
                <a:lnTo>
                  <a:pt x="116224" y="91204"/>
                </a:lnTo>
                <a:close/>
                <a:moveTo>
                  <a:pt x="115936" y="91180"/>
                </a:moveTo>
                <a:lnTo>
                  <a:pt x="115870" y="90277"/>
                </a:lnTo>
                <a:lnTo>
                  <a:pt x="115653" y="89950"/>
                </a:lnTo>
                <a:lnTo>
                  <a:pt x="115461" y="90189"/>
                </a:lnTo>
                <a:lnTo>
                  <a:pt x="115401" y="91012"/>
                </a:lnTo>
                <a:lnTo>
                  <a:pt x="115479" y="91899"/>
                </a:lnTo>
                <a:lnTo>
                  <a:pt x="115683" y="92235"/>
                </a:lnTo>
                <a:lnTo>
                  <a:pt x="115876" y="91995"/>
                </a:lnTo>
                <a:lnTo>
                  <a:pt x="115936" y="91180"/>
                </a:lnTo>
                <a:close/>
                <a:moveTo>
                  <a:pt x="117204" y="92882"/>
                </a:moveTo>
                <a:lnTo>
                  <a:pt x="116934" y="92842"/>
                </a:lnTo>
                <a:lnTo>
                  <a:pt x="116928" y="90317"/>
                </a:lnTo>
                <a:lnTo>
                  <a:pt x="116573" y="90549"/>
                </a:lnTo>
                <a:lnTo>
                  <a:pt x="116495" y="90117"/>
                </a:lnTo>
                <a:lnTo>
                  <a:pt x="116994" y="89742"/>
                </a:lnTo>
                <a:lnTo>
                  <a:pt x="117198" y="89782"/>
                </a:lnTo>
                <a:lnTo>
                  <a:pt x="117204" y="92882"/>
                </a:lnTo>
                <a:close/>
                <a:moveTo>
                  <a:pt x="118418" y="93090"/>
                </a:moveTo>
                <a:lnTo>
                  <a:pt x="118154" y="93050"/>
                </a:lnTo>
                <a:lnTo>
                  <a:pt x="118142" y="90541"/>
                </a:lnTo>
                <a:lnTo>
                  <a:pt x="117805" y="90773"/>
                </a:lnTo>
                <a:lnTo>
                  <a:pt x="117715" y="90349"/>
                </a:lnTo>
                <a:lnTo>
                  <a:pt x="118214" y="89974"/>
                </a:lnTo>
                <a:lnTo>
                  <a:pt x="118400" y="89998"/>
                </a:lnTo>
                <a:lnTo>
                  <a:pt x="118418" y="93090"/>
                </a:lnTo>
                <a:close/>
                <a:moveTo>
                  <a:pt x="119891" y="91843"/>
                </a:moveTo>
                <a:lnTo>
                  <a:pt x="119855" y="92490"/>
                </a:lnTo>
                <a:lnTo>
                  <a:pt x="119741" y="92962"/>
                </a:lnTo>
                <a:lnTo>
                  <a:pt x="119567" y="93233"/>
                </a:lnTo>
                <a:lnTo>
                  <a:pt x="119344" y="93289"/>
                </a:lnTo>
                <a:lnTo>
                  <a:pt x="119110" y="93161"/>
                </a:lnTo>
                <a:lnTo>
                  <a:pt x="118935" y="92834"/>
                </a:lnTo>
                <a:lnTo>
                  <a:pt x="118833" y="92323"/>
                </a:lnTo>
                <a:lnTo>
                  <a:pt x="118791" y="91651"/>
                </a:lnTo>
                <a:lnTo>
                  <a:pt x="118833" y="90980"/>
                </a:lnTo>
                <a:lnTo>
                  <a:pt x="118941" y="90501"/>
                </a:lnTo>
                <a:lnTo>
                  <a:pt x="119110" y="90229"/>
                </a:lnTo>
                <a:lnTo>
                  <a:pt x="119344" y="90173"/>
                </a:lnTo>
                <a:lnTo>
                  <a:pt x="119567" y="90309"/>
                </a:lnTo>
                <a:lnTo>
                  <a:pt x="119735" y="90637"/>
                </a:lnTo>
                <a:lnTo>
                  <a:pt x="119849" y="91164"/>
                </a:lnTo>
                <a:lnTo>
                  <a:pt x="119891" y="91843"/>
                </a:lnTo>
                <a:close/>
                <a:moveTo>
                  <a:pt x="119597" y="91819"/>
                </a:moveTo>
                <a:lnTo>
                  <a:pt x="119531" y="90932"/>
                </a:lnTo>
                <a:lnTo>
                  <a:pt x="119332" y="90597"/>
                </a:lnTo>
                <a:lnTo>
                  <a:pt x="119140" y="90852"/>
                </a:lnTo>
                <a:lnTo>
                  <a:pt x="119074" y="91659"/>
                </a:lnTo>
                <a:lnTo>
                  <a:pt x="119146" y="92530"/>
                </a:lnTo>
                <a:lnTo>
                  <a:pt x="119350" y="92866"/>
                </a:lnTo>
                <a:lnTo>
                  <a:pt x="119537" y="92626"/>
                </a:lnTo>
                <a:lnTo>
                  <a:pt x="119597" y="91819"/>
                </a:lnTo>
                <a:close/>
                <a:moveTo>
                  <a:pt x="3095" y="78492"/>
                </a:moveTo>
                <a:lnTo>
                  <a:pt x="2993" y="79411"/>
                </a:lnTo>
                <a:lnTo>
                  <a:pt x="2759" y="80066"/>
                </a:lnTo>
                <a:lnTo>
                  <a:pt x="2404" y="80434"/>
                </a:lnTo>
                <a:lnTo>
                  <a:pt x="1953" y="80498"/>
                </a:lnTo>
                <a:lnTo>
                  <a:pt x="1520" y="80298"/>
                </a:lnTo>
                <a:lnTo>
                  <a:pt x="1208" y="79818"/>
                </a:lnTo>
                <a:lnTo>
                  <a:pt x="1015" y="79099"/>
                </a:lnTo>
                <a:lnTo>
                  <a:pt x="979" y="78157"/>
                </a:lnTo>
                <a:lnTo>
                  <a:pt x="1064" y="77214"/>
                </a:lnTo>
                <a:lnTo>
                  <a:pt x="1298" y="76543"/>
                </a:lnTo>
                <a:lnTo>
                  <a:pt x="1659" y="76167"/>
                </a:lnTo>
                <a:lnTo>
                  <a:pt x="2097" y="76087"/>
                </a:lnTo>
                <a:lnTo>
                  <a:pt x="2530" y="76303"/>
                </a:lnTo>
                <a:lnTo>
                  <a:pt x="2855" y="76806"/>
                </a:lnTo>
                <a:lnTo>
                  <a:pt x="3041" y="77541"/>
                </a:lnTo>
                <a:lnTo>
                  <a:pt x="3095" y="78492"/>
                </a:lnTo>
                <a:close/>
                <a:moveTo>
                  <a:pt x="2548" y="78452"/>
                </a:moveTo>
                <a:lnTo>
                  <a:pt x="2446" y="77198"/>
                </a:lnTo>
                <a:lnTo>
                  <a:pt x="2055" y="76710"/>
                </a:lnTo>
                <a:lnTo>
                  <a:pt x="1683" y="77046"/>
                </a:lnTo>
                <a:lnTo>
                  <a:pt x="1532" y="78188"/>
                </a:lnTo>
                <a:lnTo>
                  <a:pt x="1611" y="79411"/>
                </a:lnTo>
                <a:lnTo>
                  <a:pt x="1995" y="79882"/>
                </a:lnTo>
                <a:lnTo>
                  <a:pt x="2386" y="79563"/>
                </a:lnTo>
                <a:lnTo>
                  <a:pt x="2548" y="78452"/>
                </a:lnTo>
                <a:close/>
                <a:moveTo>
                  <a:pt x="5464" y="78868"/>
                </a:moveTo>
                <a:lnTo>
                  <a:pt x="5362" y="79770"/>
                </a:lnTo>
                <a:lnTo>
                  <a:pt x="5121" y="80418"/>
                </a:lnTo>
                <a:lnTo>
                  <a:pt x="4779" y="80777"/>
                </a:lnTo>
                <a:lnTo>
                  <a:pt x="4334" y="80849"/>
                </a:lnTo>
                <a:lnTo>
                  <a:pt x="3901" y="80649"/>
                </a:lnTo>
                <a:lnTo>
                  <a:pt x="3588" y="80194"/>
                </a:lnTo>
                <a:lnTo>
                  <a:pt x="3390" y="79467"/>
                </a:lnTo>
                <a:lnTo>
                  <a:pt x="3348" y="78532"/>
                </a:lnTo>
                <a:lnTo>
                  <a:pt x="3444" y="77597"/>
                </a:lnTo>
                <a:lnTo>
                  <a:pt x="3685" y="76934"/>
                </a:lnTo>
                <a:lnTo>
                  <a:pt x="4033" y="76559"/>
                </a:lnTo>
                <a:lnTo>
                  <a:pt x="4472" y="76479"/>
                </a:lnTo>
                <a:lnTo>
                  <a:pt x="4905" y="76694"/>
                </a:lnTo>
                <a:lnTo>
                  <a:pt x="5235" y="77174"/>
                </a:lnTo>
                <a:lnTo>
                  <a:pt x="5416" y="77909"/>
                </a:lnTo>
                <a:lnTo>
                  <a:pt x="5464" y="78868"/>
                </a:lnTo>
                <a:close/>
                <a:moveTo>
                  <a:pt x="4911" y="78828"/>
                </a:moveTo>
                <a:lnTo>
                  <a:pt x="4815" y="77565"/>
                </a:lnTo>
                <a:lnTo>
                  <a:pt x="4436" y="77094"/>
                </a:lnTo>
                <a:lnTo>
                  <a:pt x="4045" y="77429"/>
                </a:lnTo>
                <a:lnTo>
                  <a:pt x="3895" y="78548"/>
                </a:lnTo>
                <a:lnTo>
                  <a:pt x="3985" y="79778"/>
                </a:lnTo>
                <a:lnTo>
                  <a:pt x="4364" y="80242"/>
                </a:lnTo>
                <a:lnTo>
                  <a:pt x="4755" y="79922"/>
                </a:lnTo>
                <a:lnTo>
                  <a:pt x="4911" y="78828"/>
                </a:lnTo>
                <a:close/>
                <a:moveTo>
                  <a:pt x="7261" y="81249"/>
                </a:moveTo>
                <a:lnTo>
                  <a:pt x="6750" y="81169"/>
                </a:lnTo>
                <a:lnTo>
                  <a:pt x="6840" y="77677"/>
                </a:lnTo>
                <a:lnTo>
                  <a:pt x="6179" y="77981"/>
                </a:lnTo>
                <a:lnTo>
                  <a:pt x="6041" y="77397"/>
                </a:lnTo>
                <a:lnTo>
                  <a:pt x="6985" y="76894"/>
                </a:lnTo>
                <a:lnTo>
                  <a:pt x="7357" y="76958"/>
                </a:lnTo>
                <a:lnTo>
                  <a:pt x="7261" y="81249"/>
                </a:lnTo>
                <a:close/>
                <a:moveTo>
                  <a:pt x="10111" y="79579"/>
                </a:moveTo>
                <a:lnTo>
                  <a:pt x="10021" y="80490"/>
                </a:lnTo>
                <a:lnTo>
                  <a:pt x="9786" y="81129"/>
                </a:lnTo>
                <a:lnTo>
                  <a:pt x="9443" y="81488"/>
                </a:lnTo>
                <a:lnTo>
                  <a:pt x="9011" y="81560"/>
                </a:lnTo>
                <a:lnTo>
                  <a:pt x="8578" y="81368"/>
                </a:lnTo>
                <a:lnTo>
                  <a:pt x="8277" y="80913"/>
                </a:lnTo>
                <a:lnTo>
                  <a:pt x="8085" y="80194"/>
                </a:lnTo>
                <a:lnTo>
                  <a:pt x="8043" y="79267"/>
                </a:lnTo>
                <a:lnTo>
                  <a:pt x="8145" y="78348"/>
                </a:lnTo>
                <a:lnTo>
                  <a:pt x="8367" y="77685"/>
                </a:lnTo>
                <a:lnTo>
                  <a:pt x="8710" y="77310"/>
                </a:lnTo>
                <a:lnTo>
                  <a:pt x="9143" y="77230"/>
                </a:lnTo>
                <a:lnTo>
                  <a:pt x="9576" y="77445"/>
                </a:lnTo>
                <a:lnTo>
                  <a:pt x="9882" y="77925"/>
                </a:lnTo>
                <a:lnTo>
                  <a:pt x="10063" y="78652"/>
                </a:lnTo>
                <a:lnTo>
                  <a:pt x="10111" y="79579"/>
                </a:lnTo>
                <a:close/>
                <a:moveTo>
                  <a:pt x="9576" y="79539"/>
                </a:moveTo>
                <a:lnTo>
                  <a:pt x="9474" y="78316"/>
                </a:lnTo>
                <a:lnTo>
                  <a:pt x="9095" y="77845"/>
                </a:lnTo>
                <a:lnTo>
                  <a:pt x="8722" y="78180"/>
                </a:lnTo>
                <a:lnTo>
                  <a:pt x="8578" y="79291"/>
                </a:lnTo>
                <a:lnTo>
                  <a:pt x="8668" y="80498"/>
                </a:lnTo>
                <a:lnTo>
                  <a:pt x="9041" y="80953"/>
                </a:lnTo>
                <a:lnTo>
                  <a:pt x="9425" y="80641"/>
                </a:lnTo>
                <a:lnTo>
                  <a:pt x="9576" y="79539"/>
                </a:lnTo>
                <a:close/>
                <a:moveTo>
                  <a:pt x="11872" y="81936"/>
                </a:moveTo>
                <a:lnTo>
                  <a:pt x="11379" y="81864"/>
                </a:lnTo>
                <a:lnTo>
                  <a:pt x="11463" y="78420"/>
                </a:lnTo>
                <a:lnTo>
                  <a:pt x="10802" y="78716"/>
                </a:lnTo>
                <a:lnTo>
                  <a:pt x="10664" y="78141"/>
                </a:lnTo>
                <a:lnTo>
                  <a:pt x="11596" y="77645"/>
                </a:lnTo>
                <a:lnTo>
                  <a:pt x="11974" y="77709"/>
                </a:lnTo>
                <a:lnTo>
                  <a:pt x="11872" y="81936"/>
                </a:lnTo>
                <a:close/>
                <a:moveTo>
                  <a:pt x="14661" y="80298"/>
                </a:moveTo>
                <a:lnTo>
                  <a:pt x="14559" y="81193"/>
                </a:lnTo>
                <a:lnTo>
                  <a:pt x="14337" y="81832"/>
                </a:lnTo>
                <a:lnTo>
                  <a:pt x="14006" y="82191"/>
                </a:lnTo>
                <a:lnTo>
                  <a:pt x="13579" y="82263"/>
                </a:lnTo>
                <a:lnTo>
                  <a:pt x="13165" y="82064"/>
                </a:lnTo>
                <a:lnTo>
                  <a:pt x="12864" y="81600"/>
                </a:lnTo>
                <a:lnTo>
                  <a:pt x="12684" y="80897"/>
                </a:lnTo>
                <a:lnTo>
                  <a:pt x="12629" y="79986"/>
                </a:lnTo>
                <a:lnTo>
                  <a:pt x="12732" y="79075"/>
                </a:lnTo>
                <a:lnTo>
                  <a:pt x="12954" y="78420"/>
                </a:lnTo>
                <a:lnTo>
                  <a:pt x="13285" y="78045"/>
                </a:lnTo>
                <a:lnTo>
                  <a:pt x="13712" y="77965"/>
                </a:lnTo>
                <a:lnTo>
                  <a:pt x="14126" y="78188"/>
                </a:lnTo>
                <a:lnTo>
                  <a:pt x="14427" y="78660"/>
                </a:lnTo>
                <a:lnTo>
                  <a:pt x="14607" y="79371"/>
                </a:lnTo>
                <a:lnTo>
                  <a:pt x="14661" y="80298"/>
                </a:lnTo>
                <a:close/>
                <a:moveTo>
                  <a:pt x="14132" y="80258"/>
                </a:moveTo>
                <a:lnTo>
                  <a:pt x="14036" y="79035"/>
                </a:lnTo>
                <a:lnTo>
                  <a:pt x="13669" y="78572"/>
                </a:lnTo>
                <a:lnTo>
                  <a:pt x="13303" y="78900"/>
                </a:lnTo>
                <a:lnTo>
                  <a:pt x="13159" y="80010"/>
                </a:lnTo>
                <a:lnTo>
                  <a:pt x="13255" y="81201"/>
                </a:lnTo>
                <a:lnTo>
                  <a:pt x="13621" y="81648"/>
                </a:lnTo>
                <a:lnTo>
                  <a:pt x="13988" y="81344"/>
                </a:lnTo>
                <a:lnTo>
                  <a:pt x="14132" y="80258"/>
                </a:lnTo>
                <a:close/>
                <a:moveTo>
                  <a:pt x="16393" y="82623"/>
                </a:moveTo>
                <a:lnTo>
                  <a:pt x="15900" y="82551"/>
                </a:lnTo>
                <a:lnTo>
                  <a:pt x="15984" y="79147"/>
                </a:lnTo>
                <a:lnTo>
                  <a:pt x="15323" y="79443"/>
                </a:lnTo>
                <a:lnTo>
                  <a:pt x="15190" y="78868"/>
                </a:lnTo>
                <a:lnTo>
                  <a:pt x="16110" y="78380"/>
                </a:lnTo>
                <a:lnTo>
                  <a:pt x="16483" y="78436"/>
                </a:lnTo>
                <a:lnTo>
                  <a:pt x="16393" y="82623"/>
                </a:lnTo>
                <a:close/>
                <a:moveTo>
                  <a:pt x="18593" y="82966"/>
                </a:moveTo>
                <a:lnTo>
                  <a:pt x="18118" y="82894"/>
                </a:lnTo>
                <a:lnTo>
                  <a:pt x="18184" y="79499"/>
                </a:lnTo>
                <a:lnTo>
                  <a:pt x="17541" y="79786"/>
                </a:lnTo>
                <a:lnTo>
                  <a:pt x="17433" y="79219"/>
                </a:lnTo>
                <a:lnTo>
                  <a:pt x="18310" y="78732"/>
                </a:lnTo>
                <a:lnTo>
                  <a:pt x="18689" y="78788"/>
                </a:lnTo>
                <a:lnTo>
                  <a:pt x="18593" y="82966"/>
                </a:lnTo>
                <a:close/>
                <a:moveTo>
                  <a:pt x="21292" y="81328"/>
                </a:moveTo>
                <a:lnTo>
                  <a:pt x="21214" y="82223"/>
                </a:lnTo>
                <a:lnTo>
                  <a:pt x="21009" y="82847"/>
                </a:lnTo>
                <a:lnTo>
                  <a:pt x="20679" y="83206"/>
                </a:lnTo>
                <a:lnTo>
                  <a:pt x="20258" y="83262"/>
                </a:lnTo>
                <a:lnTo>
                  <a:pt x="19855" y="83070"/>
                </a:lnTo>
                <a:lnTo>
                  <a:pt x="19555" y="82631"/>
                </a:lnTo>
                <a:lnTo>
                  <a:pt x="19374" y="81936"/>
                </a:lnTo>
                <a:lnTo>
                  <a:pt x="19326" y="81033"/>
                </a:lnTo>
                <a:lnTo>
                  <a:pt x="19428" y="80138"/>
                </a:lnTo>
                <a:lnTo>
                  <a:pt x="19639" y="79499"/>
                </a:lnTo>
                <a:lnTo>
                  <a:pt x="19963" y="79115"/>
                </a:lnTo>
                <a:lnTo>
                  <a:pt x="20378" y="79051"/>
                </a:lnTo>
                <a:lnTo>
                  <a:pt x="20787" y="79259"/>
                </a:lnTo>
                <a:lnTo>
                  <a:pt x="21094" y="79731"/>
                </a:lnTo>
                <a:lnTo>
                  <a:pt x="21256" y="80418"/>
                </a:lnTo>
                <a:lnTo>
                  <a:pt x="21292" y="81328"/>
                </a:lnTo>
                <a:close/>
                <a:moveTo>
                  <a:pt x="20787" y="81305"/>
                </a:moveTo>
                <a:lnTo>
                  <a:pt x="20697" y="80106"/>
                </a:lnTo>
                <a:lnTo>
                  <a:pt x="20330" y="79651"/>
                </a:lnTo>
                <a:lnTo>
                  <a:pt x="19981" y="79970"/>
                </a:lnTo>
                <a:lnTo>
                  <a:pt x="19843" y="81049"/>
                </a:lnTo>
                <a:lnTo>
                  <a:pt x="19939" y="82231"/>
                </a:lnTo>
                <a:lnTo>
                  <a:pt x="20294" y="82671"/>
                </a:lnTo>
                <a:lnTo>
                  <a:pt x="20655" y="82359"/>
                </a:lnTo>
                <a:lnTo>
                  <a:pt x="20787" y="81305"/>
                </a:lnTo>
                <a:close/>
                <a:moveTo>
                  <a:pt x="22945" y="83614"/>
                </a:moveTo>
                <a:lnTo>
                  <a:pt x="22482" y="83542"/>
                </a:lnTo>
                <a:lnTo>
                  <a:pt x="22542" y="80202"/>
                </a:lnTo>
                <a:lnTo>
                  <a:pt x="21935" y="80490"/>
                </a:lnTo>
                <a:lnTo>
                  <a:pt x="21797" y="79930"/>
                </a:lnTo>
                <a:lnTo>
                  <a:pt x="22687" y="79443"/>
                </a:lnTo>
                <a:lnTo>
                  <a:pt x="23041" y="79499"/>
                </a:lnTo>
                <a:lnTo>
                  <a:pt x="22945" y="83614"/>
                </a:lnTo>
                <a:close/>
                <a:moveTo>
                  <a:pt x="25590" y="82016"/>
                </a:moveTo>
                <a:lnTo>
                  <a:pt x="25506" y="82887"/>
                </a:lnTo>
                <a:lnTo>
                  <a:pt x="25302" y="83502"/>
                </a:lnTo>
                <a:lnTo>
                  <a:pt x="24983" y="83853"/>
                </a:lnTo>
                <a:lnTo>
                  <a:pt x="24586" y="83925"/>
                </a:lnTo>
                <a:lnTo>
                  <a:pt x="24177" y="83733"/>
                </a:lnTo>
                <a:lnTo>
                  <a:pt x="23883" y="83286"/>
                </a:lnTo>
                <a:lnTo>
                  <a:pt x="23715" y="82599"/>
                </a:lnTo>
                <a:lnTo>
                  <a:pt x="23672" y="81712"/>
                </a:lnTo>
                <a:lnTo>
                  <a:pt x="23757" y="80817"/>
                </a:lnTo>
                <a:lnTo>
                  <a:pt x="23967" y="80194"/>
                </a:lnTo>
                <a:lnTo>
                  <a:pt x="24286" y="79826"/>
                </a:lnTo>
                <a:lnTo>
                  <a:pt x="24682" y="79746"/>
                </a:lnTo>
                <a:lnTo>
                  <a:pt x="25091" y="79962"/>
                </a:lnTo>
                <a:lnTo>
                  <a:pt x="25386" y="80418"/>
                </a:lnTo>
                <a:lnTo>
                  <a:pt x="25548" y="81113"/>
                </a:lnTo>
                <a:lnTo>
                  <a:pt x="25590" y="82016"/>
                </a:lnTo>
                <a:close/>
                <a:moveTo>
                  <a:pt x="25097" y="81976"/>
                </a:moveTo>
                <a:lnTo>
                  <a:pt x="25001" y="80793"/>
                </a:lnTo>
                <a:lnTo>
                  <a:pt x="24652" y="80338"/>
                </a:lnTo>
                <a:lnTo>
                  <a:pt x="24298" y="80649"/>
                </a:lnTo>
                <a:lnTo>
                  <a:pt x="24159" y="81728"/>
                </a:lnTo>
                <a:lnTo>
                  <a:pt x="24256" y="82894"/>
                </a:lnTo>
                <a:lnTo>
                  <a:pt x="24616" y="83334"/>
                </a:lnTo>
                <a:lnTo>
                  <a:pt x="24965" y="83030"/>
                </a:lnTo>
                <a:lnTo>
                  <a:pt x="25097" y="81976"/>
                </a:lnTo>
                <a:close/>
                <a:moveTo>
                  <a:pt x="27207" y="84253"/>
                </a:moveTo>
                <a:lnTo>
                  <a:pt x="26756" y="84197"/>
                </a:lnTo>
                <a:lnTo>
                  <a:pt x="26816" y="80881"/>
                </a:lnTo>
                <a:lnTo>
                  <a:pt x="26215" y="81169"/>
                </a:lnTo>
                <a:lnTo>
                  <a:pt x="26095" y="80617"/>
                </a:lnTo>
                <a:lnTo>
                  <a:pt x="26949" y="80138"/>
                </a:lnTo>
                <a:lnTo>
                  <a:pt x="27285" y="80194"/>
                </a:lnTo>
                <a:lnTo>
                  <a:pt x="27207" y="84253"/>
                </a:lnTo>
                <a:close/>
                <a:moveTo>
                  <a:pt x="29798" y="82671"/>
                </a:moveTo>
                <a:lnTo>
                  <a:pt x="29714" y="83526"/>
                </a:lnTo>
                <a:lnTo>
                  <a:pt x="29504" y="84133"/>
                </a:lnTo>
                <a:lnTo>
                  <a:pt x="29197" y="84492"/>
                </a:lnTo>
                <a:lnTo>
                  <a:pt x="28806" y="84564"/>
                </a:lnTo>
                <a:lnTo>
                  <a:pt x="28415" y="84373"/>
                </a:lnTo>
                <a:lnTo>
                  <a:pt x="28121" y="83933"/>
                </a:lnTo>
                <a:lnTo>
                  <a:pt x="27953" y="83262"/>
                </a:lnTo>
                <a:lnTo>
                  <a:pt x="27911" y="82383"/>
                </a:lnTo>
                <a:lnTo>
                  <a:pt x="27989" y="81504"/>
                </a:lnTo>
                <a:lnTo>
                  <a:pt x="28199" y="80873"/>
                </a:lnTo>
                <a:lnTo>
                  <a:pt x="28512" y="80514"/>
                </a:lnTo>
                <a:lnTo>
                  <a:pt x="28902" y="80434"/>
                </a:lnTo>
                <a:lnTo>
                  <a:pt x="29293" y="80633"/>
                </a:lnTo>
                <a:lnTo>
                  <a:pt x="29582" y="81089"/>
                </a:lnTo>
                <a:lnTo>
                  <a:pt x="29756" y="81768"/>
                </a:lnTo>
                <a:lnTo>
                  <a:pt x="29798" y="82671"/>
                </a:lnTo>
                <a:close/>
                <a:moveTo>
                  <a:pt x="29293" y="82631"/>
                </a:moveTo>
                <a:lnTo>
                  <a:pt x="29209" y="81464"/>
                </a:lnTo>
                <a:lnTo>
                  <a:pt x="28878" y="81025"/>
                </a:lnTo>
                <a:lnTo>
                  <a:pt x="28542" y="81328"/>
                </a:lnTo>
                <a:lnTo>
                  <a:pt x="28403" y="82399"/>
                </a:lnTo>
                <a:lnTo>
                  <a:pt x="28494" y="83542"/>
                </a:lnTo>
                <a:lnTo>
                  <a:pt x="28824" y="83965"/>
                </a:lnTo>
                <a:lnTo>
                  <a:pt x="29167" y="83678"/>
                </a:lnTo>
                <a:lnTo>
                  <a:pt x="29293" y="82631"/>
                </a:lnTo>
                <a:close/>
                <a:moveTo>
                  <a:pt x="31385" y="84892"/>
                </a:moveTo>
                <a:lnTo>
                  <a:pt x="30934" y="84828"/>
                </a:lnTo>
                <a:lnTo>
                  <a:pt x="30988" y="81552"/>
                </a:lnTo>
                <a:lnTo>
                  <a:pt x="30399" y="81840"/>
                </a:lnTo>
                <a:lnTo>
                  <a:pt x="30279" y="81289"/>
                </a:lnTo>
                <a:lnTo>
                  <a:pt x="31127" y="80817"/>
                </a:lnTo>
                <a:lnTo>
                  <a:pt x="31469" y="80873"/>
                </a:lnTo>
                <a:lnTo>
                  <a:pt x="31385" y="84892"/>
                </a:lnTo>
                <a:close/>
                <a:moveTo>
                  <a:pt x="33429" y="85204"/>
                </a:moveTo>
                <a:lnTo>
                  <a:pt x="32990" y="85132"/>
                </a:lnTo>
                <a:lnTo>
                  <a:pt x="33044" y="81880"/>
                </a:lnTo>
                <a:lnTo>
                  <a:pt x="32443" y="82159"/>
                </a:lnTo>
                <a:lnTo>
                  <a:pt x="32323" y="81624"/>
                </a:lnTo>
                <a:lnTo>
                  <a:pt x="33171" y="81145"/>
                </a:lnTo>
                <a:lnTo>
                  <a:pt x="33513" y="81201"/>
                </a:lnTo>
                <a:lnTo>
                  <a:pt x="33429" y="85204"/>
                </a:lnTo>
                <a:close/>
                <a:moveTo>
                  <a:pt x="35924" y="83638"/>
                </a:moveTo>
                <a:lnTo>
                  <a:pt x="35840" y="84476"/>
                </a:lnTo>
                <a:lnTo>
                  <a:pt x="35641" y="85084"/>
                </a:lnTo>
                <a:lnTo>
                  <a:pt x="35353" y="85427"/>
                </a:lnTo>
                <a:lnTo>
                  <a:pt x="34980" y="85499"/>
                </a:lnTo>
                <a:lnTo>
                  <a:pt x="34601" y="85315"/>
                </a:lnTo>
                <a:lnTo>
                  <a:pt x="34331" y="84876"/>
                </a:lnTo>
                <a:lnTo>
                  <a:pt x="34162" y="84213"/>
                </a:lnTo>
                <a:lnTo>
                  <a:pt x="34114" y="83350"/>
                </a:lnTo>
                <a:lnTo>
                  <a:pt x="34192" y="82479"/>
                </a:lnTo>
                <a:lnTo>
                  <a:pt x="34385" y="81864"/>
                </a:lnTo>
                <a:lnTo>
                  <a:pt x="34685" y="81512"/>
                </a:lnTo>
                <a:lnTo>
                  <a:pt x="35058" y="81432"/>
                </a:lnTo>
                <a:lnTo>
                  <a:pt x="35431" y="81632"/>
                </a:lnTo>
                <a:lnTo>
                  <a:pt x="35701" y="82080"/>
                </a:lnTo>
                <a:lnTo>
                  <a:pt x="35870" y="82751"/>
                </a:lnTo>
                <a:lnTo>
                  <a:pt x="35924" y="83638"/>
                </a:lnTo>
                <a:close/>
                <a:moveTo>
                  <a:pt x="35455" y="83606"/>
                </a:moveTo>
                <a:lnTo>
                  <a:pt x="35365" y="82455"/>
                </a:lnTo>
                <a:lnTo>
                  <a:pt x="35034" y="82000"/>
                </a:lnTo>
                <a:lnTo>
                  <a:pt x="34715" y="82319"/>
                </a:lnTo>
                <a:lnTo>
                  <a:pt x="34589" y="83374"/>
                </a:lnTo>
                <a:lnTo>
                  <a:pt x="34679" y="84500"/>
                </a:lnTo>
                <a:lnTo>
                  <a:pt x="35004" y="84924"/>
                </a:lnTo>
                <a:lnTo>
                  <a:pt x="35329" y="84628"/>
                </a:lnTo>
                <a:lnTo>
                  <a:pt x="35455" y="83606"/>
                </a:lnTo>
                <a:close/>
                <a:moveTo>
                  <a:pt x="37469" y="85819"/>
                </a:moveTo>
                <a:lnTo>
                  <a:pt x="37024" y="85747"/>
                </a:lnTo>
                <a:lnTo>
                  <a:pt x="37090" y="82535"/>
                </a:lnTo>
                <a:lnTo>
                  <a:pt x="36507" y="82815"/>
                </a:lnTo>
                <a:lnTo>
                  <a:pt x="36387" y="82271"/>
                </a:lnTo>
                <a:lnTo>
                  <a:pt x="37198" y="81800"/>
                </a:lnTo>
                <a:lnTo>
                  <a:pt x="37535" y="81848"/>
                </a:lnTo>
                <a:lnTo>
                  <a:pt x="37469" y="85819"/>
                </a:lnTo>
                <a:close/>
                <a:moveTo>
                  <a:pt x="39891" y="84253"/>
                </a:moveTo>
                <a:lnTo>
                  <a:pt x="39819" y="85084"/>
                </a:lnTo>
                <a:lnTo>
                  <a:pt x="39627" y="85683"/>
                </a:lnTo>
                <a:lnTo>
                  <a:pt x="39344" y="86035"/>
                </a:lnTo>
                <a:lnTo>
                  <a:pt x="38972" y="86106"/>
                </a:lnTo>
                <a:lnTo>
                  <a:pt x="38611" y="85915"/>
                </a:lnTo>
                <a:lnTo>
                  <a:pt x="38340" y="85499"/>
                </a:lnTo>
                <a:lnTo>
                  <a:pt x="38166" y="84836"/>
                </a:lnTo>
                <a:lnTo>
                  <a:pt x="38124" y="83981"/>
                </a:lnTo>
                <a:lnTo>
                  <a:pt x="38202" y="83126"/>
                </a:lnTo>
                <a:lnTo>
                  <a:pt x="38400" y="82511"/>
                </a:lnTo>
                <a:lnTo>
                  <a:pt x="38695" y="82159"/>
                </a:lnTo>
                <a:lnTo>
                  <a:pt x="39062" y="82096"/>
                </a:lnTo>
                <a:lnTo>
                  <a:pt x="39422" y="82279"/>
                </a:lnTo>
                <a:lnTo>
                  <a:pt x="39687" y="82711"/>
                </a:lnTo>
                <a:lnTo>
                  <a:pt x="39849" y="83382"/>
                </a:lnTo>
                <a:lnTo>
                  <a:pt x="39891" y="84253"/>
                </a:lnTo>
                <a:close/>
                <a:moveTo>
                  <a:pt x="39440" y="84221"/>
                </a:moveTo>
                <a:lnTo>
                  <a:pt x="39350" y="83086"/>
                </a:lnTo>
                <a:lnTo>
                  <a:pt x="39032" y="82655"/>
                </a:lnTo>
                <a:lnTo>
                  <a:pt x="38707" y="82966"/>
                </a:lnTo>
                <a:lnTo>
                  <a:pt x="38587" y="84005"/>
                </a:lnTo>
                <a:lnTo>
                  <a:pt x="38671" y="85116"/>
                </a:lnTo>
                <a:lnTo>
                  <a:pt x="38996" y="85523"/>
                </a:lnTo>
                <a:lnTo>
                  <a:pt x="39320" y="85236"/>
                </a:lnTo>
                <a:lnTo>
                  <a:pt x="39440" y="84221"/>
                </a:lnTo>
                <a:close/>
                <a:moveTo>
                  <a:pt x="41406" y="86418"/>
                </a:moveTo>
                <a:lnTo>
                  <a:pt x="40985" y="86354"/>
                </a:lnTo>
                <a:lnTo>
                  <a:pt x="41039" y="83166"/>
                </a:lnTo>
                <a:lnTo>
                  <a:pt x="40474" y="83446"/>
                </a:lnTo>
                <a:lnTo>
                  <a:pt x="40360" y="82910"/>
                </a:lnTo>
                <a:lnTo>
                  <a:pt x="41142" y="82439"/>
                </a:lnTo>
                <a:lnTo>
                  <a:pt x="41466" y="82503"/>
                </a:lnTo>
                <a:lnTo>
                  <a:pt x="41406" y="86418"/>
                </a:lnTo>
                <a:close/>
                <a:moveTo>
                  <a:pt x="43787" y="84876"/>
                </a:moveTo>
                <a:lnTo>
                  <a:pt x="43709" y="85699"/>
                </a:lnTo>
                <a:lnTo>
                  <a:pt x="43522" y="86290"/>
                </a:lnTo>
                <a:lnTo>
                  <a:pt x="43246" y="86618"/>
                </a:lnTo>
                <a:lnTo>
                  <a:pt x="42885" y="86690"/>
                </a:lnTo>
                <a:lnTo>
                  <a:pt x="42518" y="86514"/>
                </a:lnTo>
                <a:lnTo>
                  <a:pt x="42260" y="86098"/>
                </a:lnTo>
                <a:lnTo>
                  <a:pt x="42091" y="85443"/>
                </a:lnTo>
                <a:lnTo>
                  <a:pt x="42043" y="84596"/>
                </a:lnTo>
                <a:lnTo>
                  <a:pt x="42128" y="83757"/>
                </a:lnTo>
                <a:lnTo>
                  <a:pt x="42326" y="83142"/>
                </a:lnTo>
                <a:lnTo>
                  <a:pt x="42602" y="82807"/>
                </a:lnTo>
                <a:lnTo>
                  <a:pt x="42975" y="82719"/>
                </a:lnTo>
                <a:lnTo>
                  <a:pt x="43324" y="82910"/>
                </a:lnTo>
                <a:lnTo>
                  <a:pt x="43582" y="83342"/>
                </a:lnTo>
                <a:lnTo>
                  <a:pt x="43739" y="84005"/>
                </a:lnTo>
                <a:lnTo>
                  <a:pt x="43787" y="84876"/>
                </a:lnTo>
                <a:close/>
                <a:moveTo>
                  <a:pt x="43342" y="84844"/>
                </a:moveTo>
                <a:lnTo>
                  <a:pt x="43252" y="83701"/>
                </a:lnTo>
                <a:lnTo>
                  <a:pt x="42927" y="83286"/>
                </a:lnTo>
                <a:lnTo>
                  <a:pt x="42620" y="83582"/>
                </a:lnTo>
                <a:lnTo>
                  <a:pt x="42500" y="84628"/>
                </a:lnTo>
                <a:lnTo>
                  <a:pt x="42590" y="85723"/>
                </a:lnTo>
                <a:lnTo>
                  <a:pt x="42903" y="86122"/>
                </a:lnTo>
                <a:lnTo>
                  <a:pt x="43228" y="85835"/>
                </a:lnTo>
                <a:lnTo>
                  <a:pt x="43342" y="84844"/>
                </a:lnTo>
                <a:close/>
                <a:moveTo>
                  <a:pt x="45259" y="87009"/>
                </a:moveTo>
                <a:lnTo>
                  <a:pt x="44857" y="86945"/>
                </a:lnTo>
                <a:lnTo>
                  <a:pt x="44899" y="83797"/>
                </a:lnTo>
                <a:lnTo>
                  <a:pt x="44346" y="84077"/>
                </a:lnTo>
                <a:lnTo>
                  <a:pt x="44238" y="83534"/>
                </a:lnTo>
                <a:lnTo>
                  <a:pt x="45007" y="83062"/>
                </a:lnTo>
                <a:lnTo>
                  <a:pt x="45332" y="83110"/>
                </a:lnTo>
                <a:lnTo>
                  <a:pt x="45259" y="87009"/>
                </a:lnTo>
                <a:close/>
                <a:moveTo>
                  <a:pt x="47177" y="87289"/>
                </a:moveTo>
                <a:lnTo>
                  <a:pt x="46762" y="87225"/>
                </a:lnTo>
                <a:lnTo>
                  <a:pt x="46798" y="84093"/>
                </a:lnTo>
                <a:lnTo>
                  <a:pt x="46263" y="84365"/>
                </a:lnTo>
                <a:lnTo>
                  <a:pt x="46137" y="83845"/>
                </a:lnTo>
                <a:lnTo>
                  <a:pt x="46913" y="83382"/>
                </a:lnTo>
                <a:lnTo>
                  <a:pt x="47231" y="83430"/>
                </a:lnTo>
                <a:lnTo>
                  <a:pt x="47177" y="87289"/>
                </a:lnTo>
                <a:close/>
                <a:moveTo>
                  <a:pt x="49467" y="85763"/>
                </a:moveTo>
                <a:lnTo>
                  <a:pt x="49395" y="86578"/>
                </a:lnTo>
                <a:lnTo>
                  <a:pt x="49215" y="87161"/>
                </a:lnTo>
                <a:lnTo>
                  <a:pt x="48944" y="87497"/>
                </a:lnTo>
                <a:lnTo>
                  <a:pt x="48590" y="87569"/>
                </a:lnTo>
                <a:lnTo>
                  <a:pt x="48247" y="87385"/>
                </a:lnTo>
                <a:lnTo>
                  <a:pt x="47989" y="86969"/>
                </a:lnTo>
                <a:lnTo>
                  <a:pt x="47838" y="86338"/>
                </a:lnTo>
                <a:lnTo>
                  <a:pt x="47790" y="85507"/>
                </a:lnTo>
                <a:lnTo>
                  <a:pt x="47868" y="84668"/>
                </a:lnTo>
                <a:lnTo>
                  <a:pt x="48055" y="84061"/>
                </a:lnTo>
                <a:lnTo>
                  <a:pt x="48319" y="83725"/>
                </a:lnTo>
                <a:lnTo>
                  <a:pt x="48668" y="83654"/>
                </a:lnTo>
                <a:lnTo>
                  <a:pt x="49023" y="83837"/>
                </a:lnTo>
                <a:lnTo>
                  <a:pt x="49275" y="84261"/>
                </a:lnTo>
                <a:lnTo>
                  <a:pt x="49437" y="84916"/>
                </a:lnTo>
                <a:lnTo>
                  <a:pt x="49467" y="85763"/>
                </a:lnTo>
                <a:close/>
                <a:moveTo>
                  <a:pt x="49035" y="85739"/>
                </a:moveTo>
                <a:lnTo>
                  <a:pt x="48944" y="84628"/>
                </a:lnTo>
                <a:lnTo>
                  <a:pt x="48638" y="84205"/>
                </a:lnTo>
                <a:lnTo>
                  <a:pt x="48343" y="84500"/>
                </a:lnTo>
                <a:lnTo>
                  <a:pt x="48229" y="85515"/>
                </a:lnTo>
                <a:lnTo>
                  <a:pt x="48319" y="86610"/>
                </a:lnTo>
                <a:lnTo>
                  <a:pt x="48620" y="86993"/>
                </a:lnTo>
                <a:lnTo>
                  <a:pt x="48920" y="86714"/>
                </a:lnTo>
                <a:lnTo>
                  <a:pt x="49035" y="85739"/>
                </a:lnTo>
                <a:close/>
                <a:moveTo>
                  <a:pt x="51325" y="86043"/>
                </a:moveTo>
                <a:lnTo>
                  <a:pt x="51259" y="86865"/>
                </a:lnTo>
                <a:lnTo>
                  <a:pt x="51085" y="87449"/>
                </a:lnTo>
                <a:lnTo>
                  <a:pt x="50814" y="87776"/>
                </a:lnTo>
                <a:lnTo>
                  <a:pt x="50459" y="87848"/>
                </a:lnTo>
                <a:lnTo>
                  <a:pt x="50111" y="87680"/>
                </a:lnTo>
                <a:lnTo>
                  <a:pt x="49858" y="87265"/>
                </a:lnTo>
                <a:lnTo>
                  <a:pt x="49708" y="86626"/>
                </a:lnTo>
                <a:lnTo>
                  <a:pt x="49660" y="85795"/>
                </a:lnTo>
                <a:lnTo>
                  <a:pt x="49738" y="84972"/>
                </a:lnTo>
                <a:lnTo>
                  <a:pt x="49924" y="84373"/>
                </a:lnTo>
                <a:lnTo>
                  <a:pt x="50189" y="84021"/>
                </a:lnTo>
                <a:lnTo>
                  <a:pt x="50538" y="83941"/>
                </a:lnTo>
                <a:lnTo>
                  <a:pt x="50880" y="84141"/>
                </a:lnTo>
                <a:lnTo>
                  <a:pt x="51145" y="84572"/>
                </a:lnTo>
                <a:lnTo>
                  <a:pt x="51289" y="85204"/>
                </a:lnTo>
                <a:lnTo>
                  <a:pt x="51325" y="86043"/>
                </a:lnTo>
                <a:close/>
                <a:moveTo>
                  <a:pt x="50898" y="86027"/>
                </a:moveTo>
                <a:lnTo>
                  <a:pt x="50808" y="84924"/>
                </a:lnTo>
                <a:lnTo>
                  <a:pt x="50507" y="84500"/>
                </a:lnTo>
                <a:lnTo>
                  <a:pt x="50201" y="84804"/>
                </a:lnTo>
                <a:lnTo>
                  <a:pt x="50093" y="85803"/>
                </a:lnTo>
                <a:lnTo>
                  <a:pt x="50183" y="86897"/>
                </a:lnTo>
                <a:lnTo>
                  <a:pt x="50489" y="87297"/>
                </a:lnTo>
                <a:lnTo>
                  <a:pt x="50790" y="87009"/>
                </a:lnTo>
                <a:lnTo>
                  <a:pt x="50898" y="86027"/>
                </a:lnTo>
                <a:close/>
                <a:moveTo>
                  <a:pt x="52756" y="88136"/>
                </a:moveTo>
                <a:lnTo>
                  <a:pt x="52353" y="88080"/>
                </a:lnTo>
                <a:lnTo>
                  <a:pt x="52401" y="84988"/>
                </a:lnTo>
                <a:lnTo>
                  <a:pt x="51878" y="85267"/>
                </a:lnTo>
                <a:lnTo>
                  <a:pt x="51764" y="84748"/>
                </a:lnTo>
                <a:lnTo>
                  <a:pt x="52509" y="84285"/>
                </a:lnTo>
                <a:lnTo>
                  <a:pt x="52810" y="84333"/>
                </a:lnTo>
                <a:lnTo>
                  <a:pt x="52756" y="88136"/>
                </a:lnTo>
                <a:close/>
                <a:moveTo>
                  <a:pt x="54986" y="86626"/>
                </a:moveTo>
                <a:lnTo>
                  <a:pt x="54926" y="87441"/>
                </a:lnTo>
                <a:lnTo>
                  <a:pt x="54752" y="88008"/>
                </a:lnTo>
                <a:lnTo>
                  <a:pt x="54481" y="88336"/>
                </a:lnTo>
                <a:lnTo>
                  <a:pt x="54138" y="88408"/>
                </a:lnTo>
                <a:lnTo>
                  <a:pt x="53802" y="88240"/>
                </a:lnTo>
                <a:lnTo>
                  <a:pt x="53549" y="87816"/>
                </a:lnTo>
                <a:lnTo>
                  <a:pt x="53387" y="87201"/>
                </a:lnTo>
                <a:lnTo>
                  <a:pt x="53345" y="86378"/>
                </a:lnTo>
                <a:lnTo>
                  <a:pt x="53417" y="85555"/>
                </a:lnTo>
                <a:lnTo>
                  <a:pt x="53591" y="84964"/>
                </a:lnTo>
                <a:lnTo>
                  <a:pt x="53862" y="84628"/>
                </a:lnTo>
                <a:lnTo>
                  <a:pt x="54211" y="84548"/>
                </a:lnTo>
                <a:lnTo>
                  <a:pt x="54541" y="84732"/>
                </a:lnTo>
                <a:lnTo>
                  <a:pt x="54800" y="85164"/>
                </a:lnTo>
                <a:lnTo>
                  <a:pt x="54944" y="85795"/>
                </a:lnTo>
                <a:lnTo>
                  <a:pt x="54986" y="86626"/>
                </a:lnTo>
                <a:close/>
                <a:moveTo>
                  <a:pt x="54559" y="86594"/>
                </a:moveTo>
                <a:lnTo>
                  <a:pt x="54475" y="85515"/>
                </a:lnTo>
                <a:lnTo>
                  <a:pt x="54186" y="85108"/>
                </a:lnTo>
                <a:lnTo>
                  <a:pt x="53886" y="85395"/>
                </a:lnTo>
                <a:lnTo>
                  <a:pt x="53772" y="86386"/>
                </a:lnTo>
                <a:lnTo>
                  <a:pt x="53862" y="87457"/>
                </a:lnTo>
                <a:lnTo>
                  <a:pt x="54156" y="87856"/>
                </a:lnTo>
                <a:lnTo>
                  <a:pt x="54451" y="87577"/>
                </a:lnTo>
                <a:lnTo>
                  <a:pt x="54559" y="86594"/>
                </a:lnTo>
                <a:close/>
                <a:moveTo>
                  <a:pt x="56387" y="88687"/>
                </a:moveTo>
                <a:lnTo>
                  <a:pt x="55996" y="88631"/>
                </a:lnTo>
                <a:lnTo>
                  <a:pt x="56026" y="85579"/>
                </a:lnTo>
                <a:lnTo>
                  <a:pt x="55515" y="85843"/>
                </a:lnTo>
                <a:lnTo>
                  <a:pt x="55419" y="85331"/>
                </a:lnTo>
                <a:lnTo>
                  <a:pt x="56134" y="84884"/>
                </a:lnTo>
                <a:lnTo>
                  <a:pt x="56441" y="84932"/>
                </a:lnTo>
                <a:lnTo>
                  <a:pt x="56387" y="88687"/>
                </a:lnTo>
                <a:close/>
                <a:moveTo>
                  <a:pt x="58563" y="87201"/>
                </a:moveTo>
                <a:lnTo>
                  <a:pt x="58503" y="87984"/>
                </a:lnTo>
                <a:lnTo>
                  <a:pt x="58328" y="88551"/>
                </a:lnTo>
                <a:lnTo>
                  <a:pt x="58070" y="88887"/>
                </a:lnTo>
                <a:lnTo>
                  <a:pt x="57727" y="88951"/>
                </a:lnTo>
                <a:lnTo>
                  <a:pt x="57403" y="88775"/>
                </a:lnTo>
                <a:lnTo>
                  <a:pt x="57162" y="88376"/>
                </a:lnTo>
                <a:lnTo>
                  <a:pt x="57012" y="87760"/>
                </a:lnTo>
                <a:lnTo>
                  <a:pt x="56958" y="86945"/>
                </a:lnTo>
                <a:lnTo>
                  <a:pt x="57030" y="86122"/>
                </a:lnTo>
                <a:lnTo>
                  <a:pt x="57210" y="85547"/>
                </a:lnTo>
                <a:lnTo>
                  <a:pt x="57463" y="85212"/>
                </a:lnTo>
                <a:lnTo>
                  <a:pt x="57793" y="85132"/>
                </a:lnTo>
                <a:lnTo>
                  <a:pt x="58130" y="85315"/>
                </a:lnTo>
                <a:lnTo>
                  <a:pt x="58376" y="85723"/>
                </a:lnTo>
                <a:lnTo>
                  <a:pt x="58527" y="86370"/>
                </a:lnTo>
                <a:lnTo>
                  <a:pt x="58563" y="87201"/>
                </a:lnTo>
                <a:close/>
                <a:moveTo>
                  <a:pt x="58136" y="87169"/>
                </a:moveTo>
                <a:lnTo>
                  <a:pt x="58058" y="86082"/>
                </a:lnTo>
                <a:lnTo>
                  <a:pt x="57781" y="85675"/>
                </a:lnTo>
                <a:lnTo>
                  <a:pt x="57493" y="85963"/>
                </a:lnTo>
                <a:lnTo>
                  <a:pt x="57391" y="86953"/>
                </a:lnTo>
                <a:lnTo>
                  <a:pt x="57475" y="88016"/>
                </a:lnTo>
                <a:lnTo>
                  <a:pt x="57751" y="88400"/>
                </a:lnTo>
                <a:lnTo>
                  <a:pt x="58040" y="88128"/>
                </a:lnTo>
                <a:lnTo>
                  <a:pt x="58136" y="87169"/>
                </a:lnTo>
                <a:close/>
                <a:moveTo>
                  <a:pt x="59945" y="89230"/>
                </a:moveTo>
                <a:lnTo>
                  <a:pt x="59567" y="89183"/>
                </a:lnTo>
                <a:lnTo>
                  <a:pt x="59597" y="86146"/>
                </a:lnTo>
                <a:lnTo>
                  <a:pt x="59074" y="86418"/>
                </a:lnTo>
                <a:lnTo>
                  <a:pt x="58972" y="85915"/>
                </a:lnTo>
                <a:lnTo>
                  <a:pt x="59687" y="85467"/>
                </a:lnTo>
                <a:lnTo>
                  <a:pt x="59987" y="85515"/>
                </a:lnTo>
                <a:lnTo>
                  <a:pt x="59945" y="89230"/>
                </a:lnTo>
                <a:close/>
                <a:moveTo>
                  <a:pt x="61689" y="89486"/>
                </a:moveTo>
                <a:lnTo>
                  <a:pt x="61316" y="89438"/>
                </a:lnTo>
                <a:lnTo>
                  <a:pt x="61346" y="86426"/>
                </a:lnTo>
                <a:lnTo>
                  <a:pt x="60823" y="86698"/>
                </a:lnTo>
                <a:lnTo>
                  <a:pt x="60727" y="86186"/>
                </a:lnTo>
                <a:lnTo>
                  <a:pt x="61436" y="85747"/>
                </a:lnTo>
                <a:lnTo>
                  <a:pt x="61737" y="85787"/>
                </a:lnTo>
                <a:lnTo>
                  <a:pt x="61689" y="89486"/>
                </a:lnTo>
                <a:close/>
                <a:moveTo>
                  <a:pt x="63817" y="88016"/>
                </a:moveTo>
                <a:lnTo>
                  <a:pt x="63745" y="88799"/>
                </a:lnTo>
                <a:lnTo>
                  <a:pt x="63582" y="89366"/>
                </a:lnTo>
                <a:lnTo>
                  <a:pt x="63330" y="89678"/>
                </a:lnTo>
                <a:lnTo>
                  <a:pt x="63017" y="89750"/>
                </a:lnTo>
                <a:lnTo>
                  <a:pt x="62693" y="89590"/>
                </a:lnTo>
                <a:lnTo>
                  <a:pt x="62452" y="89191"/>
                </a:lnTo>
                <a:lnTo>
                  <a:pt x="62308" y="88575"/>
                </a:lnTo>
                <a:lnTo>
                  <a:pt x="62260" y="87776"/>
                </a:lnTo>
                <a:lnTo>
                  <a:pt x="62326" y="86977"/>
                </a:lnTo>
                <a:lnTo>
                  <a:pt x="62488" y="86394"/>
                </a:lnTo>
                <a:lnTo>
                  <a:pt x="62735" y="86066"/>
                </a:lnTo>
                <a:lnTo>
                  <a:pt x="63071" y="85987"/>
                </a:lnTo>
                <a:lnTo>
                  <a:pt x="63384" y="86162"/>
                </a:lnTo>
                <a:lnTo>
                  <a:pt x="63624" y="86586"/>
                </a:lnTo>
                <a:lnTo>
                  <a:pt x="63769" y="87209"/>
                </a:lnTo>
                <a:lnTo>
                  <a:pt x="63817" y="88016"/>
                </a:lnTo>
                <a:close/>
                <a:moveTo>
                  <a:pt x="63420" y="87984"/>
                </a:moveTo>
                <a:lnTo>
                  <a:pt x="63330" y="86929"/>
                </a:lnTo>
                <a:lnTo>
                  <a:pt x="63047" y="86538"/>
                </a:lnTo>
                <a:lnTo>
                  <a:pt x="62759" y="86818"/>
                </a:lnTo>
                <a:lnTo>
                  <a:pt x="62663" y="87784"/>
                </a:lnTo>
                <a:lnTo>
                  <a:pt x="62747" y="88831"/>
                </a:lnTo>
                <a:lnTo>
                  <a:pt x="63029" y="89222"/>
                </a:lnTo>
                <a:lnTo>
                  <a:pt x="63312" y="88943"/>
                </a:lnTo>
                <a:lnTo>
                  <a:pt x="63420" y="87984"/>
                </a:lnTo>
                <a:close/>
                <a:moveTo>
                  <a:pt x="65145" y="90021"/>
                </a:moveTo>
                <a:lnTo>
                  <a:pt x="64761" y="89974"/>
                </a:lnTo>
                <a:lnTo>
                  <a:pt x="64803" y="86985"/>
                </a:lnTo>
                <a:lnTo>
                  <a:pt x="64310" y="87249"/>
                </a:lnTo>
                <a:lnTo>
                  <a:pt x="64214" y="86754"/>
                </a:lnTo>
                <a:lnTo>
                  <a:pt x="64899" y="86306"/>
                </a:lnTo>
                <a:lnTo>
                  <a:pt x="65175" y="86354"/>
                </a:lnTo>
                <a:lnTo>
                  <a:pt x="65145" y="90021"/>
                </a:lnTo>
                <a:close/>
                <a:moveTo>
                  <a:pt x="67213" y="88559"/>
                </a:moveTo>
                <a:lnTo>
                  <a:pt x="67153" y="89326"/>
                </a:lnTo>
                <a:lnTo>
                  <a:pt x="66991" y="89878"/>
                </a:lnTo>
                <a:lnTo>
                  <a:pt x="66750" y="90213"/>
                </a:lnTo>
                <a:lnTo>
                  <a:pt x="66426" y="90269"/>
                </a:lnTo>
                <a:lnTo>
                  <a:pt x="66119" y="90101"/>
                </a:lnTo>
                <a:lnTo>
                  <a:pt x="65885" y="89710"/>
                </a:lnTo>
                <a:lnTo>
                  <a:pt x="65734" y="89111"/>
                </a:lnTo>
                <a:lnTo>
                  <a:pt x="65692" y="88320"/>
                </a:lnTo>
                <a:lnTo>
                  <a:pt x="65758" y="87521"/>
                </a:lnTo>
                <a:lnTo>
                  <a:pt x="65921" y="86945"/>
                </a:lnTo>
                <a:lnTo>
                  <a:pt x="66167" y="86626"/>
                </a:lnTo>
                <a:lnTo>
                  <a:pt x="66486" y="86546"/>
                </a:lnTo>
                <a:lnTo>
                  <a:pt x="66798" y="86730"/>
                </a:lnTo>
                <a:lnTo>
                  <a:pt x="67033" y="87129"/>
                </a:lnTo>
                <a:lnTo>
                  <a:pt x="67171" y="87744"/>
                </a:lnTo>
                <a:lnTo>
                  <a:pt x="67213" y="88559"/>
                </a:lnTo>
                <a:close/>
                <a:moveTo>
                  <a:pt x="66822" y="88527"/>
                </a:moveTo>
                <a:lnTo>
                  <a:pt x="66738" y="87481"/>
                </a:lnTo>
                <a:lnTo>
                  <a:pt x="66456" y="87073"/>
                </a:lnTo>
                <a:lnTo>
                  <a:pt x="66185" y="87361"/>
                </a:lnTo>
                <a:lnTo>
                  <a:pt x="66083" y="88328"/>
                </a:lnTo>
                <a:lnTo>
                  <a:pt x="66167" y="89358"/>
                </a:lnTo>
                <a:lnTo>
                  <a:pt x="66450" y="89742"/>
                </a:lnTo>
                <a:lnTo>
                  <a:pt x="66732" y="89470"/>
                </a:lnTo>
                <a:lnTo>
                  <a:pt x="66822" y="88527"/>
                </a:lnTo>
                <a:close/>
                <a:moveTo>
                  <a:pt x="68512" y="90541"/>
                </a:moveTo>
                <a:lnTo>
                  <a:pt x="68151" y="90477"/>
                </a:lnTo>
                <a:lnTo>
                  <a:pt x="68181" y="87529"/>
                </a:lnTo>
                <a:lnTo>
                  <a:pt x="67700" y="87800"/>
                </a:lnTo>
                <a:lnTo>
                  <a:pt x="67598" y="87305"/>
                </a:lnTo>
                <a:lnTo>
                  <a:pt x="68271" y="86857"/>
                </a:lnTo>
                <a:lnTo>
                  <a:pt x="68542" y="86905"/>
                </a:lnTo>
                <a:lnTo>
                  <a:pt x="68512" y="90541"/>
                </a:lnTo>
                <a:close/>
                <a:moveTo>
                  <a:pt x="70177" y="90789"/>
                </a:moveTo>
                <a:lnTo>
                  <a:pt x="69816" y="90733"/>
                </a:lnTo>
                <a:lnTo>
                  <a:pt x="69846" y="87800"/>
                </a:lnTo>
                <a:lnTo>
                  <a:pt x="69365" y="88056"/>
                </a:lnTo>
                <a:lnTo>
                  <a:pt x="69263" y="87569"/>
                </a:lnTo>
                <a:lnTo>
                  <a:pt x="69936" y="87129"/>
                </a:lnTo>
                <a:lnTo>
                  <a:pt x="70225" y="87169"/>
                </a:lnTo>
                <a:lnTo>
                  <a:pt x="70177" y="90789"/>
                </a:lnTo>
                <a:close/>
                <a:moveTo>
                  <a:pt x="71830" y="91044"/>
                </a:moveTo>
                <a:lnTo>
                  <a:pt x="71475" y="90988"/>
                </a:lnTo>
                <a:lnTo>
                  <a:pt x="71499" y="88072"/>
                </a:lnTo>
                <a:lnTo>
                  <a:pt x="71030" y="88328"/>
                </a:lnTo>
                <a:lnTo>
                  <a:pt x="70922" y="87824"/>
                </a:lnTo>
                <a:lnTo>
                  <a:pt x="71590" y="87385"/>
                </a:lnTo>
                <a:lnTo>
                  <a:pt x="71860" y="87441"/>
                </a:lnTo>
                <a:lnTo>
                  <a:pt x="71830" y="91044"/>
                </a:lnTo>
                <a:close/>
                <a:moveTo>
                  <a:pt x="73465" y="91292"/>
                </a:moveTo>
                <a:lnTo>
                  <a:pt x="73110" y="91228"/>
                </a:lnTo>
                <a:lnTo>
                  <a:pt x="73122" y="88328"/>
                </a:lnTo>
                <a:lnTo>
                  <a:pt x="72660" y="88591"/>
                </a:lnTo>
                <a:lnTo>
                  <a:pt x="72557" y="88096"/>
                </a:lnTo>
                <a:lnTo>
                  <a:pt x="73213" y="87664"/>
                </a:lnTo>
                <a:lnTo>
                  <a:pt x="73483" y="87704"/>
                </a:lnTo>
                <a:lnTo>
                  <a:pt x="73465" y="91292"/>
                </a:lnTo>
                <a:close/>
                <a:moveTo>
                  <a:pt x="75419" y="89854"/>
                </a:moveTo>
                <a:lnTo>
                  <a:pt x="75371" y="90613"/>
                </a:lnTo>
                <a:lnTo>
                  <a:pt x="75226" y="91164"/>
                </a:lnTo>
                <a:lnTo>
                  <a:pt x="74986" y="91468"/>
                </a:lnTo>
                <a:lnTo>
                  <a:pt x="74691" y="91532"/>
                </a:lnTo>
                <a:lnTo>
                  <a:pt x="74391" y="91372"/>
                </a:lnTo>
                <a:lnTo>
                  <a:pt x="74168" y="90988"/>
                </a:lnTo>
                <a:lnTo>
                  <a:pt x="74036" y="90397"/>
                </a:lnTo>
                <a:lnTo>
                  <a:pt x="73988" y="89630"/>
                </a:lnTo>
                <a:lnTo>
                  <a:pt x="74048" y="88847"/>
                </a:lnTo>
                <a:lnTo>
                  <a:pt x="74211" y="88288"/>
                </a:lnTo>
                <a:lnTo>
                  <a:pt x="74433" y="87968"/>
                </a:lnTo>
                <a:lnTo>
                  <a:pt x="74733" y="87896"/>
                </a:lnTo>
                <a:lnTo>
                  <a:pt x="75040" y="88072"/>
                </a:lnTo>
                <a:lnTo>
                  <a:pt x="75256" y="88455"/>
                </a:lnTo>
                <a:lnTo>
                  <a:pt x="75383" y="89063"/>
                </a:lnTo>
                <a:lnTo>
                  <a:pt x="75419" y="89854"/>
                </a:lnTo>
                <a:close/>
                <a:moveTo>
                  <a:pt x="75052" y="89830"/>
                </a:moveTo>
                <a:lnTo>
                  <a:pt x="74968" y="88799"/>
                </a:lnTo>
                <a:lnTo>
                  <a:pt x="74703" y="88408"/>
                </a:lnTo>
                <a:lnTo>
                  <a:pt x="74457" y="88687"/>
                </a:lnTo>
                <a:lnTo>
                  <a:pt x="74361" y="89638"/>
                </a:lnTo>
                <a:lnTo>
                  <a:pt x="74445" y="90637"/>
                </a:lnTo>
                <a:lnTo>
                  <a:pt x="74703" y="91012"/>
                </a:lnTo>
                <a:lnTo>
                  <a:pt x="74962" y="90741"/>
                </a:lnTo>
                <a:lnTo>
                  <a:pt x="75052" y="89830"/>
                </a:lnTo>
                <a:close/>
                <a:moveTo>
                  <a:pt x="76669" y="91779"/>
                </a:moveTo>
                <a:lnTo>
                  <a:pt x="76333" y="91731"/>
                </a:lnTo>
                <a:lnTo>
                  <a:pt x="76351" y="88847"/>
                </a:lnTo>
                <a:lnTo>
                  <a:pt x="75888" y="89111"/>
                </a:lnTo>
                <a:lnTo>
                  <a:pt x="75792" y="88631"/>
                </a:lnTo>
                <a:lnTo>
                  <a:pt x="76447" y="88200"/>
                </a:lnTo>
                <a:lnTo>
                  <a:pt x="76699" y="88240"/>
                </a:lnTo>
                <a:lnTo>
                  <a:pt x="76669" y="91779"/>
                </a:lnTo>
                <a:close/>
                <a:moveTo>
                  <a:pt x="78611" y="90349"/>
                </a:moveTo>
                <a:lnTo>
                  <a:pt x="78557" y="91100"/>
                </a:lnTo>
                <a:lnTo>
                  <a:pt x="78406" y="91643"/>
                </a:lnTo>
                <a:lnTo>
                  <a:pt x="78178" y="91939"/>
                </a:lnTo>
                <a:lnTo>
                  <a:pt x="77889" y="92011"/>
                </a:lnTo>
                <a:lnTo>
                  <a:pt x="77601" y="91859"/>
                </a:lnTo>
                <a:lnTo>
                  <a:pt x="77373" y="91484"/>
                </a:lnTo>
                <a:lnTo>
                  <a:pt x="77234" y="90900"/>
                </a:lnTo>
                <a:lnTo>
                  <a:pt x="77192" y="90117"/>
                </a:lnTo>
                <a:lnTo>
                  <a:pt x="77252" y="89358"/>
                </a:lnTo>
                <a:lnTo>
                  <a:pt x="77409" y="88807"/>
                </a:lnTo>
                <a:lnTo>
                  <a:pt x="77637" y="88495"/>
                </a:lnTo>
                <a:lnTo>
                  <a:pt x="77920" y="88416"/>
                </a:lnTo>
                <a:lnTo>
                  <a:pt x="78226" y="88591"/>
                </a:lnTo>
                <a:lnTo>
                  <a:pt x="78443" y="88983"/>
                </a:lnTo>
                <a:lnTo>
                  <a:pt x="78569" y="89566"/>
                </a:lnTo>
                <a:lnTo>
                  <a:pt x="78611" y="90349"/>
                </a:lnTo>
                <a:close/>
                <a:moveTo>
                  <a:pt x="78238" y="90333"/>
                </a:moveTo>
                <a:lnTo>
                  <a:pt x="78166" y="89310"/>
                </a:lnTo>
                <a:lnTo>
                  <a:pt x="77914" y="88927"/>
                </a:lnTo>
                <a:lnTo>
                  <a:pt x="77649" y="89207"/>
                </a:lnTo>
                <a:lnTo>
                  <a:pt x="77559" y="90141"/>
                </a:lnTo>
                <a:lnTo>
                  <a:pt x="77643" y="91140"/>
                </a:lnTo>
                <a:lnTo>
                  <a:pt x="77908" y="91500"/>
                </a:lnTo>
                <a:lnTo>
                  <a:pt x="78148" y="91228"/>
                </a:lnTo>
                <a:lnTo>
                  <a:pt x="78238" y="90333"/>
                </a:lnTo>
                <a:close/>
                <a:moveTo>
                  <a:pt x="79825" y="92259"/>
                </a:moveTo>
                <a:lnTo>
                  <a:pt x="79483" y="92211"/>
                </a:lnTo>
                <a:lnTo>
                  <a:pt x="79513" y="89358"/>
                </a:lnTo>
                <a:lnTo>
                  <a:pt x="79050" y="89622"/>
                </a:lnTo>
                <a:lnTo>
                  <a:pt x="78960" y="89127"/>
                </a:lnTo>
                <a:lnTo>
                  <a:pt x="79603" y="88695"/>
                </a:lnTo>
                <a:lnTo>
                  <a:pt x="79849" y="88735"/>
                </a:lnTo>
                <a:lnTo>
                  <a:pt x="79825" y="92259"/>
                </a:lnTo>
                <a:close/>
                <a:moveTo>
                  <a:pt x="81731" y="90852"/>
                </a:moveTo>
                <a:lnTo>
                  <a:pt x="81683" y="91595"/>
                </a:lnTo>
                <a:lnTo>
                  <a:pt x="81538" y="92123"/>
                </a:lnTo>
                <a:lnTo>
                  <a:pt x="81310" y="92418"/>
                </a:lnTo>
                <a:lnTo>
                  <a:pt x="81015" y="92490"/>
                </a:lnTo>
                <a:lnTo>
                  <a:pt x="80727" y="92331"/>
                </a:lnTo>
                <a:lnTo>
                  <a:pt x="80516" y="91963"/>
                </a:lnTo>
                <a:lnTo>
                  <a:pt x="80378" y="91380"/>
                </a:lnTo>
                <a:lnTo>
                  <a:pt x="80330" y="90621"/>
                </a:lnTo>
                <a:lnTo>
                  <a:pt x="80384" y="89862"/>
                </a:lnTo>
                <a:lnTo>
                  <a:pt x="80535" y="89318"/>
                </a:lnTo>
                <a:lnTo>
                  <a:pt x="80763" y="89007"/>
                </a:lnTo>
                <a:lnTo>
                  <a:pt x="81045" y="88927"/>
                </a:lnTo>
                <a:lnTo>
                  <a:pt x="81340" y="89103"/>
                </a:lnTo>
                <a:lnTo>
                  <a:pt x="81562" y="89478"/>
                </a:lnTo>
                <a:lnTo>
                  <a:pt x="81689" y="90069"/>
                </a:lnTo>
                <a:lnTo>
                  <a:pt x="81731" y="90852"/>
                </a:lnTo>
                <a:close/>
                <a:moveTo>
                  <a:pt x="81364" y="90828"/>
                </a:moveTo>
                <a:lnTo>
                  <a:pt x="81298" y="89814"/>
                </a:lnTo>
                <a:lnTo>
                  <a:pt x="81045" y="89438"/>
                </a:lnTo>
                <a:lnTo>
                  <a:pt x="80793" y="89710"/>
                </a:lnTo>
                <a:lnTo>
                  <a:pt x="80703" y="90629"/>
                </a:lnTo>
                <a:lnTo>
                  <a:pt x="80775" y="91619"/>
                </a:lnTo>
                <a:lnTo>
                  <a:pt x="81033" y="91979"/>
                </a:lnTo>
                <a:lnTo>
                  <a:pt x="81280" y="91723"/>
                </a:lnTo>
                <a:lnTo>
                  <a:pt x="81364" y="90828"/>
                </a:lnTo>
                <a:close/>
                <a:moveTo>
                  <a:pt x="82933" y="92746"/>
                </a:moveTo>
                <a:lnTo>
                  <a:pt x="82590" y="92690"/>
                </a:lnTo>
                <a:lnTo>
                  <a:pt x="82614" y="89854"/>
                </a:lnTo>
                <a:lnTo>
                  <a:pt x="82170" y="90109"/>
                </a:lnTo>
                <a:lnTo>
                  <a:pt x="82067" y="89630"/>
                </a:lnTo>
                <a:lnTo>
                  <a:pt x="82705" y="89207"/>
                </a:lnTo>
                <a:lnTo>
                  <a:pt x="82951" y="89246"/>
                </a:lnTo>
                <a:lnTo>
                  <a:pt x="82933" y="92746"/>
                </a:lnTo>
                <a:close/>
                <a:moveTo>
                  <a:pt x="84466" y="92970"/>
                </a:moveTo>
                <a:lnTo>
                  <a:pt x="84135" y="92922"/>
                </a:lnTo>
                <a:lnTo>
                  <a:pt x="84141" y="90101"/>
                </a:lnTo>
                <a:lnTo>
                  <a:pt x="83709" y="90357"/>
                </a:lnTo>
                <a:lnTo>
                  <a:pt x="83600" y="89894"/>
                </a:lnTo>
                <a:lnTo>
                  <a:pt x="84232" y="89462"/>
                </a:lnTo>
                <a:lnTo>
                  <a:pt x="84484" y="89510"/>
                </a:lnTo>
                <a:lnTo>
                  <a:pt x="84466" y="92970"/>
                </a:lnTo>
                <a:close/>
                <a:moveTo>
                  <a:pt x="86293" y="91564"/>
                </a:moveTo>
                <a:lnTo>
                  <a:pt x="86245" y="92291"/>
                </a:lnTo>
                <a:lnTo>
                  <a:pt x="86101" y="92826"/>
                </a:lnTo>
                <a:lnTo>
                  <a:pt x="85885" y="93122"/>
                </a:lnTo>
                <a:lnTo>
                  <a:pt x="85596" y="93185"/>
                </a:lnTo>
                <a:lnTo>
                  <a:pt x="85332" y="93034"/>
                </a:lnTo>
                <a:lnTo>
                  <a:pt x="85133" y="92674"/>
                </a:lnTo>
                <a:lnTo>
                  <a:pt x="84995" y="92099"/>
                </a:lnTo>
                <a:lnTo>
                  <a:pt x="84953" y="91340"/>
                </a:lnTo>
                <a:lnTo>
                  <a:pt x="84995" y="90597"/>
                </a:lnTo>
                <a:lnTo>
                  <a:pt x="85139" y="90061"/>
                </a:lnTo>
                <a:lnTo>
                  <a:pt x="85356" y="89750"/>
                </a:lnTo>
                <a:lnTo>
                  <a:pt x="85638" y="89678"/>
                </a:lnTo>
                <a:lnTo>
                  <a:pt x="85915" y="89838"/>
                </a:lnTo>
                <a:lnTo>
                  <a:pt x="86125" y="90221"/>
                </a:lnTo>
                <a:lnTo>
                  <a:pt x="86251" y="90804"/>
                </a:lnTo>
                <a:lnTo>
                  <a:pt x="86293" y="91564"/>
                </a:lnTo>
                <a:close/>
                <a:moveTo>
                  <a:pt x="85945" y="91540"/>
                </a:moveTo>
                <a:lnTo>
                  <a:pt x="85867" y="90541"/>
                </a:lnTo>
                <a:lnTo>
                  <a:pt x="85620" y="90173"/>
                </a:lnTo>
                <a:lnTo>
                  <a:pt x="85386" y="90453"/>
                </a:lnTo>
                <a:lnTo>
                  <a:pt x="85302" y="91364"/>
                </a:lnTo>
                <a:lnTo>
                  <a:pt x="85380" y="92331"/>
                </a:lnTo>
                <a:lnTo>
                  <a:pt x="85614" y="92690"/>
                </a:lnTo>
                <a:lnTo>
                  <a:pt x="85861" y="92434"/>
                </a:lnTo>
                <a:lnTo>
                  <a:pt x="85945" y="91540"/>
                </a:lnTo>
                <a:close/>
                <a:moveTo>
                  <a:pt x="87466" y="93433"/>
                </a:moveTo>
                <a:lnTo>
                  <a:pt x="87147" y="93385"/>
                </a:lnTo>
                <a:lnTo>
                  <a:pt x="87165" y="90589"/>
                </a:lnTo>
                <a:lnTo>
                  <a:pt x="86726" y="90844"/>
                </a:lnTo>
                <a:lnTo>
                  <a:pt x="86630" y="90373"/>
                </a:lnTo>
                <a:lnTo>
                  <a:pt x="87237" y="89950"/>
                </a:lnTo>
                <a:lnTo>
                  <a:pt x="87496" y="89990"/>
                </a:lnTo>
                <a:lnTo>
                  <a:pt x="87466" y="93433"/>
                </a:lnTo>
                <a:close/>
                <a:moveTo>
                  <a:pt x="89263" y="92035"/>
                </a:moveTo>
                <a:lnTo>
                  <a:pt x="89215" y="92762"/>
                </a:lnTo>
                <a:lnTo>
                  <a:pt x="89077" y="93281"/>
                </a:lnTo>
                <a:lnTo>
                  <a:pt x="88866" y="93577"/>
                </a:lnTo>
                <a:lnTo>
                  <a:pt x="88590" y="93641"/>
                </a:lnTo>
                <a:lnTo>
                  <a:pt x="88325" y="93497"/>
                </a:lnTo>
                <a:lnTo>
                  <a:pt x="88127" y="93130"/>
                </a:lnTo>
                <a:lnTo>
                  <a:pt x="88001" y="92562"/>
                </a:lnTo>
                <a:lnTo>
                  <a:pt x="87953" y="91819"/>
                </a:lnTo>
                <a:lnTo>
                  <a:pt x="88007" y="91084"/>
                </a:lnTo>
                <a:lnTo>
                  <a:pt x="88145" y="90549"/>
                </a:lnTo>
                <a:lnTo>
                  <a:pt x="88349" y="90237"/>
                </a:lnTo>
                <a:lnTo>
                  <a:pt x="88632" y="90173"/>
                </a:lnTo>
                <a:lnTo>
                  <a:pt x="88896" y="90333"/>
                </a:lnTo>
                <a:lnTo>
                  <a:pt x="89095" y="90701"/>
                </a:lnTo>
                <a:lnTo>
                  <a:pt x="89221" y="91268"/>
                </a:lnTo>
                <a:lnTo>
                  <a:pt x="89263" y="92035"/>
                </a:lnTo>
                <a:close/>
                <a:moveTo>
                  <a:pt x="88932" y="92019"/>
                </a:moveTo>
                <a:lnTo>
                  <a:pt x="88854" y="91020"/>
                </a:lnTo>
                <a:lnTo>
                  <a:pt x="88602" y="90661"/>
                </a:lnTo>
                <a:lnTo>
                  <a:pt x="88379" y="90932"/>
                </a:lnTo>
                <a:lnTo>
                  <a:pt x="88289" y="91835"/>
                </a:lnTo>
                <a:lnTo>
                  <a:pt x="88361" y="92802"/>
                </a:lnTo>
                <a:lnTo>
                  <a:pt x="88602" y="93154"/>
                </a:lnTo>
                <a:lnTo>
                  <a:pt x="88842" y="92890"/>
                </a:lnTo>
                <a:lnTo>
                  <a:pt x="88932" y="92019"/>
                </a:lnTo>
                <a:close/>
                <a:moveTo>
                  <a:pt x="90417" y="93881"/>
                </a:moveTo>
                <a:lnTo>
                  <a:pt x="90111" y="93833"/>
                </a:lnTo>
                <a:lnTo>
                  <a:pt x="90117" y="91060"/>
                </a:lnTo>
                <a:lnTo>
                  <a:pt x="89696" y="91308"/>
                </a:lnTo>
                <a:lnTo>
                  <a:pt x="89606" y="90852"/>
                </a:lnTo>
                <a:lnTo>
                  <a:pt x="90195" y="90429"/>
                </a:lnTo>
                <a:lnTo>
                  <a:pt x="90441" y="90469"/>
                </a:lnTo>
                <a:lnTo>
                  <a:pt x="90417" y="93881"/>
                </a:lnTo>
                <a:close/>
                <a:moveTo>
                  <a:pt x="92191" y="92490"/>
                </a:moveTo>
                <a:lnTo>
                  <a:pt x="92143" y="93209"/>
                </a:lnTo>
                <a:lnTo>
                  <a:pt x="92010" y="93737"/>
                </a:lnTo>
                <a:lnTo>
                  <a:pt x="91800" y="94024"/>
                </a:lnTo>
                <a:lnTo>
                  <a:pt x="91523" y="94096"/>
                </a:lnTo>
                <a:lnTo>
                  <a:pt x="91265" y="93945"/>
                </a:lnTo>
                <a:lnTo>
                  <a:pt x="91067" y="93593"/>
                </a:lnTo>
                <a:lnTo>
                  <a:pt x="90940" y="93026"/>
                </a:lnTo>
                <a:lnTo>
                  <a:pt x="90892" y="92291"/>
                </a:lnTo>
                <a:lnTo>
                  <a:pt x="90946" y="91564"/>
                </a:lnTo>
                <a:lnTo>
                  <a:pt x="91079" y="91028"/>
                </a:lnTo>
                <a:lnTo>
                  <a:pt x="91283" y="90725"/>
                </a:lnTo>
                <a:lnTo>
                  <a:pt x="91553" y="90653"/>
                </a:lnTo>
                <a:lnTo>
                  <a:pt x="91830" y="90812"/>
                </a:lnTo>
                <a:lnTo>
                  <a:pt x="92016" y="91180"/>
                </a:lnTo>
                <a:lnTo>
                  <a:pt x="92143" y="91739"/>
                </a:lnTo>
                <a:lnTo>
                  <a:pt x="92191" y="92490"/>
                </a:lnTo>
                <a:close/>
                <a:moveTo>
                  <a:pt x="91860" y="92474"/>
                </a:moveTo>
                <a:lnTo>
                  <a:pt x="91776" y="91492"/>
                </a:lnTo>
                <a:lnTo>
                  <a:pt x="91535" y="91132"/>
                </a:lnTo>
                <a:lnTo>
                  <a:pt x="91307" y="91404"/>
                </a:lnTo>
                <a:lnTo>
                  <a:pt x="91223" y="92291"/>
                </a:lnTo>
                <a:lnTo>
                  <a:pt x="91307" y="93249"/>
                </a:lnTo>
                <a:lnTo>
                  <a:pt x="91541" y="93601"/>
                </a:lnTo>
                <a:lnTo>
                  <a:pt x="91776" y="93353"/>
                </a:lnTo>
                <a:lnTo>
                  <a:pt x="91860" y="92474"/>
                </a:lnTo>
                <a:close/>
                <a:moveTo>
                  <a:pt x="93327" y="94312"/>
                </a:moveTo>
                <a:lnTo>
                  <a:pt x="93014" y="94264"/>
                </a:lnTo>
                <a:lnTo>
                  <a:pt x="93014" y="91532"/>
                </a:lnTo>
                <a:lnTo>
                  <a:pt x="92593" y="91779"/>
                </a:lnTo>
                <a:lnTo>
                  <a:pt x="92521" y="91324"/>
                </a:lnTo>
                <a:lnTo>
                  <a:pt x="93092" y="90908"/>
                </a:lnTo>
                <a:lnTo>
                  <a:pt x="93327" y="90940"/>
                </a:lnTo>
                <a:lnTo>
                  <a:pt x="93327" y="94312"/>
                </a:lnTo>
                <a:close/>
                <a:moveTo>
                  <a:pt x="95058" y="92946"/>
                </a:moveTo>
                <a:lnTo>
                  <a:pt x="95016" y="93665"/>
                </a:lnTo>
                <a:lnTo>
                  <a:pt x="94884" y="94176"/>
                </a:lnTo>
                <a:lnTo>
                  <a:pt x="94673" y="94472"/>
                </a:lnTo>
                <a:lnTo>
                  <a:pt x="94403" y="94536"/>
                </a:lnTo>
                <a:lnTo>
                  <a:pt x="94138" y="94392"/>
                </a:lnTo>
                <a:lnTo>
                  <a:pt x="93946" y="94024"/>
                </a:lnTo>
                <a:lnTo>
                  <a:pt x="93826" y="93473"/>
                </a:lnTo>
                <a:lnTo>
                  <a:pt x="93784" y="92746"/>
                </a:lnTo>
                <a:lnTo>
                  <a:pt x="93832" y="92019"/>
                </a:lnTo>
                <a:lnTo>
                  <a:pt x="93964" y="91492"/>
                </a:lnTo>
                <a:lnTo>
                  <a:pt x="94168" y="91180"/>
                </a:lnTo>
                <a:lnTo>
                  <a:pt x="94433" y="91108"/>
                </a:lnTo>
                <a:lnTo>
                  <a:pt x="94691" y="91268"/>
                </a:lnTo>
                <a:lnTo>
                  <a:pt x="94884" y="91643"/>
                </a:lnTo>
                <a:lnTo>
                  <a:pt x="95016" y="92203"/>
                </a:lnTo>
                <a:lnTo>
                  <a:pt x="95058" y="92946"/>
                </a:lnTo>
                <a:close/>
                <a:moveTo>
                  <a:pt x="94727" y="92922"/>
                </a:moveTo>
                <a:lnTo>
                  <a:pt x="94643" y="91963"/>
                </a:lnTo>
                <a:lnTo>
                  <a:pt x="94409" y="91603"/>
                </a:lnTo>
                <a:lnTo>
                  <a:pt x="94192" y="91875"/>
                </a:lnTo>
                <a:lnTo>
                  <a:pt x="94114" y="92754"/>
                </a:lnTo>
                <a:lnTo>
                  <a:pt x="94192" y="93705"/>
                </a:lnTo>
                <a:lnTo>
                  <a:pt x="94421" y="94056"/>
                </a:lnTo>
                <a:lnTo>
                  <a:pt x="94643" y="93793"/>
                </a:lnTo>
                <a:lnTo>
                  <a:pt x="94727" y="92922"/>
                </a:lnTo>
                <a:close/>
                <a:moveTo>
                  <a:pt x="96164" y="94751"/>
                </a:moveTo>
                <a:lnTo>
                  <a:pt x="95858" y="94704"/>
                </a:lnTo>
                <a:lnTo>
                  <a:pt x="95870" y="91995"/>
                </a:lnTo>
                <a:lnTo>
                  <a:pt x="95467" y="92243"/>
                </a:lnTo>
                <a:lnTo>
                  <a:pt x="95377" y="91795"/>
                </a:lnTo>
                <a:lnTo>
                  <a:pt x="95930" y="91372"/>
                </a:lnTo>
                <a:lnTo>
                  <a:pt x="96170" y="91412"/>
                </a:lnTo>
                <a:lnTo>
                  <a:pt x="96164" y="94751"/>
                </a:lnTo>
                <a:close/>
                <a:moveTo>
                  <a:pt x="97859" y="93393"/>
                </a:moveTo>
                <a:lnTo>
                  <a:pt x="97829" y="94096"/>
                </a:lnTo>
                <a:lnTo>
                  <a:pt x="97703" y="94616"/>
                </a:lnTo>
                <a:lnTo>
                  <a:pt x="97499" y="94903"/>
                </a:lnTo>
                <a:lnTo>
                  <a:pt x="97234" y="94967"/>
                </a:lnTo>
                <a:lnTo>
                  <a:pt x="96982" y="94823"/>
                </a:lnTo>
                <a:lnTo>
                  <a:pt x="96777" y="94464"/>
                </a:lnTo>
                <a:lnTo>
                  <a:pt x="96657" y="93913"/>
                </a:lnTo>
                <a:lnTo>
                  <a:pt x="96615" y="93193"/>
                </a:lnTo>
                <a:lnTo>
                  <a:pt x="96663" y="92474"/>
                </a:lnTo>
                <a:lnTo>
                  <a:pt x="96795" y="91955"/>
                </a:lnTo>
                <a:lnTo>
                  <a:pt x="96994" y="91651"/>
                </a:lnTo>
                <a:lnTo>
                  <a:pt x="97264" y="91572"/>
                </a:lnTo>
                <a:lnTo>
                  <a:pt x="97523" y="91731"/>
                </a:lnTo>
                <a:lnTo>
                  <a:pt x="97709" y="92091"/>
                </a:lnTo>
                <a:lnTo>
                  <a:pt x="97829" y="92650"/>
                </a:lnTo>
                <a:lnTo>
                  <a:pt x="97859" y="93393"/>
                </a:lnTo>
                <a:close/>
                <a:moveTo>
                  <a:pt x="97553" y="93377"/>
                </a:moveTo>
                <a:lnTo>
                  <a:pt x="97475" y="92410"/>
                </a:lnTo>
                <a:lnTo>
                  <a:pt x="97234" y="92051"/>
                </a:lnTo>
                <a:lnTo>
                  <a:pt x="97018" y="92323"/>
                </a:lnTo>
                <a:lnTo>
                  <a:pt x="96952" y="93201"/>
                </a:lnTo>
                <a:lnTo>
                  <a:pt x="97024" y="94144"/>
                </a:lnTo>
                <a:lnTo>
                  <a:pt x="97252" y="94488"/>
                </a:lnTo>
                <a:lnTo>
                  <a:pt x="97487" y="94224"/>
                </a:lnTo>
                <a:lnTo>
                  <a:pt x="97553" y="93377"/>
                </a:lnTo>
                <a:close/>
                <a:moveTo>
                  <a:pt x="98966" y="95183"/>
                </a:moveTo>
                <a:lnTo>
                  <a:pt x="98665" y="95135"/>
                </a:lnTo>
                <a:lnTo>
                  <a:pt x="98665" y="92442"/>
                </a:lnTo>
                <a:lnTo>
                  <a:pt x="98268" y="92690"/>
                </a:lnTo>
                <a:lnTo>
                  <a:pt x="98178" y="92243"/>
                </a:lnTo>
                <a:lnTo>
                  <a:pt x="98749" y="91835"/>
                </a:lnTo>
                <a:lnTo>
                  <a:pt x="98960" y="91875"/>
                </a:lnTo>
                <a:lnTo>
                  <a:pt x="98966" y="95183"/>
                </a:lnTo>
                <a:close/>
                <a:moveTo>
                  <a:pt x="100348" y="95383"/>
                </a:moveTo>
                <a:lnTo>
                  <a:pt x="100048" y="95343"/>
                </a:lnTo>
                <a:lnTo>
                  <a:pt x="100054" y="92666"/>
                </a:lnTo>
                <a:lnTo>
                  <a:pt x="99651" y="92914"/>
                </a:lnTo>
                <a:lnTo>
                  <a:pt x="99573" y="92466"/>
                </a:lnTo>
                <a:lnTo>
                  <a:pt x="100126" y="92059"/>
                </a:lnTo>
                <a:lnTo>
                  <a:pt x="100354" y="92091"/>
                </a:lnTo>
                <a:lnTo>
                  <a:pt x="100348" y="95383"/>
                </a:lnTo>
                <a:close/>
                <a:moveTo>
                  <a:pt x="102001" y="94040"/>
                </a:moveTo>
                <a:lnTo>
                  <a:pt x="101959" y="94743"/>
                </a:lnTo>
                <a:lnTo>
                  <a:pt x="101827" y="95247"/>
                </a:lnTo>
                <a:lnTo>
                  <a:pt x="101635" y="95534"/>
                </a:lnTo>
                <a:lnTo>
                  <a:pt x="101376" y="95598"/>
                </a:lnTo>
                <a:lnTo>
                  <a:pt x="101130" y="95455"/>
                </a:lnTo>
                <a:lnTo>
                  <a:pt x="100943" y="95103"/>
                </a:lnTo>
                <a:lnTo>
                  <a:pt x="100823" y="94568"/>
                </a:lnTo>
                <a:lnTo>
                  <a:pt x="100775" y="93857"/>
                </a:lnTo>
                <a:lnTo>
                  <a:pt x="100823" y="93130"/>
                </a:lnTo>
                <a:lnTo>
                  <a:pt x="100949" y="92626"/>
                </a:lnTo>
                <a:lnTo>
                  <a:pt x="101142" y="92323"/>
                </a:lnTo>
                <a:lnTo>
                  <a:pt x="101400" y="92251"/>
                </a:lnTo>
                <a:lnTo>
                  <a:pt x="101647" y="92402"/>
                </a:lnTo>
                <a:lnTo>
                  <a:pt x="101839" y="92770"/>
                </a:lnTo>
                <a:lnTo>
                  <a:pt x="101959" y="93321"/>
                </a:lnTo>
                <a:lnTo>
                  <a:pt x="102001" y="94040"/>
                </a:lnTo>
                <a:close/>
                <a:moveTo>
                  <a:pt x="101677" y="94024"/>
                </a:moveTo>
                <a:lnTo>
                  <a:pt x="101611" y="93082"/>
                </a:lnTo>
                <a:lnTo>
                  <a:pt x="101388" y="92730"/>
                </a:lnTo>
                <a:lnTo>
                  <a:pt x="101172" y="92994"/>
                </a:lnTo>
                <a:lnTo>
                  <a:pt x="101100" y="93857"/>
                </a:lnTo>
                <a:lnTo>
                  <a:pt x="101166" y="94783"/>
                </a:lnTo>
                <a:lnTo>
                  <a:pt x="101394" y="95127"/>
                </a:lnTo>
                <a:lnTo>
                  <a:pt x="101605" y="94871"/>
                </a:lnTo>
                <a:lnTo>
                  <a:pt x="101677" y="94024"/>
                </a:lnTo>
                <a:close/>
                <a:moveTo>
                  <a:pt x="103071" y="95806"/>
                </a:moveTo>
                <a:lnTo>
                  <a:pt x="102771" y="95766"/>
                </a:lnTo>
                <a:lnTo>
                  <a:pt x="102777" y="93106"/>
                </a:lnTo>
                <a:lnTo>
                  <a:pt x="102386" y="93353"/>
                </a:lnTo>
                <a:lnTo>
                  <a:pt x="102302" y="92914"/>
                </a:lnTo>
                <a:lnTo>
                  <a:pt x="102849" y="92506"/>
                </a:lnTo>
                <a:lnTo>
                  <a:pt x="103071" y="92546"/>
                </a:lnTo>
                <a:lnTo>
                  <a:pt x="103071" y="95806"/>
                </a:lnTo>
                <a:close/>
                <a:moveTo>
                  <a:pt x="104412" y="96014"/>
                </a:moveTo>
                <a:lnTo>
                  <a:pt x="104117" y="95974"/>
                </a:lnTo>
                <a:lnTo>
                  <a:pt x="104111" y="93321"/>
                </a:lnTo>
                <a:lnTo>
                  <a:pt x="103727" y="93561"/>
                </a:lnTo>
                <a:lnTo>
                  <a:pt x="103642" y="93122"/>
                </a:lnTo>
                <a:lnTo>
                  <a:pt x="104195" y="92722"/>
                </a:lnTo>
                <a:lnTo>
                  <a:pt x="104406" y="92754"/>
                </a:lnTo>
                <a:lnTo>
                  <a:pt x="104412" y="96014"/>
                </a:lnTo>
                <a:close/>
                <a:moveTo>
                  <a:pt x="105746" y="96214"/>
                </a:moveTo>
                <a:lnTo>
                  <a:pt x="105458" y="96174"/>
                </a:lnTo>
                <a:lnTo>
                  <a:pt x="105470" y="93545"/>
                </a:lnTo>
                <a:lnTo>
                  <a:pt x="105067" y="93785"/>
                </a:lnTo>
                <a:lnTo>
                  <a:pt x="104977" y="93345"/>
                </a:lnTo>
                <a:lnTo>
                  <a:pt x="105530" y="92946"/>
                </a:lnTo>
                <a:lnTo>
                  <a:pt x="105752" y="92986"/>
                </a:lnTo>
                <a:lnTo>
                  <a:pt x="105746" y="96214"/>
                </a:lnTo>
                <a:close/>
                <a:moveTo>
                  <a:pt x="107327" y="94887"/>
                </a:moveTo>
                <a:lnTo>
                  <a:pt x="107297" y="95574"/>
                </a:lnTo>
                <a:lnTo>
                  <a:pt x="107177" y="96070"/>
                </a:lnTo>
                <a:lnTo>
                  <a:pt x="106991" y="96349"/>
                </a:lnTo>
                <a:lnTo>
                  <a:pt x="106750" y="96405"/>
                </a:lnTo>
                <a:lnTo>
                  <a:pt x="106498" y="96278"/>
                </a:lnTo>
                <a:lnTo>
                  <a:pt x="106318" y="95934"/>
                </a:lnTo>
                <a:lnTo>
                  <a:pt x="106197" y="95407"/>
                </a:lnTo>
                <a:lnTo>
                  <a:pt x="106167" y="94696"/>
                </a:lnTo>
                <a:lnTo>
                  <a:pt x="106203" y="94000"/>
                </a:lnTo>
                <a:lnTo>
                  <a:pt x="106318" y="93497"/>
                </a:lnTo>
                <a:lnTo>
                  <a:pt x="106510" y="93201"/>
                </a:lnTo>
                <a:lnTo>
                  <a:pt x="106750" y="93130"/>
                </a:lnTo>
                <a:lnTo>
                  <a:pt x="106997" y="93281"/>
                </a:lnTo>
                <a:lnTo>
                  <a:pt x="107177" y="93633"/>
                </a:lnTo>
                <a:lnTo>
                  <a:pt x="107291" y="94176"/>
                </a:lnTo>
                <a:lnTo>
                  <a:pt x="107327" y="94887"/>
                </a:lnTo>
                <a:close/>
                <a:moveTo>
                  <a:pt x="107033" y="94871"/>
                </a:moveTo>
                <a:lnTo>
                  <a:pt x="106961" y="93937"/>
                </a:lnTo>
                <a:lnTo>
                  <a:pt x="106732" y="93593"/>
                </a:lnTo>
                <a:lnTo>
                  <a:pt x="106540" y="93857"/>
                </a:lnTo>
                <a:lnTo>
                  <a:pt x="106480" y="94712"/>
                </a:lnTo>
                <a:lnTo>
                  <a:pt x="106546" y="95614"/>
                </a:lnTo>
                <a:lnTo>
                  <a:pt x="106750" y="95942"/>
                </a:lnTo>
                <a:lnTo>
                  <a:pt x="106961" y="95702"/>
                </a:lnTo>
                <a:lnTo>
                  <a:pt x="107033" y="94871"/>
                </a:lnTo>
                <a:close/>
                <a:moveTo>
                  <a:pt x="108367" y="96629"/>
                </a:moveTo>
                <a:lnTo>
                  <a:pt x="108091" y="96573"/>
                </a:lnTo>
                <a:lnTo>
                  <a:pt x="108079" y="93976"/>
                </a:lnTo>
                <a:lnTo>
                  <a:pt x="107712" y="94216"/>
                </a:lnTo>
                <a:lnTo>
                  <a:pt x="107628" y="93761"/>
                </a:lnTo>
                <a:lnTo>
                  <a:pt x="108151" y="93361"/>
                </a:lnTo>
                <a:lnTo>
                  <a:pt x="108367" y="93401"/>
                </a:lnTo>
                <a:lnTo>
                  <a:pt x="108367" y="96629"/>
                </a:lnTo>
                <a:close/>
                <a:moveTo>
                  <a:pt x="109936" y="95303"/>
                </a:moveTo>
                <a:lnTo>
                  <a:pt x="109888" y="95974"/>
                </a:lnTo>
                <a:lnTo>
                  <a:pt x="109768" y="96469"/>
                </a:lnTo>
                <a:lnTo>
                  <a:pt x="109588" y="96749"/>
                </a:lnTo>
                <a:lnTo>
                  <a:pt x="109353" y="96813"/>
                </a:lnTo>
                <a:lnTo>
                  <a:pt x="109113" y="96677"/>
                </a:lnTo>
                <a:lnTo>
                  <a:pt x="108932" y="96349"/>
                </a:lnTo>
                <a:lnTo>
                  <a:pt x="108818" y="95814"/>
                </a:lnTo>
                <a:lnTo>
                  <a:pt x="108782" y="95119"/>
                </a:lnTo>
                <a:lnTo>
                  <a:pt x="108818" y="94424"/>
                </a:lnTo>
                <a:lnTo>
                  <a:pt x="108932" y="93921"/>
                </a:lnTo>
                <a:lnTo>
                  <a:pt x="109119" y="93633"/>
                </a:lnTo>
                <a:lnTo>
                  <a:pt x="109359" y="93561"/>
                </a:lnTo>
                <a:lnTo>
                  <a:pt x="109594" y="93705"/>
                </a:lnTo>
                <a:lnTo>
                  <a:pt x="109786" y="94056"/>
                </a:lnTo>
                <a:lnTo>
                  <a:pt x="109894" y="94584"/>
                </a:lnTo>
                <a:lnTo>
                  <a:pt x="109936" y="95303"/>
                </a:lnTo>
                <a:close/>
                <a:moveTo>
                  <a:pt x="109642" y="95287"/>
                </a:moveTo>
                <a:lnTo>
                  <a:pt x="109564" y="94352"/>
                </a:lnTo>
                <a:lnTo>
                  <a:pt x="109353" y="94024"/>
                </a:lnTo>
                <a:lnTo>
                  <a:pt x="109143" y="94272"/>
                </a:lnTo>
                <a:lnTo>
                  <a:pt x="109077" y="95119"/>
                </a:lnTo>
                <a:lnTo>
                  <a:pt x="109149" y="96030"/>
                </a:lnTo>
                <a:lnTo>
                  <a:pt x="109353" y="96357"/>
                </a:lnTo>
                <a:lnTo>
                  <a:pt x="109564" y="96110"/>
                </a:lnTo>
                <a:lnTo>
                  <a:pt x="109642" y="95287"/>
                </a:lnTo>
                <a:close/>
                <a:moveTo>
                  <a:pt x="111223" y="95503"/>
                </a:moveTo>
                <a:lnTo>
                  <a:pt x="111175" y="96174"/>
                </a:lnTo>
                <a:lnTo>
                  <a:pt x="111055" y="96677"/>
                </a:lnTo>
                <a:lnTo>
                  <a:pt x="110874" y="96957"/>
                </a:lnTo>
                <a:lnTo>
                  <a:pt x="110634" y="97021"/>
                </a:lnTo>
                <a:lnTo>
                  <a:pt x="110399" y="96877"/>
                </a:lnTo>
                <a:lnTo>
                  <a:pt x="110219" y="96533"/>
                </a:lnTo>
                <a:lnTo>
                  <a:pt x="110111" y="96006"/>
                </a:lnTo>
                <a:lnTo>
                  <a:pt x="110063" y="95327"/>
                </a:lnTo>
                <a:lnTo>
                  <a:pt x="110111" y="94624"/>
                </a:lnTo>
                <a:lnTo>
                  <a:pt x="110237" y="94120"/>
                </a:lnTo>
                <a:lnTo>
                  <a:pt x="110411" y="93841"/>
                </a:lnTo>
                <a:lnTo>
                  <a:pt x="110652" y="93761"/>
                </a:lnTo>
                <a:lnTo>
                  <a:pt x="110886" y="93913"/>
                </a:lnTo>
                <a:lnTo>
                  <a:pt x="111067" y="94264"/>
                </a:lnTo>
                <a:lnTo>
                  <a:pt x="111175" y="94791"/>
                </a:lnTo>
                <a:lnTo>
                  <a:pt x="111223" y="95503"/>
                </a:lnTo>
                <a:close/>
                <a:moveTo>
                  <a:pt x="110922" y="95487"/>
                </a:moveTo>
                <a:lnTo>
                  <a:pt x="110844" y="94568"/>
                </a:lnTo>
                <a:lnTo>
                  <a:pt x="110628" y="94224"/>
                </a:lnTo>
                <a:lnTo>
                  <a:pt x="110423" y="94488"/>
                </a:lnTo>
                <a:lnTo>
                  <a:pt x="110363" y="95327"/>
                </a:lnTo>
                <a:lnTo>
                  <a:pt x="110429" y="96230"/>
                </a:lnTo>
                <a:lnTo>
                  <a:pt x="110634" y="96549"/>
                </a:lnTo>
                <a:lnTo>
                  <a:pt x="110856" y="96310"/>
                </a:lnTo>
                <a:lnTo>
                  <a:pt x="110922" y="95487"/>
                </a:lnTo>
                <a:close/>
                <a:moveTo>
                  <a:pt x="112227" y="97204"/>
                </a:moveTo>
                <a:lnTo>
                  <a:pt x="111944" y="97164"/>
                </a:lnTo>
                <a:lnTo>
                  <a:pt x="111944" y="94592"/>
                </a:lnTo>
                <a:lnTo>
                  <a:pt x="111584" y="94831"/>
                </a:lnTo>
                <a:lnTo>
                  <a:pt x="111499" y="94408"/>
                </a:lnTo>
                <a:lnTo>
                  <a:pt x="112004" y="94000"/>
                </a:lnTo>
                <a:lnTo>
                  <a:pt x="112215" y="94040"/>
                </a:lnTo>
                <a:lnTo>
                  <a:pt x="112227" y="97204"/>
                </a:lnTo>
                <a:close/>
                <a:moveTo>
                  <a:pt x="113754" y="95902"/>
                </a:moveTo>
                <a:lnTo>
                  <a:pt x="113706" y="96565"/>
                </a:lnTo>
                <a:lnTo>
                  <a:pt x="113585" y="97061"/>
                </a:lnTo>
                <a:lnTo>
                  <a:pt x="113417" y="97324"/>
                </a:lnTo>
                <a:lnTo>
                  <a:pt x="113189" y="97396"/>
                </a:lnTo>
                <a:lnTo>
                  <a:pt x="112948" y="97268"/>
                </a:lnTo>
                <a:lnTo>
                  <a:pt x="112768" y="96925"/>
                </a:lnTo>
                <a:lnTo>
                  <a:pt x="112660" y="96413"/>
                </a:lnTo>
                <a:lnTo>
                  <a:pt x="112623" y="95718"/>
                </a:lnTo>
                <a:lnTo>
                  <a:pt x="112660" y="95031"/>
                </a:lnTo>
                <a:lnTo>
                  <a:pt x="112774" y="94544"/>
                </a:lnTo>
                <a:lnTo>
                  <a:pt x="112954" y="94256"/>
                </a:lnTo>
                <a:lnTo>
                  <a:pt x="113189" y="94184"/>
                </a:lnTo>
                <a:lnTo>
                  <a:pt x="113423" y="94336"/>
                </a:lnTo>
                <a:lnTo>
                  <a:pt x="113597" y="94672"/>
                </a:lnTo>
                <a:lnTo>
                  <a:pt x="113718" y="95207"/>
                </a:lnTo>
                <a:lnTo>
                  <a:pt x="113754" y="95902"/>
                </a:lnTo>
                <a:close/>
                <a:moveTo>
                  <a:pt x="113459" y="95886"/>
                </a:moveTo>
                <a:lnTo>
                  <a:pt x="113387" y="94975"/>
                </a:lnTo>
                <a:lnTo>
                  <a:pt x="113165" y="94632"/>
                </a:lnTo>
                <a:lnTo>
                  <a:pt x="112978" y="94895"/>
                </a:lnTo>
                <a:lnTo>
                  <a:pt x="112912" y="95734"/>
                </a:lnTo>
                <a:lnTo>
                  <a:pt x="112978" y="96613"/>
                </a:lnTo>
                <a:lnTo>
                  <a:pt x="113195" y="96941"/>
                </a:lnTo>
                <a:lnTo>
                  <a:pt x="113393" y="96693"/>
                </a:lnTo>
                <a:lnTo>
                  <a:pt x="113459" y="95886"/>
                </a:lnTo>
                <a:close/>
                <a:moveTo>
                  <a:pt x="114740" y="97596"/>
                </a:moveTo>
                <a:lnTo>
                  <a:pt x="114487" y="97556"/>
                </a:lnTo>
                <a:lnTo>
                  <a:pt x="114475" y="95007"/>
                </a:lnTo>
                <a:lnTo>
                  <a:pt x="114108" y="95247"/>
                </a:lnTo>
                <a:lnTo>
                  <a:pt x="114024" y="94807"/>
                </a:lnTo>
                <a:lnTo>
                  <a:pt x="114535" y="94416"/>
                </a:lnTo>
                <a:lnTo>
                  <a:pt x="114740" y="94448"/>
                </a:lnTo>
                <a:lnTo>
                  <a:pt x="114740" y="97596"/>
                </a:lnTo>
                <a:close/>
                <a:moveTo>
                  <a:pt x="116236" y="96294"/>
                </a:moveTo>
                <a:lnTo>
                  <a:pt x="116206" y="96965"/>
                </a:lnTo>
                <a:lnTo>
                  <a:pt x="116098" y="97436"/>
                </a:lnTo>
                <a:lnTo>
                  <a:pt x="115918" y="97716"/>
                </a:lnTo>
                <a:lnTo>
                  <a:pt x="115683" y="97780"/>
                </a:lnTo>
                <a:lnTo>
                  <a:pt x="115449" y="97644"/>
                </a:lnTo>
                <a:lnTo>
                  <a:pt x="115275" y="97316"/>
                </a:lnTo>
                <a:lnTo>
                  <a:pt x="115172" y="96805"/>
                </a:lnTo>
                <a:lnTo>
                  <a:pt x="115130" y="96118"/>
                </a:lnTo>
                <a:lnTo>
                  <a:pt x="115172" y="95447"/>
                </a:lnTo>
                <a:lnTo>
                  <a:pt x="115281" y="94951"/>
                </a:lnTo>
                <a:lnTo>
                  <a:pt x="115455" y="94664"/>
                </a:lnTo>
                <a:lnTo>
                  <a:pt x="115689" y="94592"/>
                </a:lnTo>
                <a:lnTo>
                  <a:pt x="115918" y="94736"/>
                </a:lnTo>
                <a:lnTo>
                  <a:pt x="116098" y="95087"/>
                </a:lnTo>
                <a:lnTo>
                  <a:pt x="116200" y="95606"/>
                </a:lnTo>
                <a:lnTo>
                  <a:pt x="116236" y="96294"/>
                </a:lnTo>
                <a:close/>
                <a:moveTo>
                  <a:pt x="115954" y="96286"/>
                </a:moveTo>
                <a:lnTo>
                  <a:pt x="115888" y="95375"/>
                </a:lnTo>
                <a:lnTo>
                  <a:pt x="115677" y="95047"/>
                </a:lnTo>
                <a:lnTo>
                  <a:pt x="115479" y="95295"/>
                </a:lnTo>
                <a:lnTo>
                  <a:pt x="115419" y="96118"/>
                </a:lnTo>
                <a:lnTo>
                  <a:pt x="115491" y="97005"/>
                </a:lnTo>
                <a:lnTo>
                  <a:pt x="115695" y="97324"/>
                </a:lnTo>
                <a:lnTo>
                  <a:pt x="115894" y="97085"/>
                </a:lnTo>
                <a:lnTo>
                  <a:pt x="115954" y="96286"/>
                </a:lnTo>
                <a:close/>
                <a:moveTo>
                  <a:pt x="117216" y="97979"/>
                </a:moveTo>
                <a:lnTo>
                  <a:pt x="116946" y="97939"/>
                </a:lnTo>
                <a:lnTo>
                  <a:pt x="116940" y="95399"/>
                </a:lnTo>
                <a:lnTo>
                  <a:pt x="116591" y="95638"/>
                </a:lnTo>
                <a:lnTo>
                  <a:pt x="116513" y="95207"/>
                </a:lnTo>
                <a:lnTo>
                  <a:pt x="117006" y="94815"/>
                </a:lnTo>
                <a:lnTo>
                  <a:pt x="117210" y="94855"/>
                </a:lnTo>
                <a:lnTo>
                  <a:pt x="117216" y="97979"/>
                </a:lnTo>
                <a:close/>
                <a:moveTo>
                  <a:pt x="118431" y="98155"/>
                </a:moveTo>
                <a:lnTo>
                  <a:pt x="118166" y="98115"/>
                </a:lnTo>
                <a:lnTo>
                  <a:pt x="118160" y="95598"/>
                </a:lnTo>
                <a:lnTo>
                  <a:pt x="117823" y="95838"/>
                </a:lnTo>
                <a:lnTo>
                  <a:pt x="117733" y="95415"/>
                </a:lnTo>
                <a:lnTo>
                  <a:pt x="118238" y="95023"/>
                </a:lnTo>
                <a:lnTo>
                  <a:pt x="118425" y="95055"/>
                </a:lnTo>
                <a:lnTo>
                  <a:pt x="118431" y="98155"/>
                </a:lnTo>
                <a:close/>
                <a:moveTo>
                  <a:pt x="119915" y="96877"/>
                </a:moveTo>
                <a:lnTo>
                  <a:pt x="119879" y="97540"/>
                </a:lnTo>
                <a:lnTo>
                  <a:pt x="119765" y="98011"/>
                </a:lnTo>
                <a:lnTo>
                  <a:pt x="119585" y="98275"/>
                </a:lnTo>
                <a:lnTo>
                  <a:pt x="119356" y="98339"/>
                </a:lnTo>
                <a:lnTo>
                  <a:pt x="119134" y="98211"/>
                </a:lnTo>
                <a:lnTo>
                  <a:pt x="118960" y="97892"/>
                </a:lnTo>
                <a:lnTo>
                  <a:pt x="118845" y="97380"/>
                </a:lnTo>
                <a:lnTo>
                  <a:pt x="118809" y="96693"/>
                </a:lnTo>
                <a:lnTo>
                  <a:pt x="118845" y="96030"/>
                </a:lnTo>
                <a:lnTo>
                  <a:pt x="118960" y="95542"/>
                </a:lnTo>
                <a:lnTo>
                  <a:pt x="119134" y="95263"/>
                </a:lnTo>
                <a:lnTo>
                  <a:pt x="119356" y="95199"/>
                </a:lnTo>
                <a:lnTo>
                  <a:pt x="119585" y="95335"/>
                </a:lnTo>
                <a:lnTo>
                  <a:pt x="119759" y="95678"/>
                </a:lnTo>
                <a:lnTo>
                  <a:pt x="119867" y="96198"/>
                </a:lnTo>
                <a:lnTo>
                  <a:pt x="119915" y="96877"/>
                </a:lnTo>
                <a:close/>
                <a:moveTo>
                  <a:pt x="119615" y="96869"/>
                </a:moveTo>
                <a:lnTo>
                  <a:pt x="119549" y="95966"/>
                </a:lnTo>
                <a:lnTo>
                  <a:pt x="119350" y="95638"/>
                </a:lnTo>
                <a:lnTo>
                  <a:pt x="119164" y="95886"/>
                </a:lnTo>
                <a:lnTo>
                  <a:pt x="119092" y="96709"/>
                </a:lnTo>
                <a:lnTo>
                  <a:pt x="119170" y="97580"/>
                </a:lnTo>
                <a:lnTo>
                  <a:pt x="119374" y="97899"/>
                </a:lnTo>
                <a:lnTo>
                  <a:pt x="119561" y="97660"/>
                </a:lnTo>
                <a:lnTo>
                  <a:pt x="119615" y="96869"/>
                </a:lnTo>
                <a:close/>
                <a:moveTo>
                  <a:pt x="2350" y="87617"/>
                </a:moveTo>
                <a:lnTo>
                  <a:pt x="1839" y="87545"/>
                </a:lnTo>
                <a:lnTo>
                  <a:pt x="1929" y="84013"/>
                </a:lnTo>
                <a:lnTo>
                  <a:pt x="1214" y="84317"/>
                </a:lnTo>
                <a:lnTo>
                  <a:pt x="1094" y="83733"/>
                </a:lnTo>
                <a:lnTo>
                  <a:pt x="2073" y="83214"/>
                </a:lnTo>
                <a:lnTo>
                  <a:pt x="2464" y="83270"/>
                </a:lnTo>
                <a:lnTo>
                  <a:pt x="2350" y="87617"/>
                </a:lnTo>
                <a:close/>
                <a:moveTo>
                  <a:pt x="4730" y="87928"/>
                </a:moveTo>
                <a:lnTo>
                  <a:pt x="4220" y="87856"/>
                </a:lnTo>
                <a:lnTo>
                  <a:pt x="4304" y="84341"/>
                </a:lnTo>
                <a:lnTo>
                  <a:pt x="3600" y="84644"/>
                </a:lnTo>
                <a:lnTo>
                  <a:pt x="3480" y="84077"/>
                </a:lnTo>
                <a:lnTo>
                  <a:pt x="4442" y="83550"/>
                </a:lnTo>
                <a:lnTo>
                  <a:pt x="4845" y="83614"/>
                </a:lnTo>
                <a:lnTo>
                  <a:pt x="4730" y="87928"/>
                </a:lnTo>
                <a:close/>
                <a:moveTo>
                  <a:pt x="7622" y="86194"/>
                </a:moveTo>
                <a:lnTo>
                  <a:pt x="7526" y="87113"/>
                </a:lnTo>
                <a:lnTo>
                  <a:pt x="7285" y="87776"/>
                </a:lnTo>
                <a:lnTo>
                  <a:pt x="6943" y="88136"/>
                </a:lnTo>
                <a:lnTo>
                  <a:pt x="6510" y="88216"/>
                </a:lnTo>
                <a:lnTo>
                  <a:pt x="6089" y="88024"/>
                </a:lnTo>
                <a:lnTo>
                  <a:pt x="5770" y="87577"/>
                </a:lnTo>
                <a:lnTo>
                  <a:pt x="5584" y="86857"/>
                </a:lnTo>
                <a:lnTo>
                  <a:pt x="5536" y="85907"/>
                </a:lnTo>
                <a:lnTo>
                  <a:pt x="5632" y="84996"/>
                </a:lnTo>
                <a:lnTo>
                  <a:pt x="5879" y="84325"/>
                </a:lnTo>
                <a:lnTo>
                  <a:pt x="6221" y="83933"/>
                </a:lnTo>
                <a:lnTo>
                  <a:pt x="6660" y="83853"/>
                </a:lnTo>
                <a:lnTo>
                  <a:pt x="7075" y="84077"/>
                </a:lnTo>
                <a:lnTo>
                  <a:pt x="7382" y="84548"/>
                </a:lnTo>
                <a:lnTo>
                  <a:pt x="7568" y="85267"/>
                </a:lnTo>
                <a:lnTo>
                  <a:pt x="7622" y="86194"/>
                </a:lnTo>
                <a:close/>
                <a:moveTo>
                  <a:pt x="7087" y="86178"/>
                </a:moveTo>
                <a:lnTo>
                  <a:pt x="6985" y="84948"/>
                </a:lnTo>
                <a:lnTo>
                  <a:pt x="6606" y="84484"/>
                </a:lnTo>
                <a:lnTo>
                  <a:pt x="6227" y="84812"/>
                </a:lnTo>
                <a:lnTo>
                  <a:pt x="6077" y="85939"/>
                </a:lnTo>
                <a:lnTo>
                  <a:pt x="6167" y="87161"/>
                </a:lnTo>
                <a:lnTo>
                  <a:pt x="6546" y="87609"/>
                </a:lnTo>
                <a:lnTo>
                  <a:pt x="6931" y="87289"/>
                </a:lnTo>
                <a:lnTo>
                  <a:pt x="7087" y="86178"/>
                </a:lnTo>
                <a:close/>
                <a:moveTo>
                  <a:pt x="9407" y="88559"/>
                </a:moveTo>
                <a:lnTo>
                  <a:pt x="8896" y="88487"/>
                </a:lnTo>
                <a:lnTo>
                  <a:pt x="8981" y="85012"/>
                </a:lnTo>
                <a:lnTo>
                  <a:pt x="8301" y="85315"/>
                </a:lnTo>
                <a:lnTo>
                  <a:pt x="8175" y="84748"/>
                </a:lnTo>
                <a:lnTo>
                  <a:pt x="9125" y="84237"/>
                </a:lnTo>
                <a:lnTo>
                  <a:pt x="9498" y="84285"/>
                </a:lnTo>
                <a:lnTo>
                  <a:pt x="9407" y="88559"/>
                </a:lnTo>
                <a:close/>
                <a:moveTo>
                  <a:pt x="12233" y="86834"/>
                </a:moveTo>
                <a:lnTo>
                  <a:pt x="12143" y="87744"/>
                </a:lnTo>
                <a:lnTo>
                  <a:pt x="11908" y="88400"/>
                </a:lnTo>
                <a:lnTo>
                  <a:pt x="11577" y="88767"/>
                </a:lnTo>
                <a:lnTo>
                  <a:pt x="11139" y="88839"/>
                </a:lnTo>
                <a:lnTo>
                  <a:pt x="10724" y="88647"/>
                </a:lnTo>
                <a:lnTo>
                  <a:pt x="10417" y="88208"/>
                </a:lnTo>
                <a:lnTo>
                  <a:pt x="10231" y="87497"/>
                </a:lnTo>
                <a:lnTo>
                  <a:pt x="10183" y="86554"/>
                </a:lnTo>
                <a:lnTo>
                  <a:pt x="10285" y="85643"/>
                </a:lnTo>
                <a:lnTo>
                  <a:pt x="10513" y="84988"/>
                </a:lnTo>
                <a:lnTo>
                  <a:pt x="10856" y="84604"/>
                </a:lnTo>
                <a:lnTo>
                  <a:pt x="11289" y="84524"/>
                </a:lnTo>
                <a:lnTo>
                  <a:pt x="11698" y="84732"/>
                </a:lnTo>
                <a:lnTo>
                  <a:pt x="11998" y="85196"/>
                </a:lnTo>
                <a:lnTo>
                  <a:pt x="12191" y="85915"/>
                </a:lnTo>
                <a:lnTo>
                  <a:pt x="12233" y="86834"/>
                </a:lnTo>
                <a:close/>
                <a:moveTo>
                  <a:pt x="11704" y="86826"/>
                </a:moveTo>
                <a:lnTo>
                  <a:pt x="11608" y="85595"/>
                </a:lnTo>
                <a:lnTo>
                  <a:pt x="11241" y="85132"/>
                </a:lnTo>
                <a:lnTo>
                  <a:pt x="10868" y="85459"/>
                </a:lnTo>
                <a:lnTo>
                  <a:pt x="10724" y="86586"/>
                </a:lnTo>
                <a:lnTo>
                  <a:pt x="10826" y="87784"/>
                </a:lnTo>
                <a:lnTo>
                  <a:pt x="11187" y="88232"/>
                </a:lnTo>
                <a:lnTo>
                  <a:pt x="11565" y="87920"/>
                </a:lnTo>
                <a:lnTo>
                  <a:pt x="11704" y="86826"/>
                </a:lnTo>
                <a:close/>
                <a:moveTo>
                  <a:pt x="13976" y="89167"/>
                </a:moveTo>
                <a:lnTo>
                  <a:pt x="13483" y="89111"/>
                </a:lnTo>
                <a:lnTo>
                  <a:pt x="13561" y="85675"/>
                </a:lnTo>
                <a:lnTo>
                  <a:pt x="12906" y="85963"/>
                </a:lnTo>
                <a:lnTo>
                  <a:pt x="12774" y="85403"/>
                </a:lnTo>
                <a:lnTo>
                  <a:pt x="13694" y="84892"/>
                </a:lnTo>
                <a:lnTo>
                  <a:pt x="14078" y="84956"/>
                </a:lnTo>
                <a:lnTo>
                  <a:pt x="13976" y="89167"/>
                </a:lnTo>
                <a:close/>
                <a:moveTo>
                  <a:pt x="16735" y="87465"/>
                </a:moveTo>
                <a:lnTo>
                  <a:pt x="16645" y="88368"/>
                </a:lnTo>
                <a:lnTo>
                  <a:pt x="16435" y="89023"/>
                </a:lnTo>
                <a:lnTo>
                  <a:pt x="16110" y="89382"/>
                </a:lnTo>
                <a:lnTo>
                  <a:pt x="15683" y="89446"/>
                </a:lnTo>
                <a:lnTo>
                  <a:pt x="15262" y="89270"/>
                </a:lnTo>
                <a:lnTo>
                  <a:pt x="14962" y="88815"/>
                </a:lnTo>
                <a:lnTo>
                  <a:pt x="14782" y="88120"/>
                </a:lnTo>
                <a:lnTo>
                  <a:pt x="14733" y="87201"/>
                </a:lnTo>
                <a:lnTo>
                  <a:pt x="14824" y="86298"/>
                </a:lnTo>
                <a:lnTo>
                  <a:pt x="15052" y="85643"/>
                </a:lnTo>
                <a:lnTo>
                  <a:pt x="15383" y="85267"/>
                </a:lnTo>
                <a:lnTo>
                  <a:pt x="15810" y="85188"/>
                </a:lnTo>
                <a:lnTo>
                  <a:pt x="16218" y="85387"/>
                </a:lnTo>
                <a:lnTo>
                  <a:pt x="16513" y="85843"/>
                </a:lnTo>
                <a:lnTo>
                  <a:pt x="16693" y="86554"/>
                </a:lnTo>
                <a:lnTo>
                  <a:pt x="16735" y="87465"/>
                </a:lnTo>
                <a:close/>
                <a:moveTo>
                  <a:pt x="16224" y="87457"/>
                </a:moveTo>
                <a:lnTo>
                  <a:pt x="16128" y="86234"/>
                </a:lnTo>
                <a:lnTo>
                  <a:pt x="15767" y="85787"/>
                </a:lnTo>
                <a:lnTo>
                  <a:pt x="15395" y="86106"/>
                </a:lnTo>
                <a:lnTo>
                  <a:pt x="15256" y="87217"/>
                </a:lnTo>
                <a:lnTo>
                  <a:pt x="15359" y="88408"/>
                </a:lnTo>
                <a:lnTo>
                  <a:pt x="15725" y="88847"/>
                </a:lnTo>
                <a:lnTo>
                  <a:pt x="16092" y="88527"/>
                </a:lnTo>
                <a:lnTo>
                  <a:pt x="16224" y="87457"/>
                </a:lnTo>
                <a:close/>
                <a:moveTo>
                  <a:pt x="18443" y="89758"/>
                </a:moveTo>
                <a:lnTo>
                  <a:pt x="17968" y="89686"/>
                </a:lnTo>
                <a:lnTo>
                  <a:pt x="18034" y="86314"/>
                </a:lnTo>
                <a:lnTo>
                  <a:pt x="17391" y="86610"/>
                </a:lnTo>
                <a:lnTo>
                  <a:pt x="17264" y="86035"/>
                </a:lnTo>
                <a:lnTo>
                  <a:pt x="18160" y="85539"/>
                </a:lnTo>
                <a:lnTo>
                  <a:pt x="18533" y="85587"/>
                </a:lnTo>
                <a:lnTo>
                  <a:pt x="18443" y="89758"/>
                </a:lnTo>
                <a:close/>
                <a:moveTo>
                  <a:pt x="20649" y="90061"/>
                </a:moveTo>
                <a:lnTo>
                  <a:pt x="20174" y="89998"/>
                </a:lnTo>
                <a:lnTo>
                  <a:pt x="20240" y="86626"/>
                </a:lnTo>
                <a:lnTo>
                  <a:pt x="19597" y="86905"/>
                </a:lnTo>
                <a:lnTo>
                  <a:pt x="19477" y="86354"/>
                </a:lnTo>
                <a:lnTo>
                  <a:pt x="20384" y="85867"/>
                </a:lnTo>
                <a:lnTo>
                  <a:pt x="20727" y="85915"/>
                </a:lnTo>
                <a:lnTo>
                  <a:pt x="20649" y="90061"/>
                </a:lnTo>
                <a:close/>
                <a:moveTo>
                  <a:pt x="23306" y="88376"/>
                </a:moveTo>
                <a:lnTo>
                  <a:pt x="23222" y="89262"/>
                </a:lnTo>
                <a:lnTo>
                  <a:pt x="23005" y="89902"/>
                </a:lnTo>
                <a:lnTo>
                  <a:pt x="22687" y="90261"/>
                </a:lnTo>
                <a:lnTo>
                  <a:pt x="22284" y="90333"/>
                </a:lnTo>
                <a:lnTo>
                  <a:pt x="21881" y="90149"/>
                </a:lnTo>
                <a:lnTo>
                  <a:pt x="21587" y="89710"/>
                </a:lnTo>
                <a:lnTo>
                  <a:pt x="21412" y="89023"/>
                </a:lnTo>
                <a:lnTo>
                  <a:pt x="21376" y="88120"/>
                </a:lnTo>
                <a:lnTo>
                  <a:pt x="21460" y="87225"/>
                </a:lnTo>
                <a:lnTo>
                  <a:pt x="21671" y="86586"/>
                </a:lnTo>
                <a:lnTo>
                  <a:pt x="21989" y="86218"/>
                </a:lnTo>
                <a:lnTo>
                  <a:pt x="22404" y="86138"/>
                </a:lnTo>
                <a:lnTo>
                  <a:pt x="22795" y="86330"/>
                </a:lnTo>
                <a:lnTo>
                  <a:pt x="23089" y="86786"/>
                </a:lnTo>
                <a:lnTo>
                  <a:pt x="23258" y="87481"/>
                </a:lnTo>
                <a:lnTo>
                  <a:pt x="23306" y="88376"/>
                </a:lnTo>
                <a:close/>
                <a:moveTo>
                  <a:pt x="22801" y="88368"/>
                </a:moveTo>
                <a:lnTo>
                  <a:pt x="22711" y="87177"/>
                </a:lnTo>
                <a:lnTo>
                  <a:pt x="22350" y="86730"/>
                </a:lnTo>
                <a:lnTo>
                  <a:pt x="22001" y="87049"/>
                </a:lnTo>
                <a:lnTo>
                  <a:pt x="21869" y="88136"/>
                </a:lnTo>
                <a:lnTo>
                  <a:pt x="21965" y="89310"/>
                </a:lnTo>
                <a:lnTo>
                  <a:pt x="22320" y="89742"/>
                </a:lnTo>
                <a:lnTo>
                  <a:pt x="22663" y="89430"/>
                </a:lnTo>
                <a:lnTo>
                  <a:pt x="22801" y="88368"/>
                </a:lnTo>
                <a:close/>
                <a:moveTo>
                  <a:pt x="24965" y="90637"/>
                </a:moveTo>
                <a:lnTo>
                  <a:pt x="24490" y="90557"/>
                </a:lnTo>
                <a:lnTo>
                  <a:pt x="24562" y="87241"/>
                </a:lnTo>
                <a:lnTo>
                  <a:pt x="23931" y="87529"/>
                </a:lnTo>
                <a:lnTo>
                  <a:pt x="23817" y="86985"/>
                </a:lnTo>
                <a:lnTo>
                  <a:pt x="24700" y="86490"/>
                </a:lnTo>
                <a:lnTo>
                  <a:pt x="25043" y="86538"/>
                </a:lnTo>
                <a:lnTo>
                  <a:pt x="24965" y="90637"/>
                </a:lnTo>
                <a:close/>
                <a:moveTo>
                  <a:pt x="27568" y="88983"/>
                </a:moveTo>
                <a:lnTo>
                  <a:pt x="27484" y="89854"/>
                </a:lnTo>
                <a:lnTo>
                  <a:pt x="27273" y="90477"/>
                </a:lnTo>
                <a:lnTo>
                  <a:pt x="26967" y="90828"/>
                </a:lnTo>
                <a:lnTo>
                  <a:pt x="26570" y="90908"/>
                </a:lnTo>
                <a:lnTo>
                  <a:pt x="26185" y="90733"/>
                </a:lnTo>
                <a:lnTo>
                  <a:pt x="25891" y="90277"/>
                </a:lnTo>
                <a:lnTo>
                  <a:pt x="25716" y="89606"/>
                </a:lnTo>
                <a:lnTo>
                  <a:pt x="25680" y="88719"/>
                </a:lnTo>
                <a:lnTo>
                  <a:pt x="25758" y="87840"/>
                </a:lnTo>
                <a:lnTo>
                  <a:pt x="25975" y="87209"/>
                </a:lnTo>
                <a:lnTo>
                  <a:pt x="26281" y="86834"/>
                </a:lnTo>
                <a:lnTo>
                  <a:pt x="26672" y="86754"/>
                </a:lnTo>
                <a:lnTo>
                  <a:pt x="27063" y="86945"/>
                </a:lnTo>
                <a:lnTo>
                  <a:pt x="27351" y="87401"/>
                </a:lnTo>
                <a:lnTo>
                  <a:pt x="27526" y="88080"/>
                </a:lnTo>
                <a:lnTo>
                  <a:pt x="27568" y="88983"/>
                </a:lnTo>
                <a:close/>
                <a:moveTo>
                  <a:pt x="27069" y="88959"/>
                </a:moveTo>
                <a:lnTo>
                  <a:pt x="26973" y="87776"/>
                </a:lnTo>
                <a:lnTo>
                  <a:pt x="26636" y="87337"/>
                </a:lnTo>
                <a:lnTo>
                  <a:pt x="26311" y="87656"/>
                </a:lnTo>
                <a:lnTo>
                  <a:pt x="26173" y="88735"/>
                </a:lnTo>
                <a:lnTo>
                  <a:pt x="26257" y="89894"/>
                </a:lnTo>
                <a:lnTo>
                  <a:pt x="26600" y="90317"/>
                </a:lnTo>
                <a:lnTo>
                  <a:pt x="26937" y="90013"/>
                </a:lnTo>
                <a:lnTo>
                  <a:pt x="27069" y="88959"/>
                </a:lnTo>
                <a:close/>
                <a:moveTo>
                  <a:pt x="29179" y="91204"/>
                </a:moveTo>
                <a:lnTo>
                  <a:pt x="28722" y="91132"/>
                </a:lnTo>
                <a:lnTo>
                  <a:pt x="28776" y="87848"/>
                </a:lnTo>
                <a:lnTo>
                  <a:pt x="28169" y="88128"/>
                </a:lnTo>
                <a:lnTo>
                  <a:pt x="28049" y="87577"/>
                </a:lnTo>
                <a:lnTo>
                  <a:pt x="28908" y="87089"/>
                </a:lnTo>
                <a:lnTo>
                  <a:pt x="29269" y="87137"/>
                </a:lnTo>
                <a:lnTo>
                  <a:pt x="29179" y="91204"/>
                </a:lnTo>
                <a:close/>
                <a:moveTo>
                  <a:pt x="31728" y="89558"/>
                </a:moveTo>
                <a:lnTo>
                  <a:pt x="31644" y="90413"/>
                </a:lnTo>
                <a:lnTo>
                  <a:pt x="31445" y="91028"/>
                </a:lnTo>
                <a:lnTo>
                  <a:pt x="31139" y="91388"/>
                </a:lnTo>
                <a:lnTo>
                  <a:pt x="30754" y="91468"/>
                </a:lnTo>
                <a:lnTo>
                  <a:pt x="30381" y="91284"/>
                </a:lnTo>
                <a:lnTo>
                  <a:pt x="30105" y="90860"/>
                </a:lnTo>
                <a:lnTo>
                  <a:pt x="29924" y="90181"/>
                </a:lnTo>
                <a:lnTo>
                  <a:pt x="29864" y="89286"/>
                </a:lnTo>
                <a:lnTo>
                  <a:pt x="29954" y="88431"/>
                </a:lnTo>
                <a:lnTo>
                  <a:pt x="30165" y="87808"/>
                </a:lnTo>
                <a:lnTo>
                  <a:pt x="30471" y="87441"/>
                </a:lnTo>
                <a:lnTo>
                  <a:pt x="30850" y="87369"/>
                </a:lnTo>
                <a:lnTo>
                  <a:pt x="31229" y="87561"/>
                </a:lnTo>
                <a:lnTo>
                  <a:pt x="31505" y="88000"/>
                </a:lnTo>
                <a:lnTo>
                  <a:pt x="31680" y="88671"/>
                </a:lnTo>
                <a:lnTo>
                  <a:pt x="31728" y="89558"/>
                </a:lnTo>
                <a:close/>
                <a:moveTo>
                  <a:pt x="31235" y="89550"/>
                </a:moveTo>
                <a:lnTo>
                  <a:pt x="31157" y="88376"/>
                </a:lnTo>
                <a:lnTo>
                  <a:pt x="30832" y="87944"/>
                </a:lnTo>
                <a:lnTo>
                  <a:pt x="30501" y="88256"/>
                </a:lnTo>
                <a:lnTo>
                  <a:pt x="30369" y="89318"/>
                </a:lnTo>
                <a:lnTo>
                  <a:pt x="30453" y="90461"/>
                </a:lnTo>
                <a:lnTo>
                  <a:pt x="30778" y="90884"/>
                </a:lnTo>
                <a:lnTo>
                  <a:pt x="31109" y="90573"/>
                </a:lnTo>
                <a:lnTo>
                  <a:pt x="31235" y="89550"/>
                </a:lnTo>
                <a:close/>
                <a:moveTo>
                  <a:pt x="33309" y="91755"/>
                </a:moveTo>
                <a:lnTo>
                  <a:pt x="32864" y="91691"/>
                </a:lnTo>
                <a:lnTo>
                  <a:pt x="32930" y="88431"/>
                </a:lnTo>
                <a:lnTo>
                  <a:pt x="32323" y="88711"/>
                </a:lnTo>
                <a:lnTo>
                  <a:pt x="32203" y="88176"/>
                </a:lnTo>
                <a:lnTo>
                  <a:pt x="33044" y="87688"/>
                </a:lnTo>
                <a:lnTo>
                  <a:pt x="33393" y="87736"/>
                </a:lnTo>
                <a:lnTo>
                  <a:pt x="33309" y="91755"/>
                </a:lnTo>
                <a:close/>
                <a:moveTo>
                  <a:pt x="35804" y="90109"/>
                </a:moveTo>
                <a:lnTo>
                  <a:pt x="35719" y="90972"/>
                </a:lnTo>
                <a:lnTo>
                  <a:pt x="35521" y="91595"/>
                </a:lnTo>
                <a:lnTo>
                  <a:pt x="35226" y="91931"/>
                </a:lnTo>
                <a:lnTo>
                  <a:pt x="34854" y="92011"/>
                </a:lnTo>
                <a:lnTo>
                  <a:pt x="34481" y="91835"/>
                </a:lnTo>
                <a:lnTo>
                  <a:pt x="34211" y="91412"/>
                </a:lnTo>
                <a:lnTo>
                  <a:pt x="34030" y="90749"/>
                </a:lnTo>
                <a:lnTo>
                  <a:pt x="33994" y="89870"/>
                </a:lnTo>
                <a:lnTo>
                  <a:pt x="34072" y="89023"/>
                </a:lnTo>
                <a:lnTo>
                  <a:pt x="34259" y="88400"/>
                </a:lnTo>
                <a:lnTo>
                  <a:pt x="34565" y="88024"/>
                </a:lnTo>
                <a:lnTo>
                  <a:pt x="34938" y="87944"/>
                </a:lnTo>
                <a:lnTo>
                  <a:pt x="35323" y="88152"/>
                </a:lnTo>
                <a:lnTo>
                  <a:pt x="35599" y="88591"/>
                </a:lnTo>
                <a:lnTo>
                  <a:pt x="35755" y="89246"/>
                </a:lnTo>
                <a:lnTo>
                  <a:pt x="35804" y="90109"/>
                </a:lnTo>
                <a:close/>
                <a:moveTo>
                  <a:pt x="35335" y="90109"/>
                </a:moveTo>
                <a:lnTo>
                  <a:pt x="35244" y="88959"/>
                </a:lnTo>
                <a:lnTo>
                  <a:pt x="34914" y="88527"/>
                </a:lnTo>
                <a:lnTo>
                  <a:pt x="34595" y="88839"/>
                </a:lnTo>
                <a:lnTo>
                  <a:pt x="34469" y="89894"/>
                </a:lnTo>
                <a:lnTo>
                  <a:pt x="34559" y="91028"/>
                </a:lnTo>
                <a:lnTo>
                  <a:pt x="34884" y="91444"/>
                </a:lnTo>
                <a:lnTo>
                  <a:pt x="35208" y="91132"/>
                </a:lnTo>
                <a:lnTo>
                  <a:pt x="35335" y="90109"/>
                </a:lnTo>
                <a:close/>
                <a:moveTo>
                  <a:pt x="37348" y="92299"/>
                </a:moveTo>
                <a:lnTo>
                  <a:pt x="36916" y="92243"/>
                </a:lnTo>
                <a:lnTo>
                  <a:pt x="36970" y="89007"/>
                </a:lnTo>
                <a:lnTo>
                  <a:pt x="36399" y="89286"/>
                </a:lnTo>
                <a:lnTo>
                  <a:pt x="36266" y="88767"/>
                </a:lnTo>
                <a:lnTo>
                  <a:pt x="37084" y="88280"/>
                </a:lnTo>
                <a:lnTo>
                  <a:pt x="37415" y="88328"/>
                </a:lnTo>
                <a:lnTo>
                  <a:pt x="37348" y="92299"/>
                </a:lnTo>
                <a:close/>
                <a:moveTo>
                  <a:pt x="39777" y="90669"/>
                </a:moveTo>
                <a:lnTo>
                  <a:pt x="39711" y="91524"/>
                </a:lnTo>
                <a:lnTo>
                  <a:pt x="39513" y="92131"/>
                </a:lnTo>
                <a:lnTo>
                  <a:pt x="39230" y="92474"/>
                </a:lnTo>
                <a:lnTo>
                  <a:pt x="38857" y="92554"/>
                </a:lnTo>
                <a:lnTo>
                  <a:pt x="38497" y="92378"/>
                </a:lnTo>
                <a:lnTo>
                  <a:pt x="38226" y="91963"/>
                </a:lnTo>
                <a:lnTo>
                  <a:pt x="38064" y="91300"/>
                </a:lnTo>
                <a:lnTo>
                  <a:pt x="38016" y="90429"/>
                </a:lnTo>
                <a:lnTo>
                  <a:pt x="38094" y="89590"/>
                </a:lnTo>
                <a:lnTo>
                  <a:pt x="38286" y="88967"/>
                </a:lnTo>
                <a:lnTo>
                  <a:pt x="38581" y="88607"/>
                </a:lnTo>
                <a:lnTo>
                  <a:pt x="38966" y="88527"/>
                </a:lnTo>
                <a:lnTo>
                  <a:pt x="39314" y="88719"/>
                </a:lnTo>
                <a:lnTo>
                  <a:pt x="39573" y="89159"/>
                </a:lnTo>
                <a:lnTo>
                  <a:pt x="39735" y="89822"/>
                </a:lnTo>
                <a:lnTo>
                  <a:pt x="39777" y="90669"/>
                </a:lnTo>
                <a:close/>
                <a:moveTo>
                  <a:pt x="39326" y="90661"/>
                </a:moveTo>
                <a:lnTo>
                  <a:pt x="39236" y="89526"/>
                </a:lnTo>
                <a:lnTo>
                  <a:pt x="38917" y="89103"/>
                </a:lnTo>
                <a:lnTo>
                  <a:pt x="38599" y="89398"/>
                </a:lnTo>
                <a:lnTo>
                  <a:pt x="38479" y="90453"/>
                </a:lnTo>
                <a:lnTo>
                  <a:pt x="38557" y="91572"/>
                </a:lnTo>
                <a:lnTo>
                  <a:pt x="38881" y="91979"/>
                </a:lnTo>
                <a:lnTo>
                  <a:pt x="39206" y="91683"/>
                </a:lnTo>
                <a:lnTo>
                  <a:pt x="39326" y="90661"/>
                </a:lnTo>
                <a:close/>
                <a:moveTo>
                  <a:pt x="41292" y="92834"/>
                </a:moveTo>
                <a:lnTo>
                  <a:pt x="40877" y="92770"/>
                </a:lnTo>
                <a:lnTo>
                  <a:pt x="40925" y="89582"/>
                </a:lnTo>
                <a:lnTo>
                  <a:pt x="40360" y="89854"/>
                </a:lnTo>
                <a:lnTo>
                  <a:pt x="40252" y="89342"/>
                </a:lnTo>
                <a:lnTo>
                  <a:pt x="41039" y="88847"/>
                </a:lnTo>
                <a:lnTo>
                  <a:pt x="41370" y="88895"/>
                </a:lnTo>
                <a:lnTo>
                  <a:pt x="41292" y="92834"/>
                </a:lnTo>
                <a:close/>
                <a:moveTo>
                  <a:pt x="43252" y="93090"/>
                </a:moveTo>
                <a:lnTo>
                  <a:pt x="42831" y="93034"/>
                </a:lnTo>
                <a:lnTo>
                  <a:pt x="42885" y="89854"/>
                </a:lnTo>
                <a:lnTo>
                  <a:pt x="42308" y="90133"/>
                </a:lnTo>
                <a:lnTo>
                  <a:pt x="42206" y="89606"/>
                </a:lnTo>
                <a:lnTo>
                  <a:pt x="42987" y="89127"/>
                </a:lnTo>
                <a:lnTo>
                  <a:pt x="43318" y="89183"/>
                </a:lnTo>
                <a:lnTo>
                  <a:pt x="43252" y="93090"/>
                </a:lnTo>
                <a:close/>
                <a:moveTo>
                  <a:pt x="45596" y="91484"/>
                </a:moveTo>
                <a:lnTo>
                  <a:pt x="45518" y="92323"/>
                </a:lnTo>
                <a:lnTo>
                  <a:pt x="45332" y="92922"/>
                </a:lnTo>
                <a:lnTo>
                  <a:pt x="45061" y="93249"/>
                </a:lnTo>
                <a:lnTo>
                  <a:pt x="44706" y="93337"/>
                </a:lnTo>
                <a:lnTo>
                  <a:pt x="44352" y="93161"/>
                </a:lnTo>
                <a:lnTo>
                  <a:pt x="44093" y="92754"/>
                </a:lnTo>
                <a:lnTo>
                  <a:pt x="43931" y="92099"/>
                </a:lnTo>
                <a:lnTo>
                  <a:pt x="43883" y="91252"/>
                </a:lnTo>
                <a:lnTo>
                  <a:pt x="43949" y="90421"/>
                </a:lnTo>
                <a:lnTo>
                  <a:pt x="44147" y="89814"/>
                </a:lnTo>
                <a:lnTo>
                  <a:pt x="44424" y="89446"/>
                </a:lnTo>
                <a:lnTo>
                  <a:pt x="44791" y="89382"/>
                </a:lnTo>
                <a:lnTo>
                  <a:pt x="45133" y="89566"/>
                </a:lnTo>
                <a:lnTo>
                  <a:pt x="45398" y="89998"/>
                </a:lnTo>
                <a:lnTo>
                  <a:pt x="45554" y="90637"/>
                </a:lnTo>
                <a:lnTo>
                  <a:pt x="45596" y="91484"/>
                </a:lnTo>
                <a:close/>
                <a:moveTo>
                  <a:pt x="45157" y="91468"/>
                </a:moveTo>
                <a:lnTo>
                  <a:pt x="45067" y="90357"/>
                </a:lnTo>
                <a:lnTo>
                  <a:pt x="44749" y="89942"/>
                </a:lnTo>
                <a:lnTo>
                  <a:pt x="44442" y="90253"/>
                </a:lnTo>
                <a:lnTo>
                  <a:pt x="44322" y="91268"/>
                </a:lnTo>
                <a:lnTo>
                  <a:pt x="44418" y="92370"/>
                </a:lnTo>
                <a:lnTo>
                  <a:pt x="44737" y="92770"/>
                </a:lnTo>
                <a:lnTo>
                  <a:pt x="45037" y="92482"/>
                </a:lnTo>
                <a:lnTo>
                  <a:pt x="45157" y="91468"/>
                </a:lnTo>
                <a:close/>
                <a:moveTo>
                  <a:pt x="47075" y="93601"/>
                </a:moveTo>
                <a:lnTo>
                  <a:pt x="46666" y="93553"/>
                </a:lnTo>
                <a:lnTo>
                  <a:pt x="46714" y="90397"/>
                </a:lnTo>
                <a:lnTo>
                  <a:pt x="46161" y="90669"/>
                </a:lnTo>
                <a:lnTo>
                  <a:pt x="46053" y="90173"/>
                </a:lnTo>
                <a:lnTo>
                  <a:pt x="46816" y="89686"/>
                </a:lnTo>
                <a:lnTo>
                  <a:pt x="47129" y="89742"/>
                </a:lnTo>
                <a:lnTo>
                  <a:pt x="47075" y="93601"/>
                </a:lnTo>
                <a:close/>
                <a:moveTo>
                  <a:pt x="48963" y="93857"/>
                </a:moveTo>
                <a:lnTo>
                  <a:pt x="48554" y="93801"/>
                </a:lnTo>
                <a:lnTo>
                  <a:pt x="48602" y="90669"/>
                </a:lnTo>
                <a:lnTo>
                  <a:pt x="48055" y="90940"/>
                </a:lnTo>
                <a:lnTo>
                  <a:pt x="47947" y="90429"/>
                </a:lnTo>
                <a:lnTo>
                  <a:pt x="48692" y="89958"/>
                </a:lnTo>
                <a:lnTo>
                  <a:pt x="49011" y="89998"/>
                </a:lnTo>
                <a:lnTo>
                  <a:pt x="48963" y="93857"/>
                </a:lnTo>
                <a:close/>
                <a:moveTo>
                  <a:pt x="50820" y="94112"/>
                </a:moveTo>
                <a:lnTo>
                  <a:pt x="50417" y="94040"/>
                </a:lnTo>
                <a:lnTo>
                  <a:pt x="50465" y="90940"/>
                </a:lnTo>
                <a:lnTo>
                  <a:pt x="49924" y="91212"/>
                </a:lnTo>
                <a:lnTo>
                  <a:pt x="49810" y="90709"/>
                </a:lnTo>
                <a:lnTo>
                  <a:pt x="50574" y="90237"/>
                </a:lnTo>
                <a:lnTo>
                  <a:pt x="50880" y="90277"/>
                </a:lnTo>
                <a:lnTo>
                  <a:pt x="50820" y="94112"/>
                </a:lnTo>
                <a:close/>
                <a:moveTo>
                  <a:pt x="53080" y="92530"/>
                </a:moveTo>
                <a:lnTo>
                  <a:pt x="53014" y="93353"/>
                </a:lnTo>
                <a:lnTo>
                  <a:pt x="52840" y="93945"/>
                </a:lnTo>
                <a:lnTo>
                  <a:pt x="52569" y="94272"/>
                </a:lnTo>
                <a:lnTo>
                  <a:pt x="52215" y="94344"/>
                </a:lnTo>
                <a:lnTo>
                  <a:pt x="51890" y="94184"/>
                </a:lnTo>
                <a:lnTo>
                  <a:pt x="51638" y="93777"/>
                </a:lnTo>
                <a:lnTo>
                  <a:pt x="51481" y="93146"/>
                </a:lnTo>
                <a:lnTo>
                  <a:pt x="51439" y="92315"/>
                </a:lnTo>
                <a:lnTo>
                  <a:pt x="51505" y="91492"/>
                </a:lnTo>
                <a:lnTo>
                  <a:pt x="51686" y="90900"/>
                </a:lnTo>
                <a:lnTo>
                  <a:pt x="51950" y="90549"/>
                </a:lnTo>
                <a:lnTo>
                  <a:pt x="52299" y="90469"/>
                </a:lnTo>
                <a:lnTo>
                  <a:pt x="52636" y="90653"/>
                </a:lnTo>
                <a:lnTo>
                  <a:pt x="52888" y="91060"/>
                </a:lnTo>
                <a:lnTo>
                  <a:pt x="53038" y="91699"/>
                </a:lnTo>
                <a:lnTo>
                  <a:pt x="53080" y="92530"/>
                </a:lnTo>
                <a:close/>
                <a:moveTo>
                  <a:pt x="52654" y="92522"/>
                </a:moveTo>
                <a:lnTo>
                  <a:pt x="52569" y="91420"/>
                </a:lnTo>
                <a:lnTo>
                  <a:pt x="52269" y="91012"/>
                </a:lnTo>
                <a:lnTo>
                  <a:pt x="51974" y="91308"/>
                </a:lnTo>
                <a:lnTo>
                  <a:pt x="51866" y="92331"/>
                </a:lnTo>
                <a:lnTo>
                  <a:pt x="51950" y="93401"/>
                </a:lnTo>
                <a:lnTo>
                  <a:pt x="52245" y="93801"/>
                </a:lnTo>
                <a:lnTo>
                  <a:pt x="52539" y="93505"/>
                </a:lnTo>
                <a:lnTo>
                  <a:pt x="52654" y="92522"/>
                </a:lnTo>
                <a:close/>
                <a:moveTo>
                  <a:pt x="54487" y="94592"/>
                </a:moveTo>
                <a:lnTo>
                  <a:pt x="54096" y="94544"/>
                </a:lnTo>
                <a:lnTo>
                  <a:pt x="54138" y="91468"/>
                </a:lnTo>
                <a:lnTo>
                  <a:pt x="53609" y="91739"/>
                </a:lnTo>
                <a:lnTo>
                  <a:pt x="53501" y="91228"/>
                </a:lnTo>
                <a:lnTo>
                  <a:pt x="54259" y="90765"/>
                </a:lnTo>
                <a:lnTo>
                  <a:pt x="54541" y="90804"/>
                </a:lnTo>
                <a:lnTo>
                  <a:pt x="54487" y="94592"/>
                </a:lnTo>
                <a:close/>
                <a:moveTo>
                  <a:pt x="56711" y="93042"/>
                </a:moveTo>
                <a:lnTo>
                  <a:pt x="56645" y="93841"/>
                </a:lnTo>
                <a:lnTo>
                  <a:pt x="56465" y="94432"/>
                </a:lnTo>
                <a:lnTo>
                  <a:pt x="56206" y="94767"/>
                </a:lnTo>
                <a:lnTo>
                  <a:pt x="55876" y="94847"/>
                </a:lnTo>
                <a:lnTo>
                  <a:pt x="55545" y="94672"/>
                </a:lnTo>
                <a:lnTo>
                  <a:pt x="55293" y="94264"/>
                </a:lnTo>
                <a:lnTo>
                  <a:pt x="55142" y="93641"/>
                </a:lnTo>
                <a:lnTo>
                  <a:pt x="55094" y="92810"/>
                </a:lnTo>
                <a:lnTo>
                  <a:pt x="55160" y="92011"/>
                </a:lnTo>
                <a:lnTo>
                  <a:pt x="55341" y="91420"/>
                </a:lnTo>
                <a:lnTo>
                  <a:pt x="55605" y="91084"/>
                </a:lnTo>
                <a:lnTo>
                  <a:pt x="55936" y="91004"/>
                </a:lnTo>
                <a:lnTo>
                  <a:pt x="56272" y="91180"/>
                </a:lnTo>
                <a:lnTo>
                  <a:pt x="56525" y="91595"/>
                </a:lnTo>
                <a:lnTo>
                  <a:pt x="56669" y="92211"/>
                </a:lnTo>
                <a:lnTo>
                  <a:pt x="56711" y="93042"/>
                </a:lnTo>
                <a:close/>
                <a:moveTo>
                  <a:pt x="56284" y="93034"/>
                </a:moveTo>
                <a:lnTo>
                  <a:pt x="56200" y="91939"/>
                </a:lnTo>
                <a:lnTo>
                  <a:pt x="55912" y="91540"/>
                </a:lnTo>
                <a:lnTo>
                  <a:pt x="55635" y="91843"/>
                </a:lnTo>
                <a:lnTo>
                  <a:pt x="55521" y="92834"/>
                </a:lnTo>
                <a:lnTo>
                  <a:pt x="55605" y="93905"/>
                </a:lnTo>
                <a:lnTo>
                  <a:pt x="55900" y="94288"/>
                </a:lnTo>
                <a:lnTo>
                  <a:pt x="56176" y="94000"/>
                </a:lnTo>
                <a:lnTo>
                  <a:pt x="56284" y="93034"/>
                </a:lnTo>
                <a:close/>
                <a:moveTo>
                  <a:pt x="58491" y="93289"/>
                </a:moveTo>
                <a:lnTo>
                  <a:pt x="58431" y="94096"/>
                </a:lnTo>
                <a:lnTo>
                  <a:pt x="58256" y="94672"/>
                </a:lnTo>
                <a:lnTo>
                  <a:pt x="57998" y="95007"/>
                </a:lnTo>
                <a:lnTo>
                  <a:pt x="57661" y="95071"/>
                </a:lnTo>
                <a:lnTo>
                  <a:pt x="57336" y="94911"/>
                </a:lnTo>
                <a:lnTo>
                  <a:pt x="57096" y="94528"/>
                </a:lnTo>
                <a:lnTo>
                  <a:pt x="56940" y="93881"/>
                </a:lnTo>
                <a:lnTo>
                  <a:pt x="56880" y="93066"/>
                </a:lnTo>
                <a:lnTo>
                  <a:pt x="56946" y="92259"/>
                </a:lnTo>
                <a:lnTo>
                  <a:pt x="57126" y="91675"/>
                </a:lnTo>
                <a:lnTo>
                  <a:pt x="57391" y="91332"/>
                </a:lnTo>
                <a:lnTo>
                  <a:pt x="57721" y="91252"/>
                </a:lnTo>
                <a:lnTo>
                  <a:pt x="58052" y="91428"/>
                </a:lnTo>
                <a:lnTo>
                  <a:pt x="58292" y="91843"/>
                </a:lnTo>
                <a:lnTo>
                  <a:pt x="58443" y="92474"/>
                </a:lnTo>
                <a:lnTo>
                  <a:pt x="58491" y="93289"/>
                </a:lnTo>
                <a:close/>
                <a:moveTo>
                  <a:pt x="58076" y="93281"/>
                </a:moveTo>
                <a:lnTo>
                  <a:pt x="57992" y="92203"/>
                </a:lnTo>
                <a:lnTo>
                  <a:pt x="57697" y="91795"/>
                </a:lnTo>
                <a:lnTo>
                  <a:pt x="57421" y="92091"/>
                </a:lnTo>
                <a:lnTo>
                  <a:pt x="57306" y="93090"/>
                </a:lnTo>
                <a:lnTo>
                  <a:pt x="57391" y="94144"/>
                </a:lnTo>
                <a:lnTo>
                  <a:pt x="57685" y="94536"/>
                </a:lnTo>
                <a:lnTo>
                  <a:pt x="57968" y="94256"/>
                </a:lnTo>
                <a:lnTo>
                  <a:pt x="58076" y="93281"/>
                </a:lnTo>
                <a:close/>
                <a:moveTo>
                  <a:pt x="59867" y="95327"/>
                </a:moveTo>
                <a:lnTo>
                  <a:pt x="59483" y="95263"/>
                </a:lnTo>
                <a:lnTo>
                  <a:pt x="59531" y="92243"/>
                </a:lnTo>
                <a:lnTo>
                  <a:pt x="59002" y="92506"/>
                </a:lnTo>
                <a:lnTo>
                  <a:pt x="58905" y="92011"/>
                </a:lnTo>
                <a:lnTo>
                  <a:pt x="59627" y="91548"/>
                </a:lnTo>
                <a:lnTo>
                  <a:pt x="59915" y="91595"/>
                </a:lnTo>
                <a:lnTo>
                  <a:pt x="59867" y="95327"/>
                </a:lnTo>
                <a:close/>
                <a:moveTo>
                  <a:pt x="62013" y="93785"/>
                </a:moveTo>
                <a:lnTo>
                  <a:pt x="61947" y="94576"/>
                </a:lnTo>
                <a:lnTo>
                  <a:pt x="61773" y="95159"/>
                </a:lnTo>
                <a:lnTo>
                  <a:pt x="61526" y="95479"/>
                </a:lnTo>
                <a:lnTo>
                  <a:pt x="61196" y="95558"/>
                </a:lnTo>
                <a:lnTo>
                  <a:pt x="60877" y="95399"/>
                </a:lnTo>
                <a:lnTo>
                  <a:pt x="60637" y="94991"/>
                </a:lnTo>
                <a:lnTo>
                  <a:pt x="60480" y="94376"/>
                </a:lnTo>
                <a:lnTo>
                  <a:pt x="60432" y="93553"/>
                </a:lnTo>
                <a:lnTo>
                  <a:pt x="60492" y="92762"/>
                </a:lnTo>
                <a:lnTo>
                  <a:pt x="60667" y="92195"/>
                </a:lnTo>
                <a:lnTo>
                  <a:pt x="60919" y="91851"/>
                </a:lnTo>
                <a:lnTo>
                  <a:pt x="61244" y="91771"/>
                </a:lnTo>
                <a:lnTo>
                  <a:pt x="61574" y="91939"/>
                </a:lnTo>
                <a:lnTo>
                  <a:pt x="61821" y="92355"/>
                </a:lnTo>
                <a:lnTo>
                  <a:pt x="61971" y="92962"/>
                </a:lnTo>
                <a:lnTo>
                  <a:pt x="62013" y="93785"/>
                </a:lnTo>
                <a:close/>
                <a:moveTo>
                  <a:pt x="61605" y="93777"/>
                </a:moveTo>
                <a:lnTo>
                  <a:pt x="61514" y="92706"/>
                </a:lnTo>
                <a:lnTo>
                  <a:pt x="61226" y="92299"/>
                </a:lnTo>
                <a:lnTo>
                  <a:pt x="60949" y="92594"/>
                </a:lnTo>
                <a:lnTo>
                  <a:pt x="60847" y="93585"/>
                </a:lnTo>
                <a:lnTo>
                  <a:pt x="60931" y="94624"/>
                </a:lnTo>
                <a:lnTo>
                  <a:pt x="61208" y="95007"/>
                </a:lnTo>
                <a:lnTo>
                  <a:pt x="61502" y="94728"/>
                </a:lnTo>
                <a:lnTo>
                  <a:pt x="61605" y="93777"/>
                </a:lnTo>
                <a:close/>
                <a:moveTo>
                  <a:pt x="63372" y="95782"/>
                </a:moveTo>
                <a:lnTo>
                  <a:pt x="62993" y="95734"/>
                </a:lnTo>
                <a:lnTo>
                  <a:pt x="63029" y="92746"/>
                </a:lnTo>
                <a:lnTo>
                  <a:pt x="62506" y="93002"/>
                </a:lnTo>
                <a:lnTo>
                  <a:pt x="62404" y="92506"/>
                </a:lnTo>
                <a:lnTo>
                  <a:pt x="63131" y="92051"/>
                </a:lnTo>
                <a:lnTo>
                  <a:pt x="63408" y="92091"/>
                </a:lnTo>
                <a:lnTo>
                  <a:pt x="63372" y="95782"/>
                </a:lnTo>
                <a:close/>
                <a:moveTo>
                  <a:pt x="65458" y="94264"/>
                </a:moveTo>
                <a:lnTo>
                  <a:pt x="65398" y="95047"/>
                </a:lnTo>
                <a:lnTo>
                  <a:pt x="65229" y="95614"/>
                </a:lnTo>
                <a:lnTo>
                  <a:pt x="64983" y="95942"/>
                </a:lnTo>
                <a:lnTo>
                  <a:pt x="64658" y="96030"/>
                </a:lnTo>
                <a:lnTo>
                  <a:pt x="64352" y="95854"/>
                </a:lnTo>
                <a:lnTo>
                  <a:pt x="64117" y="95463"/>
                </a:lnTo>
                <a:lnTo>
                  <a:pt x="63967" y="94855"/>
                </a:lnTo>
                <a:lnTo>
                  <a:pt x="63919" y="94040"/>
                </a:lnTo>
                <a:lnTo>
                  <a:pt x="63985" y="93265"/>
                </a:lnTo>
                <a:lnTo>
                  <a:pt x="64153" y="92690"/>
                </a:lnTo>
                <a:lnTo>
                  <a:pt x="64400" y="92355"/>
                </a:lnTo>
                <a:lnTo>
                  <a:pt x="64718" y="92283"/>
                </a:lnTo>
                <a:lnTo>
                  <a:pt x="65025" y="92450"/>
                </a:lnTo>
                <a:lnTo>
                  <a:pt x="65259" y="92850"/>
                </a:lnTo>
                <a:lnTo>
                  <a:pt x="65410" y="93465"/>
                </a:lnTo>
                <a:lnTo>
                  <a:pt x="65458" y="94264"/>
                </a:lnTo>
                <a:close/>
                <a:moveTo>
                  <a:pt x="65055" y="94264"/>
                </a:moveTo>
                <a:lnTo>
                  <a:pt x="64965" y="93193"/>
                </a:lnTo>
                <a:lnTo>
                  <a:pt x="64688" y="92802"/>
                </a:lnTo>
                <a:lnTo>
                  <a:pt x="64418" y="93090"/>
                </a:lnTo>
                <a:lnTo>
                  <a:pt x="64322" y="94064"/>
                </a:lnTo>
                <a:lnTo>
                  <a:pt x="64400" y="95103"/>
                </a:lnTo>
                <a:lnTo>
                  <a:pt x="64682" y="95487"/>
                </a:lnTo>
                <a:lnTo>
                  <a:pt x="64959" y="95207"/>
                </a:lnTo>
                <a:lnTo>
                  <a:pt x="65055" y="94264"/>
                </a:lnTo>
                <a:close/>
                <a:moveTo>
                  <a:pt x="66780" y="96254"/>
                </a:moveTo>
                <a:lnTo>
                  <a:pt x="66414" y="96206"/>
                </a:lnTo>
                <a:lnTo>
                  <a:pt x="66438" y="93225"/>
                </a:lnTo>
                <a:lnTo>
                  <a:pt x="65945" y="93481"/>
                </a:lnTo>
                <a:lnTo>
                  <a:pt x="65849" y="93002"/>
                </a:lnTo>
                <a:lnTo>
                  <a:pt x="66534" y="92554"/>
                </a:lnTo>
                <a:lnTo>
                  <a:pt x="66822" y="92594"/>
                </a:lnTo>
                <a:lnTo>
                  <a:pt x="66780" y="96254"/>
                </a:lnTo>
                <a:close/>
                <a:moveTo>
                  <a:pt x="68464" y="96477"/>
                </a:moveTo>
                <a:lnTo>
                  <a:pt x="68091" y="96429"/>
                </a:lnTo>
                <a:lnTo>
                  <a:pt x="68115" y="93473"/>
                </a:lnTo>
                <a:lnTo>
                  <a:pt x="67640" y="93737"/>
                </a:lnTo>
                <a:lnTo>
                  <a:pt x="67538" y="93249"/>
                </a:lnTo>
                <a:lnTo>
                  <a:pt x="68211" y="92802"/>
                </a:lnTo>
                <a:lnTo>
                  <a:pt x="68500" y="92842"/>
                </a:lnTo>
                <a:lnTo>
                  <a:pt x="68464" y="96477"/>
                </a:lnTo>
                <a:close/>
                <a:moveTo>
                  <a:pt x="70495" y="94975"/>
                </a:moveTo>
                <a:lnTo>
                  <a:pt x="70435" y="95742"/>
                </a:lnTo>
                <a:lnTo>
                  <a:pt x="70267" y="96317"/>
                </a:lnTo>
                <a:lnTo>
                  <a:pt x="70039" y="96629"/>
                </a:lnTo>
                <a:lnTo>
                  <a:pt x="69714" y="96693"/>
                </a:lnTo>
                <a:lnTo>
                  <a:pt x="69413" y="96549"/>
                </a:lnTo>
                <a:lnTo>
                  <a:pt x="69185" y="96158"/>
                </a:lnTo>
                <a:lnTo>
                  <a:pt x="69041" y="95558"/>
                </a:lnTo>
                <a:lnTo>
                  <a:pt x="68999" y="94751"/>
                </a:lnTo>
                <a:lnTo>
                  <a:pt x="69065" y="93984"/>
                </a:lnTo>
                <a:lnTo>
                  <a:pt x="69233" y="93425"/>
                </a:lnTo>
                <a:lnTo>
                  <a:pt x="69461" y="93090"/>
                </a:lnTo>
                <a:lnTo>
                  <a:pt x="69780" y="93010"/>
                </a:lnTo>
                <a:lnTo>
                  <a:pt x="70081" y="93185"/>
                </a:lnTo>
                <a:lnTo>
                  <a:pt x="70315" y="93577"/>
                </a:lnTo>
                <a:lnTo>
                  <a:pt x="70459" y="94176"/>
                </a:lnTo>
                <a:lnTo>
                  <a:pt x="70495" y="94975"/>
                </a:lnTo>
                <a:close/>
                <a:moveTo>
                  <a:pt x="70105" y="94967"/>
                </a:moveTo>
                <a:lnTo>
                  <a:pt x="70021" y="93913"/>
                </a:lnTo>
                <a:lnTo>
                  <a:pt x="69750" y="93537"/>
                </a:lnTo>
                <a:lnTo>
                  <a:pt x="69486" y="93817"/>
                </a:lnTo>
                <a:lnTo>
                  <a:pt x="69389" y="94775"/>
                </a:lnTo>
                <a:lnTo>
                  <a:pt x="69480" y="95798"/>
                </a:lnTo>
                <a:lnTo>
                  <a:pt x="69732" y="96166"/>
                </a:lnTo>
                <a:lnTo>
                  <a:pt x="70015" y="95894"/>
                </a:lnTo>
                <a:lnTo>
                  <a:pt x="70105" y="94967"/>
                </a:lnTo>
                <a:close/>
                <a:moveTo>
                  <a:pt x="72131" y="95199"/>
                </a:moveTo>
                <a:lnTo>
                  <a:pt x="72070" y="95974"/>
                </a:lnTo>
                <a:lnTo>
                  <a:pt x="71914" y="96525"/>
                </a:lnTo>
                <a:lnTo>
                  <a:pt x="71680" y="96845"/>
                </a:lnTo>
                <a:lnTo>
                  <a:pt x="71367" y="96917"/>
                </a:lnTo>
                <a:lnTo>
                  <a:pt x="71079" y="96765"/>
                </a:lnTo>
                <a:lnTo>
                  <a:pt x="70850" y="96389"/>
                </a:lnTo>
                <a:lnTo>
                  <a:pt x="70706" y="95782"/>
                </a:lnTo>
                <a:lnTo>
                  <a:pt x="70670" y="94991"/>
                </a:lnTo>
                <a:lnTo>
                  <a:pt x="70730" y="94216"/>
                </a:lnTo>
                <a:lnTo>
                  <a:pt x="70886" y="93657"/>
                </a:lnTo>
                <a:lnTo>
                  <a:pt x="71121" y="93321"/>
                </a:lnTo>
                <a:lnTo>
                  <a:pt x="71427" y="93241"/>
                </a:lnTo>
                <a:lnTo>
                  <a:pt x="71734" y="93417"/>
                </a:lnTo>
                <a:lnTo>
                  <a:pt x="71956" y="93817"/>
                </a:lnTo>
                <a:lnTo>
                  <a:pt x="72094" y="94416"/>
                </a:lnTo>
                <a:lnTo>
                  <a:pt x="72131" y="95199"/>
                </a:lnTo>
                <a:close/>
                <a:moveTo>
                  <a:pt x="71764" y="95199"/>
                </a:moveTo>
                <a:lnTo>
                  <a:pt x="71680" y="94152"/>
                </a:lnTo>
                <a:lnTo>
                  <a:pt x="71409" y="93761"/>
                </a:lnTo>
                <a:lnTo>
                  <a:pt x="71145" y="94040"/>
                </a:lnTo>
                <a:lnTo>
                  <a:pt x="71042" y="95015"/>
                </a:lnTo>
                <a:lnTo>
                  <a:pt x="71127" y="96030"/>
                </a:lnTo>
                <a:lnTo>
                  <a:pt x="71397" y="96405"/>
                </a:lnTo>
                <a:lnTo>
                  <a:pt x="71662" y="96126"/>
                </a:lnTo>
                <a:lnTo>
                  <a:pt x="71764" y="95199"/>
                </a:lnTo>
                <a:close/>
                <a:moveTo>
                  <a:pt x="73772" y="95439"/>
                </a:moveTo>
                <a:lnTo>
                  <a:pt x="73718" y="96198"/>
                </a:lnTo>
                <a:lnTo>
                  <a:pt x="73561" y="96749"/>
                </a:lnTo>
                <a:lnTo>
                  <a:pt x="73321" y="97077"/>
                </a:lnTo>
                <a:lnTo>
                  <a:pt x="73020" y="97148"/>
                </a:lnTo>
                <a:lnTo>
                  <a:pt x="72708" y="96989"/>
                </a:lnTo>
                <a:lnTo>
                  <a:pt x="72485" y="96605"/>
                </a:lnTo>
                <a:lnTo>
                  <a:pt x="72359" y="96014"/>
                </a:lnTo>
                <a:lnTo>
                  <a:pt x="72311" y="95215"/>
                </a:lnTo>
                <a:lnTo>
                  <a:pt x="72371" y="94456"/>
                </a:lnTo>
                <a:lnTo>
                  <a:pt x="72527" y="93897"/>
                </a:lnTo>
                <a:lnTo>
                  <a:pt x="72756" y="93577"/>
                </a:lnTo>
                <a:lnTo>
                  <a:pt x="73074" y="93497"/>
                </a:lnTo>
                <a:lnTo>
                  <a:pt x="73363" y="93665"/>
                </a:lnTo>
                <a:lnTo>
                  <a:pt x="73591" y="94040"/>
                </a:lnTo>
                <a:lnTo>
                  <a:pt x="73730" y="94648"/>
                </a:lnTo>
                <a:lnTo>
                  <a:pt x="73772" y="95439"/>
                </a:lnTo>
                <a:close/>
                <a:moveTo>
                  <a:pt x="73393" y="95415"/>
                </a:moveTo>
                <a:lnTo>
                  <a:pt x="73315" y="94384"/>
                </a:lnTo>
                <a:lnTo>
                  <a:pt x="73044" y="94000"/>
                </a:lnTo>
                <a:lnTo>
                  <a:pt x="72780" y="94288"/>
                </a:lnTo>
                <a:lnTo>
                  <a:pt x="72678" y="95239"/>
                </a:lnTo>
                <a:lnTo>
                  <a:pt x="72762" y="96254"/>
                </a:lnTo>
                <a:lnTo>
                  <a:pt x="73032" y="96613"/>
                </a:lnTo>
                <a:lnTo>
                  <a:pt x="73297" y="96349"/>
                </a:lnTo>
                <a:lnTo>
                  <a:pt x="73393" y="95415"/>
                </a:lnTo>
                <a:close/>
                <a:moveTo>
                  <a:pt x="75028" y="97364"/>
                </a:moveTo>
                <a:lnTo>
                  <a:pt x="74685" y="97316"/>
                </a:lnTo>
                <a:lnTo>
                  <a:pt x="74703" y="94416"/>
                </a:lnTo>
                <a:lnTo>
                  <a:pt x="74247" y="94664"/>
                </a:lnTo>
                <a:lnTo>
                  <a:pt x="74150" y="94208"/>
                </a:lnTo>
                <a:lnTo>
                  <a:pt x="74794" y="93753"/>
                </a:lnTo>
                <a:lnTo>
                  <a:pt x="75058" y="93793"/>
                </a:lnTo>
                <a:lnTo>
                  <a:pt x="75028" y="97364"/>
                </a:lnTo>
                <a:close/>
                <a:moveTo>
                  <a:pt x="76982" y="95878"/>
                </a:moveTo>
                <a:lnTo>
                  <a:pt x="76928" y="96637"/>
                </a:lnTo>
                <a:lnTo>
                  <a:pt x="76777" y="97188"/>
                </a:lnTo>
                <a:lnTo>
                  <a:pt x="76543" y="97500"/>
                </a:lnTo>
                <a:lnTo>
                  <a:pt x="76236" y="97564"/>
                </a:lnTo>
                <a:lnTo>
                  <a:pt x="75942" y="97428"/>
                </a:lnTo>
                <a:lnTo>
                  <a:pt x="75731" y="97045"/>
                </a:lnTo>
                <a:lnTo>
                  <a:pt x="75593" y="96453"/>
                </a:lnTo>
                <a:lnTo>
                  <a:pt x="75551" y="95678"/>
                </a:lnTo>
                <a:lnTo>
                  <a:pt x="75605" y="94911"/>
                </a:lnTo>
                <a:lnTo>
                  <a:pt x="75755" y="94352"/>
                </a:lnTo>
                <a:lnTo>
                  <a:pt x="75984" y="94024"/>
                </a:lnTo>
                <a:lnTo>
                  <a:pt x="76290" y="93952"/>
                </a:lnTo>
                <a:lnTo>
                  <a:pt x="76591" y="94120"/>
                </a:lnTo>
                <a:lnTo>
                  <a:pt x="76813" y="94512"/>
                </a:lnTo>
                <a:lnTo>
                  <a:pt x="76952" y="95103"/>
                </a:lnTo>
                <a:lnTo>
                  <a:pt x="76982" y="95878"/>
                </a:lnTo>
                <a:close/>
                <a:moveTo>
                  <a:pt x="76609" y="95862"/>
                </a:moveTo>
                <a:lnTo>
                  <a:pt x="76531" y="94855"/>
                </a:lnTo>
                <a:lnTo>
                  <a:pt x="76266" y="94472"/>
                </a:lnTo>
                <a:lnTo>
                  <a:pt x="76008" y="94751"/>
                </a:lnTo>
                <a:lnTo>
                  <a:pt x="75918" y="95694"/>
                </a:lnTo>
                <a:lnTo>
                  <a:pt x="76002" y="96693"/>
                </a:lnTo>
                <a:lnTo>
                  <a:pt x="76266" y="97069"/>
                </a:lnTo>
                <a:lnTo>
                  <a:pt x="76519" y="96789"/>
                </a:lnTo>
                <a:lnTo>
                  <a:pt x="76609" y="95862"/>
                </a:lnTo>
                <a:close/>
                <a:moveTo>
                  <a:pt x="78226" y="97796"/>
                </a:moveTo>
                <a:lnTo>
                  <a:pt x="77883" y="97756"/>
                </a:lnTo>
                <a:lnTo>
                  <a:pt x="77908" y="94871"/>
                </a:lnTo>
                <a:lnTo>
                  <a:pt x="77439" y="95127"/>
                </a:lnTo>
                <a:lnTo>
                  <a:pt x="77348" y="94664"/>
                </a:lnTo>
                <a:lnTo>
                  <a:pt x="77998" y="94224"/>
                </a:lnTo>
                <a:lnTo>
                  <a:pt x="78244" y="94256"/>
                </a:lnTo>
                <a:lnTo>
                  <a:pt x="78226" y="97796"/>
                </a:lnTo>
                <a:close/>
                <a:moveTo>
                  <a:pt x="80138" y="96317"/>
                </a:moveTo>
                <a:lnTo>
                  <a:pt x="80084" y="97077"/>
                </a:lnTo>
                <a:lnTo>
                  <a:pt x="79933" y="97628"/>
                </a:lnTo>
                <a:lnTo>
                  <a:pt x="79705" y="97931"/>
                </a:lnTo>
                <a:lnTo>
                  <a:pt x="79422" y="97995"/>
                </a:lnTo>
                <a:lnTo>
                  <a:pt x="79128" y="97860"/>
                </a:lnTo>
                <a:lnTo>
                  <a:pt x="78911" y="97484"/>
                </a:lnTo>
                <a:lnTo>
                  <a:pt x="78773" y="96901"/>
                </a:lnTo>
                <a:lnTo>
                  <a:pt x="78737" y="96126"/>
                </a:lnTo>
                <a:lnTo>
                  <a:pt x="78791" y="95367"/>
                </a:lnTo>
                <a:lnTo>
                  <a:pt x="78929" y="94815"/>
                </a:lnTo>
                <a:lnTo>
                  <a:pt x="79164" y="94496"/>
                </a:lnTo>
                <a:lnTo>
                  <a:pt x="79452" y="94416"/>
                </a:lnTo>
                <a:lnTo>
                  <a:pt x="79735" y="94584"/>
                </a:lnTo>
                <a:lnTo>
                  <a:pt x="79957" y="94975"/>
                </a:lnTo>
                <a:lnTo>
                  <a:pt x="80102" y="95558"/>
                </a:lnTo>
                <a:lnTo>
                  <a:pt x="80138" y="96317"/>
                </a:lnTo>
                <a:close/>
                <a:moveTo>
                  <a:pt x="79765" y="96317"/>
                </a:moveTo>
                <a:lnTo>
                  <a:pt x="79693" y="95295"/>
                </a:lnTo>
                <a:lnTo>
                  <a:pt x="79434" y="94927"/>
                </a:lnTo>
                <a:lnTo>
                  <a:pt x="79188" y="95207"/>
                </a:lnTo>
                <a:lnTo>
                  <a:pt x="79092" y="96134"/>
                </a:lnTo>
                <a:lnTo>
                  <a:pt x="79170" y="97140"/>
                </a:lnTo>
                <a:lnTo>
                  <a:pt x="79434" y="97500"/>
                </a:lnTo>
                <a:lnTo>
                  <a:pt x="79675" y="97228"/>
                </a:lnTo>
                <a:lnTo>
                  <a:pt x="79765" y="96317"/>
                </a:lnTo>
                <a:close/>
                <a:moveTo>
                  <a:pt x="81364" y="98227"/>
                </a:moveTo>
                <a:lnTo>
                  <a:pt x="81015" y="98171"/>
                </a:lnTo>
                <a:lnTo>
                  <a:pt x="81039" y="95327"/>
                </a:lnTo>
                <a:lnTo>
                  <a:pt x="80589" y="95574"/>
                </a:lnTo>
                <a:lnTo>
                  <a:pt x="80498" y="95119"/>
                </a:lnTo>
                <a:lnTo>
                  <a:pt x="81130" y="94672"/>
                </a:lnTo>
                <a:lnTo>
                  <a:pt x="81382" y="94712"/>
                </a:lnTo>
                <a:lnTo>
                  <a:pt x="81364" y="98227"/>
                </a:lnTo>
                <a:close/>
                <a:moveTo>
                  <a:pt x="82903" y="98427"/>
                </a:moveTo>
                <a:lnTo>
                  <a:pt x="82554" y="98379"/>
                </a:lnTo>
                <a:lnTo>
                  <a:pt x="82578" y="95542"/>
                </a:lnTo>
                <a:lnTo>
                  <a:pt x="82134" y="95798"/>
                </a:lnTo>
                <a:lnTo>
                  <a:pt x="82043" y="95335"/>
                </a:lnTo>
                <a:lnTo>
                  <a:pt x="82669" y="94895"/>
                </a:lnTo>
                <a:lnTo>
                  <a:pt x="82915" y="94935"/>
                </a:lnTo>
                <a:lnTo>
                  <a:pt x="82903" y="98427"/>
                </a:lnTo>
                <a:close/>
                <a:moveTo>
                  <a:pt x="84761" y="96965"/>
                </a:moveTo>
                <a:lnTo>
                  <a:pt x="84706" y="97716"/>
                </a:lnTo>
                <a:lnTo>
                  <a:pt x="84574" y="98251"/>
                </a:lnTo>
                <a:lnTo>
                  <a:pt x="84358" y="98555"/>
                </a:lnTo>
                <a:lnTo>
                  <a:pt x="84069" y="98627"/>
                </a:lnTo>
                <a:lnTo>
                  <a:pt x="83781" y="98475"/>
                </a:lnTo>
                <a:lnTo>
                  <a:pt x="83570" y="98115"/>
                </a:lnTo>
                <a:lnTo>
                  <a:pt x="83426" y="97540"/>
                </a:lnTo>
                <a:lnTo>
                  <a:pt x="83378" y="96773"/>
                </a:lnTo>
                <a:lnTo>
                  <a:pt x="83426" y="96030"/>
                </a:lnTo>
                <a:lnTo>
                  <a:pt x="83576" y="95487"/>
                </a:lnTo>
                <a:lnTo>
                  <a:pt x="83805" y="95167"/>
                </a:lnTo>
                <a:lnTo>
                  <a:pt x="84099" y="95095"/>
                </a:lnTo>
                <a:lnTo>
                  <a:pt x="84376" y="95255"/>
                </a:lnTo>
                <a:lnTo>
                  <a:pt x="84598" y="95638"/>
                </a:lnTo>
                <a:lnTo>
                  <a:pt x="84724" y="96214"/>
                </a:lnTo>
                <a:lnTo>
                  <a:pt x="84761" y="96965"/>
                </a:lnTo>
                <a:close/>
                <a:moveTo>
                  <a:pt x="84400" y="96957"/>
                </a:moveTo>
                <a:lnTo>
                  <a:pt x="84334" y="95966"/>
                </a:lnTo>
                <a:lnTo>
                  <a:pt x="84081" y="95606"/>
                </a:lnTo>
                <a:lnTo>
                  <a:pt x="83835" y="95878"/>
                </a:lnTo>
                <a:lnTo>
                  <a:pt x="83751" y="96789"/>
                </a:lnTo>
                <a:lnTo>
                  <a:pt x="83823" y="97780"/>
                </a:lnTo>
                <a:lnTo>
                  <a:pt x="84069" y="98131"/>
                </a:lnTo>
                <a:lnTo>
                  <a:pt x="84316" y="97860"/>
                </a:lnTo>
                <a:lnTo>
                  <a:pt x="84400" y="96957"/>
                </a:lnTo>
                <a:close/>
                <a:moveTo>
                  <a:pt x="85939" y="98842"/>
                </a:moveTo>
                <a:lnTo>
                  <a:pt x="85620" y="98802"/>
                </a:lnTo>
                <a:lnTo>
                  <a:pt x="85626" y="95990"/>
                </a:lnTo>
                <a:lnTo>
                  <a:pt x="85181" y="96238"/>
                </a:lnTo>
                <a:lnTo>
                  <a:pt x="85091" y="95774"/>
                </a:lnTo>
                <a:lnTo>
                  <a:pt x="85716" y="95343"/>
                </a:lnTo>
                <a:lnTo>
                  <a:pt x="85969" y="95383"/>
                </a:lnTo>
                <a:lnTo>
                  <a:pt x="85939" y="98842"/>
                </a:lnTo>
                <a:close/>
                <a:moveTo>
                  <a:pt x="87772" y="97388"/>
                </a:moveTo>
                <a:lnTo>
                  <a:pt x="87724" y="98131"/>
                </a:lnTo>
                <a:lnTo>
                  <a:pt x="87580" y="98667"/>
                </a:lnTo>
                <a:lnTo>
                  <a:pt x="87357" y="98970"/>
                </a:lnTo>
                <a:lnTo>
                  <a:pt x="87081" y="99042"/>
                </a:lnTo>
                <a:lnTo>
                  <a:pt x="86804" y="98890"/>
                </a:lnTo>
                <a:lnTo>
                  <a:pt x="86600" y="98539"/>
                </a:lnTo>
                <a:lnTo>
                  <a:pt x="86462" y="97955"/>
                </a:lnTo>
                <a:lnTo>
                  <a:pt x="86426" y="97204"/>
                </a:lnTo>
                <a:lnTo>
                  <a:pt x="86480" y="96469"/>
                </a:lnTo>
                <a:lnTo>
                  <a:pt x="86612" y="95926"/>
                </a:lnTo>
                <a:lnTo>
                  <a:pt x="86834" y="95606"/>
                </a:lnTo>
                <a:lnTo>
                  <a:pt x="87117" y="95534"/>
                </a:lnTo>
                <a:lnTo>
                  <a:pt x="87388" y="95694"/>
                </a:lnTo>
                <a:lnTo>
                  <a:pt x="87592" y="96070"/>
                </a:lnTo>
                <a:lnTo>
                  <a:pt x="87730" y="96645"/>
                </a:lnTo>
                <a:lnTo>
                  <a:pt x="87772" y="97388"/>
                </a:lnTo>
                <a:close/>
                <a:moveTo>
                  <a:pt x="87430" y="97388"/>
                </a:moveTo>
                <a:lnTo>
                  <a:pt x="87345" y="96397"/>
                </a:lnTo>
                <a:lnTo>
                  <a:pt x="87099" y="96030"/>
                </a:lnTo>
                <a:lnTo>
                  <a:pt x="86859" y="96294"/>
                </a:lnTo>
                <a:lnTo>
                  <a:pt x="86774" y="97220"/>
                </a:lnTo>
                <a:lnTo>
                  <a:pt x="86847" y="98187"/>
                </a:lnTo>
                <a:lnTo>
                  <a:pt x="87087" y="98539"/>
                </a:lnTo>
                <a:lnTo>
                  <a:pt x="87339" y="98275"/>
                </a:lnTo>
                <a:lnTo>
                  <a:pt x="87430" y="97388"/>
                </a:lnTo>
                <a:close/>
                <a:moveTo>
                  <a:pt x="88932" y="99242"/>
                </a:moveTo>
                <a:lnTo>
                  <a:pt x="88608" y="99186"/>
                </a:lnTo>
                <a:lnTo>
                  <a:pt x="88620" y="96413"/>
                </a:lnTo>
                <a:lnTo>
                  <a:pt x="88199" y="96669"/>
                </a:lnTo>
                <a:lnTo>
                  <a:pt x="88109" y="96214"/>
                </a:lnTo>
                <a:lnTo>
                  <a:pt x="88692" y="95782"/>
                </a:lnTo>
                <a:lnTo>
                  <a:pt x="88944" y="95814"/>
                </a:lnTo>
                <a:lnTo>
                  <a:pt x="88932" y="99242"/>
                </a:lnTo>
                <a:close/>
                <a:moveTo>
                  <a:pt x="90718" y="97812"/>
                </a:moveTo>
                <a:lnTo>
                  <a:pt x="90670" y="98539"/>
                </a:lnTo>
                <a:lnTo>
                  <a:pt x="90532" y="99066"/>
                </a:lnTo>
                <a:lnTo>
                  <a:pt x="90321" y="99370"/>
                </a:lnTo>
                <a:lnTo>
                  <a:pt x="90045" y="99442"/>
                </a:lnTo>
                <a:lnTo>
                  <a:pt x="89768" y="99298"/>
                </a:lnTo>
                <a:lnTo>
                  <a:pt x="89570" y="98930"/>
                </a:lnTo>
                <a:lnTo>
                  <a:pt x="89437" y="98371"/>
                </a:lnTo>
                <a:lnTo>
                  <a:pt x="89395" y="97620"/>
                </a:lnTo>
                <a:lnTo>
                  <a:pt x="89449" y="96885"/>
                </a:lnTo>
                <a:lnTo>
                  <a:pt x="89600" y="96357"/>
                </a:lnTo>
                <a:lnTo>
                  <a:pt x="89798" y="96046"/>
                </a:lnTo>
                <a:lnTo>
                  <a:pt x="90075" y="95966"/>
                </a:lnTo>
                <a:lnTo>
                  <a:pt x="90351" y="96126"/>
                </a:lnTo>
                <a:lnTo>
                  <a:pt x="90550" y="96493"/>
                </a:lnTo>
                <a:lnTo>
                  <a:pt x="90676" y="97061"/>
                </a:lnTo>
                <a:lnTo>
                  <a:pt x="90718" y="97812"/>
                </a:lnTo>
                <a:close/>
                <a:moveTo>
                  <a:pt x="90387" y="97812"/>
                </a:moveTo>
                <a:lnTo>
                  <a:pt x="90303" y="96813"/>
                </a:lnTo>
                <a:lnTo>
                  <a:pt x="90057" y="96453"/>
                </a:lnTo>
                <a:lnTo>
                  <a:pt x="89822" y="96725"/>
                </a:lnTo>
                <a:lnTo>
                  <a:pt x="89738" y="97628"/>
                </a:lnTo>
                <a:lnTo>
                  <a:pt x="89816" y="98587"/>
                </a:lnTo>
                <a:lnTo>
                  <a:pt x="90057" y="98938"/>
                </a:lnTo>
                <a:lnTo>
                  <a:pt x="90297" y="98683"/>
                </a:lnTo>
                <a:lnTo>
                  <a:pt x="90387" y="97812"/>
                </a:lnTo>
                <a:close/>
                <a:moveTo>
                  <a:pt x="91866" y="99633"/>
                </a:moveTo>
                <a:lnTo>
                  <a:pt x="91541" y="99593"/>
                </a:lnTo>
                <a:lnTo>
                  <a:pt x="91553" y="96837"/>
                </a:lnTo>
                <a:lnTo>
                  <a:pt x="91139" y="97085"/>
                </a:lnTo>
                <a:lnTo>
                  <a:pt x="91048" y="96637"/>
                </a:lnTo>
                <a:lnTo>
                  <a:pt x="91632" y="96206"/>
                </a:lnTo>
                <a:lnTo>
                  <a:pt x="91872" y="96246"/>
                </a:lnTo>
                <a:lnTo>
                  <a:pt x="91866" y="99633"/>
                </a:lnTo>
                <a:close/>
                <a:moveTo>
                  <a:pt x="93309" y="99841"/>
                </a:moveTo>
                <a:lnTo>
                  <a:pt x="92984" y="99793"/>
                </a:lnTo>
                <a:lnTo>
                  <a:pt x="93002" y="97045"/>
                </a:lnTo>
                <a:lnTo>
                  <a:pt x="92581" y="97284"/>
                </a:lnTo>
                <a:lnTo>
                  <a:pt x="92497" y="96845"/>
                </a:lnTo>
                <a:lnTo>
                  <a:pt x="93080" y="96413"/>
                </a:lnTo>
                <a:lnTo>
                  <a:pt x="93309" y="96453"/>
                </a:lnTo>
                <a:lnTo>
                  <a:pt x="93309" y="99841"/>
                </a:lnTo>
                <a:close/>
                <a:moveTo>
                  <a:pt x="95046" y="98411"/>
                </a:moveTo>
                <a:lnTo>
                  <a:pt x="94998" y="99130"/>
                </a:lnTo>
                <a:lnTo>
                  <a:pt x="94872" y="99657"/>
                </a:lnTo>
                <a:lnTo>
                  <a:pt x="94661" y="99961"/>
                </a:lnTo>
                <a:lnTo>
                  <a:pt x="94397" y="100017"/>
                </a:lnTo>
                <a:lnTo>
                  <a:pt x="94126" y="99889"/>
                </a:lnTo>
                <a:lnTo>
                  <a:pt x="93928" y="99529"/>
                </a:lnTo>
                <a:lnTo>
                  <a:pt x="93808" y="98970"/>
                </a:lnTo>
                <a:lnTo>
                  <a:pt x="93772" y="98235"/>
                </a:lnTo>
                <a:lnTo>
                  <a:pt x="93814" y="97508"/>
                </a:lnTo>
                <a:lnTo>
                  <a:pt x="93952" y="96989"/>
                </a:lnTo>
                <a:lnTo>
                  <a:pt x="94156" y="96677"/>
                </a:lnTo>
                <a:lnTo>
                  <a:pt x="94421" y="96597"/>
                </a:lnTo>
                <a:lnTo>
                  <a:pt x="94679" y="96757"/>
                </a:lnTo>
                <a:lnTo>
                  <a:pt x="94872" y="97116"/>
                </a:lnTo>
                <a:lnTo>
                  <a:pt x="94998" y="97676"/>
                </a:lnTo>
                <a:lnTo>
                  <a:pt x="95046" y="98411"/>
                </a:lnTo>
                <a:close/>
                <a:moveTo>
                  <a:pt x="94709" y="98411"/>
                </a:moveTo>
                <a:lnTo>
                  <a:pt x="94637" y="97436"/>
                </a:lnTo>
                <a:lnTo>
                  <a:pt x="94397" y="97077"/>
                </a:lnTo>
                <a:lnTo>
                  <a:pt x="94174" y="97348"/>
                </a:lnTo>
                <a:lnTo>
                  <a:pt x="94102" y="98251"/>
                </a:lnTo>
                <a:lnTo>
                  <a:pt x="94174" y="99202"/>
                </a:lnTo>
                <a:lnTo>
                  <a:pt x="94403" y="99537"/>
                </a:lnTo>
                <a:lnTo>
                  <a:pt x="94637" y="99282"/>
                </a:lnTo>
                <a:lnTo>
                  <a:pt x="94709" y="98411"/>
                </a:lnTo>
                <a:close/>
                <a:moveTo>
                  <a:pt x="96158" y="100209"/>
                </a:moveTo>
                <a:lnTo>
                  <a:pt x="95852" y="100169"/>
                </a:lnTo>
                <a:lnTo>
                  <a:pt x="95858" y="97460"/>
                </a:lnTo>
                <a:lnTo>
                  <a:pt x="95449" y="97700"/>
                </a:lnTo>
                <a:lnTo>
                  <a:pt x="95359" y="97268"/>
                </a:lnTo>
                <a:lnTo>
                  <a:pt x="95924" y="96837"/>
                </a:lnTo>
                <a:lnTo>
                  <a:pt x="96158" y="96869"/>
                </a:lnTo>
                <a:lnTo>
                  <a:pt x="96158" y="100209"/>
                </a:lnTo>
                <a:close/>
                <a:moveTo>
                  <a:pt x="97853" y="98810"/>
                </a:moveTo>
                <a:lnTo>
                  <a:pt x="97817" y="99521"/>
                </a:lnTo>
                <a:lnTo>
                  <a:pt x="97697" y="100049"/>
                </a:lnTo>
                <a:lnTo>
                  <a:pt x="97493" y="100336"/>
                </a:lnTo>
                <a:lnTo>
                  <a:pt x="97228" y="100408"/>
                </a:lnTo>
                <a:lnTo>
                  <a:pt x="96964" y="100272"/>
                </a:lnTo>
                <a:lnTo>
                  <a:pt x="96765" y="99913"/>
                </a:lnTo>
                <a:lnTo>
                  <a:pt x="96645" y="99362"/>
                </a:lnTo>
                <a:lnTo>
                  <a:pt x="96603" y="98627"/>
                </a:lnTo>
                <a:lnTo>
                  <a:pt x="96657" y="97915"/>
                </a:lnTo>
                <a:lnTo>
                  <a:pt x="96789" y="97396"/>
                </a:lnTo>
                <a:lnTo>
                  <a:pt x="96988" y="97085"/>
                </a:lnTo>
                <a:lnTo>
                  <a:pt x="97258" y="97021"/>
                </a:lnTo>
                <a:lnTo>
                  <a:pt x="97505" y="97164"/>
                </a:lnTo>
                <a:lnTo>
                  <a:pt x="97703" y="97524"/>
                </a:lnTo>
                <a:lnTo>
                  <a:pt x="97823" y="98075"/>
                </a:lnTo>
                <a:lnTo>
                  <a:pt x="97853" y="98810"/>
                </a:lnTo>
                <a:close/>
                <a:moveTo>
                  <a:pt x="97535" y="98810"/>
                </a:moveTo>
                <a:lnTo>
                  <a:pt x="97463" y="97852"/>
                </a:lnTo>
                <a:lnTo>
                  <a:pt x="97228" y="97500"/>
                </a:lnTo>
                <a:lnTo>
                  <a:pt x="97000" y="97756"/>
                </a:lnTo>
                <a:lnTo>
                  <a:pt x="96928" y="98643"/>
                </a:lnTo>
                <a:lnTo>
                  <a:pt x="97012" y="99577"/>
                </a:lnTo>
                <a:lnTo>
                  <a:pt x="97240" y="99921"/>
                </a:lnTo>
                <a:lnTo>
                  <a:pt x="97463" y="99657"/>
                </a:lnTo>
                <a:lnTo>
                  <a:pt x="97535" y="98810"/>
                </a:lnTo>
                <a:close/>
                <a:moveTo>
                  <a:pt x="98960" y="100592"/>
                </a:moveTo>
                <a:lnTo>
                  <a:pt x="98653" y="100552"/>
                </a:lnTo>
                <a:lnTo>
                  <a:pt x="98659" y="97860"/>
                </a:lnTo>
                <a:lnTo>
                  <a:pt x="98268" y="98099"/>
                </a:lnTo>
                <a:lnTo>
                  <a:pt x="98172" y="97660"/>
                </a:lnTo>
                <a:lnTo>
                  <a:pt x="98737" y="97236"/>
                </a:lnTo>
                <a:lnTo>
                  <a:pt x="98960" y="97268"/>
                </a:lnTo>
                <a:lnTo>
                  <a:pt x="98960" y="100592"/>
                </a:lnTo>
                <a:close/>
                <a:moveTo>
                  <a:pt x="100631" y="99186"/>
                </a:moveTo>
                <a:lnTo>
                  <a:pt x="100589" y="99897"/>
                </a:lnTo>
                <a:lnTo>
                  <a:pt x="100456" y="100424"/>
                </a:lnTo>
                <a:lnTo>
                  <a:pt x="100270" y="100712"/>
                </a:lnTo>
                <a:lnTo>
                  <a:pt x="100024" y="100784"/>
                </a:lnTo>
                <a:lnTo>
                  <a:pt x="99753" y="100640"/>
                </a:lnTo>
                <a:lnTo>
                  <a:pt x="99555" y="100288"/>
                </a:lnTo>
                <a:lnTo>
                  <a:pt x="99434" y="99753"/>
                </a:lnTo>
                <a:lnTo>
                  <a:pt x="99392" y="99018"/>
                </a:lnTo>
                <a:lnTo>
                  <a:pt x="99440" y="98315"/>
                </a:lnTo>
                <a:lnTo>
                  <a:pt x="99579" y="97796"/>
                </a:lnTo>
                <a:lnTo>
                  <a:pt x="99771" y="97500"/>
                </a:lnTo>
                <a:lnTo>
                  <a:pt x="100030" y="97428"/>
                </a:lnTo>
                <a:lnTo>
                  <a:pt x="100288" y="97580"/>
                </a:lnTo>
                <a:lnTo>
                  <a:pt x="100480" y="97931"/>
                </a:lnTo>
                <a:lnTo>
                  <a:pt x="100595" y="98475"/>
                </a:lnTo>
                <a:lnTo>
                  <a:pt x="100631" y="99186"/>
                </a:lnTo>
                <a:close/>
                <a:moveTo>
                  <a:pt x="100306" y="99186"/>
                </a:moveTo>
                <a:lnTo>
                  <a:pt x="100240" y="98251"/>
                </a:lnTo>
                <a:lnTo>
                  <a:pt x="100018" y="97899"/>
                </a:lnTo>
                <a:lnTo>
                  <a:pt x="99789" y="98155"/>
                </a:lnTo>
                <a:lnTo>
                  <a:pt x="99711" y="99026"/>
                </a:lnTo>
                <a:lnTo>
                  <a:pt x="99789" y="99969"/>
                </a:lnTo>
                <a:lnTo>
                  <a:pt x="100024" y="100296"/>
                </a:lnTo>
                <a:lnTo>
                  <a:pt x="100240" y="100049"/>
                </a:lnTo>
                <a:lnTo>
                  <a:pt x="100306" y="99186"/>
                </a:lnTo>
                <a:close/>
                <a:moveTo>
                  <a:pt x="101701" y="100968"/>
                </a:moveTo>
                <a:lnTo>
                  <a:pt x="101400" y="100928"/>
                </a:lnTo>
                <a:lnTo>
                  <a:pt x="101406" y="98251"/>
                </a:lnTo>
                <a:lnTo>
                  <a:pt x="101015" y="98491"/>
                </a:lnTo>
                <a:lnTo>
                  <a:pt x="100931" y="98059"/>
                </a:lnTo>
                <a:lnTo>
                  <a:pt x="101484" y="97636"/>
                </a:lnTo>
                <a:lnTo>
                  <a:pt x="101707" y="97676"/>
                </a:lnTo>
                <a:lnTo>
                  <a:pt x="101701" y="100968"/>
                </a:lnTo>
                <a:close/>
                <a:moveTo>
                  <a:pt x="103071" y="101151"/>
                </a:moveTo>
                <a:lnTo>
                  <a:pt x="102771" y="101111"/>
                </a:lnTo>
                <a:lnTo>
                  <a:pt x="102765" y="98451"/>
                </a:lnTo>
                <a:lnTo>
                  <a:pt x="102386" y="98690"/>
                </a:lnTo>
                <a:lnTo>
                  <a:pt x="102290" y="98267"/>
                </a:lnTo>
                <a:lnTo>
                  <a:pt x="102855" y="97852"/>
                </a:lnTo>
                <a:lnTo>
                  <a:pt x="103077" y="97876"/>
                </a:lnTo>
                <a:lnTo>
                  <a:pt x="103071" y="101151"/>
                </a:lnTo>
                <a:close/>
                <a:moveTo>
                  <a:pt x="104694" y="99769"/>
                </a:moveTo>
                <a:lnTo>
                  <a:pt x="104646" y="100464"/>
                </a:lnTo>
                <a:lnTo>
                  <a:pt x="104526" y="100968"/>
                </a:lnTo>
                <a:lnTo>
                  <a:pt x="104340" y="101263"/>
                </a:lnTo>
                <a:lnTo>
                  <a:pt x="104081" y="101335"/>
                </a:lnTo>
                <a:lnTo>
                  <a:pt x="103841" y="101191"/>
                </a:lnTo>
                <a:lnTo>
                  <a:pt x="103654" y="100848"/>
                </a:lnTo>
                <a:lnTo>
                  <a:pt x="103534" y="100312"/>
                </a:lnTo>
                <a:lnTo>
                  <a:pt x="103492" y="99593"/>
                </a:lnTo>
                <a:lnTo>
                  <a:pt x="103534" y="98898"/>
                </a:lnTo>
                <a:lnTo>
                  <a:pt x="103660" y="98387"/>
                </a:lnTo>
                <a:lnTo>
                  <a:pt x="103847" y="98091"/>
                </a:lnTo>
                <a:lnTo>
                  <a:pt x="104087" y="98019"/>
                </a:lnTo>
                <a:lnTo>
                  <a:pt x="104346" y="98171"/>
                </a:lnTo>
                <a:lnTo>
                  <a:pt x="104526" y="98515"/>
                </a:lnTo>
                <a:lnTo>
                  <a:pt x="104652" y="99058"/>
                </a:lnTo>
                <a:lnTo>
                  <a:pt x="104694" y="99769"/>
                </a:lnTo>
                <a:close/>
                <a:moveTo>
                  <a:pt x="104376" y="99769"/>
                </a:moveTo>
                <a:lnTo>
                  <a:pt x="104298" y="98826"/>
                </a:lnTo>
                <a:lnTo>
                  <a:pt x="104087" y="98491"/>
                </a:lnTo>
                <a:lnTo>
                  <a:pt x="103871" y="98738"/>
                </a:lnTo>
                <a:lnTo>
                  <a:pt x="103805" y="99601"/>
                </a:lnTo>
                <a:lnTo>
                  <a:pt x="103871" y="100528"/>
                </a:lnTo>
                <a:lnTo>
                  <a:pt x="104099" y="100864"/>
                </a:lnTo>
                <a:lnTo>
                  <a:pt x="104298" y="100600"/>
                </a:lnTo>
                <a:lnTo>
                  <a:pt x="104376" y="99769"/>
                </a:lnTo>
                <a:close/>
                <a:moveTo>
                  <a:pt x="106035" y="99953"/>
                </a:moveTo>
                <a:lnTo>
                  <a:pt x="105987" y="100648"/>
                </a:lnTo>
                <a:lnTo>
                  <a:pt x="105861" y="101159"/>
                </a:lnTo>
                <a:lnTo>
                  <a:pt x="105674" y="101439"/>
                </a:lnTo>
                <a:lnTo>
                  <a:pt x="105422" y="101511"/>
                </a:lnTo>
                <a:lnTo>
                  <a:pt x="105175" y="101383"/>
                </a:lnTo>
                <a:lnTo>
                  <a:pt x="104995" y="101040"/>
                </a:lnTo>
                <a:lnTo>
                  <a:pt x="104863" y="100504"/>
                </a:lnTo>
                <a:lnTo>
                  <a:pt x="104827" y="99793"/>
                </a:lnTo>
                <a:lnTo>
                  <a:pt x="104863" y="99090"/>
                </a:lnTo>
                <a:lnTo>
                  <a:pt x="104995" y="98579"/>
                </a:lnTo>
                <a:lnTo>
                  <a:pt x="105187" y="98275"/>
                </a:lnTo>
                <a:lnTo>
                  <a:pt x="105440" y="98211"/>
                </a:lnTo>
                <a:lnTo>
                  <a:pt x="105686" y="98355"/>
                </a:lnTo>
                <a:lnTo>
                  <a:pt x="105873" y="98722"/>
                </a:lnTo>
                <a:lnTo>
                  <a:pt x="105987" y="99250"/>
                </a:lnTo>
                <a:lnTo>
                  <a:pt x="106035" y="99953"/>
                </a:lnTo>
                <a:close/>
                <a:moveTo>
                  <a:pt x="105710" y="99953"/>
                </a:moveTo>
                <a:lnTo>
                  <a:pt x="105632" y="99018"/>
                </a:lnTo>
                <a:lnTo>
                  <a:pt x="105422" y="98667"/>
                </a:lnTo>
                <a:lnTo>
                  <a:pt x="105205" y="98930"/>
                </a:lnTo>
                <a:lnTo>
                  <a:pt x="105139" y="99801"/>
                </a:lnTo>
                <a:lnTo>
                  <a:pt x="105211" y="100712"/>
                </a:lnTo>
                <a:lnTo>
                  <a:pt x="105428" y="101040"/>
                </a:lnTo>
                <a:lnTo>
                  <a:pt x="105644" y="100792"/>
                </a:lnTo>
                <a:lnTo>
                  <a:pt x="105710" y="99953"/>
                </a:lnTo>
                <a:close/>
                <a:moveTo>
                  <a:pt x="107063" y="101679"/>
                </a:moveTo>
                <a:lnTo>
                  <a:pt x="106780" y="101655"/>
                </a:lnTo>
                <a:lnTo>
                  <a:pt x="106780" y="99026"/>
                </a:lnTo>
                <a:lnTo>
                  <a:pt x="106402" y="99266"/>
                </a:lnTo>
                <a:lnTo>
                  <a:pt x="106318" y="98842"/>
                </a:lnTo>
                <a:lnTo>
                  <a:pt x="106840" y="98427"/>
                </a:lnTo>
                <a:lnTo>
                  <a:pt x="107063" y="98459"/>
                </a:lnTo>
                <a:lnTo>
                  <a:pt x="107063" y="101679"/>
                </a:lnTo>
                <a:close/>
                <a:moveTo>
                  <a:pt x="108656" y="100320"/>
                </a:moveTo>
                <a:lnTo>
                  <a:pt x="108608" y="101008"/>
                </a:lnTo>
                <a:lnTo>
                  <a:pt x="108482" y="101519"/>
                </a:lnTo>
                <a:lnTo>
                  <a:pt x="108301" y="101799"/>
                </a:lnTo>
                <a:lnTo>
                  <a:pt x="108049" y="101870"/>
                </a:lnTo>
                <a:lnTo>
                  <a:pt x="107820" y="101735"/>
                </a:lnTo>
                <a:lnTo>
                  <a:pt x="107640" y="101391"/>
                </a:lnTo>
                <a:lnTo>
                  <a:pt x="107520" y="100864"/>
                </a:lnTo>
                <a:lnTo>
                  <a:pt x="107472" y="100153"/>
                </a:lnTo>
                <a:lnTo>
                  <a:pt x="107508" y="99466"/>
                </a:lnTo>
                <a:lnTo>
                  <a:pt x="107640" y="98970"/>
                </a:lnTo>
                <a:lnTo>
                  <a:pt x="107826" y="98667"/>
                </a:lnTo>
                <a:lnTo>
                  <a:pt x="108067" y="98603"/>
                </a:lnTo>
                <a:lnTo>
                  <a:pt x="108307" y="98738"/>
                </a:lnTo>
                <a:lnTo>
                  <a:pt x="108494" y="99090"/>
                </a:lnTo>
                <a:lnTo>
                  <a:pt x="108608" y="99617"/>
                </a:lnTo>
                <a:lnTo>
                  <a:pt x="108656" y="100320"/>
                </a:lnTo>
                <a:close/>
                <a:moveTo>
                  <a:pt x="108337" y="100328"/>
                </a:moveTo>
                <a:lnTo>
                  <a:pt x="108271" y="99386"/>
                </a:lnTo>
                <a:lnTo>
                  <a:pt x="108049" y="99058"/>
                </a:lnTo>
                <a:lnTo>
                  <a:pt x="107850" y="99306"/>
                </a:lnTo>
                <a:lnTo>
                  <a:pt x="107778" y="100169"/>
                </a:lnTo>
                <a:lnTo>
                  <a:pt x="107856" y="101071"/>
                </a:lnTo>
                <a:lnTo>
                  <a:pt x="108067" y="101399"/>
                </a:lnTo>
                <a:lnTo>
                  <a:pt x="108277" y="101151"/>
                </a:lnTo>
                <a:lnTo>
                  <a:pt x="108337" y="100328"/>
                </a:lnTo>
                <a:close/>
                <a:moveTo>
                  <a:pt x="109678" y="102038"/>
                </a:moveTo>
                <a:lnTo>
                  <a:pt x="109395" y="101998"/>
                </a:lnTo>
                <a:lnTo>
                  <a:pt x="109395" y="99410"/>
                </a:lnTo>
                <a:lnTo>
                  <a:pt x="109023" y="99641"/>
                </a:lnTo>
                <a:lnTo>
                  <a:pt x="108938" y="99210"/>
                </a:lnTo>
                <a:lnTo>
                  <a:pt x="109443" y="98810"/>
                </a:lnTo>
                <a:lnTo>
                  <a:pt x="109666" y="98850"/>
                </a:lnTo>
                <a:lnTo>
                  <a:pt x="109678" y="102038"/>
                </a:lnTo>
                <a:close/>
                <a:moveTo>
                  <a:pt x="111223" y="100688"/>
                </a:moveTo>
                <a:lnTo>
                  <a:pt x="111187" y="101375"/>
                </a:lnTo>
                <a:lnTo>
                  <a:pt x="111073" y="101862"/>
                </a:lnTo>
                <a:lnTo>
                  <a:pt x="110886" y="102150"/>
                </a:lnTo>
                <a:lnTo>
                  <a:pt x="110646" y="102222"/>
                </a:lnTo>
                <a:lnTo>
                  <a:pt x="110411" y="102094"/>
                </a:lnTo>
                <a:lnTo>
                  <a:pt x="110219" y="101751"/>
                </a:lnTo>
                <a:lnTo>
                  <a:pt x="110111" y="101231"/>
                </a:lnTo>
                <a:lnTo>
                  <a:pt x="110069" y="100520"/>
                </a:lnTo>
                <a:lnTo>
                  <a:pt x="110117" y="99841"/>
                </a:lnTo>
                <a:lnTo>
                  <a:pt x="110237" y="99338"/>
                </a:lnTo>
                <a:lnTo>
                  <a:pt x="110417" y="99050"/>
                </a:lnTo>
                <a:lnTo>
                  <a:pt x="110652" y="98978"/>
                </a:lnTo>
                <a:lnTo>
                  <a:pt x="110892" y="99122"/>
                </a:lnTo>
                <a:lnTo>
                  <a:pt x="111073" y="99458"/>
                </a:lnTo>
                <a:lnTo>
                  <a:pt x="111187" y="99993"/>
                </a:lnTo>
                <a:lnTo>
                  <a:pt x="111223" y="100688"/>
                </a:lnTo>
                <a:close/>
                <a:moveTo>
                  <a:pt x="110928" y="100688"/>
                </a:moveTo>
                <a:lnTo>
                  <a:pt x="110856" y="99769"/>
                </a:lnTo>
                <a:lnTo>
                  <a:pt x="110646" y="99426"/>
                </a:lnTo>
                <a:lnTo>
                  <a:pt x="110441" y="99689"/>
                </a:lnTo>
                <a:lnTo>
                  <a:pt x="110363" y="100528"/>
                </a:lnTo>
                <a:lnTo>
                  <a:pt x="110441" y="101431"/>
                </a:lnTo>
                <a:lnTo>
                  <a:pt x="110652" y="101751"/>
                </a:lnTo>
                <a:lnTo>
                  <a:pt x="110862" y="101511"/>
                </a:lnTo>
                <a:lnTo>
                  <a:pt x="110928" y="100688"/>
                </a:lnTo>
                <a:close/>
                <a:moveTo>
                  <a:pt x="112239" y="102390"/>
                </a:moveTo>
                <a:lnTo>
                  <a:pt x="111968" y="102350"/>
                </a:lnTo>
                <a:lnTo>
                  <a:pt x="111962" y="99769"/>
                </a:lnTo>
                <a:lnTo>
                  <a:pt x="111590" y="100001"/>
                </a:lnTo>
                <a:lnTo>
                  <a:pt x="111511" y="99593"/>
                </a:lnTo>
                <a:lnTo>
                  <a:pt x="112022" y="99178"/>
                </a:lnTo>
                <a:lnTo>
                  <a:pt x="112233" y="99210"/>
                </a:lnTo>
                <a:lnTo>
                  <a:pt x="112239" y="102390"/>
                </a:lnTo>
                <a:close/>
                <a:moveTo>
                  <a:pt x="113507" y="102566"/>
                </a:moveTo>
                <a:lnTo>
                  <a:pt x="113225" y="102526"/>
                </a:lnTo>
                <a:lnTo>
                  <a:pt x="113225" y="99961"/>
                </a:lnTo>
                <a:lnTo>
                  <a:pt x="112858" y="100193"/>
                </a:lnTo>
                <a:lnTo>
                  <a:pt x="112780" y="99777"/>
                </a:lnTo>
                <a:lnTo>
                  <a:pt x="113285" y="99370"/>
                </a:lnTo>
                <a:lnTo>
                  <a:pt x="113495" y="99402"/>
                </a:lnTo>
                <a:lnTo>
                  <a:pt x="113507" y="102566"/>
                </a:lnTo>
                <a:close/>
                <a:moveTo>
                  <a:pt x="115010" y="101223"/>
                </a:moveTo>
                <a:lnTo>
                  <a:pt x="114980" y="101894"/>
                </a:lnTo>
                <a:lnTo>
                  <a:pt x="114878" y="102390"/>
                </a:lnTo>
                <a:lnTo>
                  <a:pt x="114697" y="102669"/>
                </a:lnTo>
                <a:lnTo>
                  <a:pt x="114457" y="102733"/>
                </a:lnTo>
                <a:lnTo>
                  <a:pt x="114223" y="102606"/>
                </a:lnTo>
                <a:lnTo>
                  <a:pt x="114048" y="102270"/>
                </a:lnTo>
                <a:lnTo>
                  <a:pt x="113934" y="101751"/>
                </a:lnTo>
                <a:lnTo>
                  <a:pt x="113898" y="101048"/>
                </a:lnTo>
                <a:lnTo>
                  <a:pt x="113934" y="100384"/>
                </a:lnTo>
                <a:lnTo>
                  <a:pt x="114048" y="99889"/>
                </a:lnTo>
                <a:lnTo>
                  <a:pt x="114229" y="99601"/>
                </a:lnTo>
                <a:lnTo>
                  <a:pt x="114463" y="99529"/>
                </a:lnTo>
                <a:lnTo>
                  <a:pt x="114697" y="99673"/>
                </a:lnTo>
                <a:lnTo>
                  <a:pt x="114866" y="100009"/>
                </a:lnTo>
                <a:lnTo>
                  <a:pt x="114980" y="100528"/>
                </a:lnTo>
                <a:lnTo>
                  <a:pt x="115010" y="101223"/>
                </a:lnTo>
                <a:close/>
                <a:moveTo>
                  <a:pt x="114727" y="101223"/>
                </a:moveTo>
                <a:lnTo>
                  <a:pt x="114655" y="100312"/>
                </a:lnTo>
                <a:lnTo>
                  <a:pt x="114457" y="99977"/>
                </a:lnTo>
                <a:lnTo>
                  <a:pt x="114253" y="100233"/>
                </a:lnTo>
                <a:lnTo>
                  <a:pt x="114192" y="101063"/>
                </a:lnTo>
                <a:lnTo>
                  <a:pt x="114265" y="101958"/>
                </a:lnTo>
                <a:lnTo>
                  <a:pt x="114469" y="102270"/>
                </a:lnTo>
                <a:lnTo>
                  <a:pt x="114667" y="102030"/>
                </a:lnTo>
                <a:lnTo>
                  <a:pt x="114727" y="101223"/>
                </a:lnTo>
                <a:close/>
                <a:moveTo>
                  <a:pt x="115990" y="102901"/>
                </a:moveTo>
                <a:lnTo>
                  <a:pt x="115737" y="102861"/>
                </a:lnTo>
                <a:lnTo>
                  <a:pt x="115725" y="100320"/>
                </a:lnTo>
                <a:lnTo>
                  <a:pt x="115365" y="100552"/>
                </a:lnTo>
                <a:lnTo>
                  <a:pt x="115281" y="100129"/>
                </a:lnTo>
                <a:lnTo>
                  <a:pt x="115785" y="99729"/>
                </a:lnTo>
                <a:lnTo>
                  <a:pt x="115984" y="99769"/>
                </a:lnTo>
                <a:lnTo>
                  <a:pt x="115990" y="102901"/>
                </a:lnTo>
                <a:close/>
                <a:moveTo>
                  <a:pt x="117487" y="101559"/>
                </a:moveTo>
                <a:lnTo>
                  <a:pt x="117451" y="102230"/>
                </a:lnTo>
                <a:lnTo>
                  <a:pt x="117336" y="102725"/>
                </a:lnTo>
                <a:lnTo>
                  <a:pt x="117168" y="103013"/>
                </a:lnTo>
                <a:lnTo>
                  <a:pt x="116940" y="103077"/>
                </a:lnTo>
                <a:lnTo>
                  <a:pt x="116705" y="102941"/>
                </a:lnTo>
                <a:lnTo>
                  <a:pt x="116531" y="102614"/>
                </a:lnTo>
                <a:lnTo>
                  <a:pt x="116423" y="102102"/>
                </a:lnTo>
                <a:lnTo>
                  <a:pt x="116381" y="101415"/>
                </a:lnTo>
                <a:lnTo>
                  <a:pt x="116423" y="100744"/>
                </a:lnTo>
                <a:lnTo>
                  <a:pt x="116531" y="100249"/>
                </a:lnTo>
                <a:lnTo>
                  <a:pt x="116711" y="99969"/>
                </a:lnTo>
                <a:lnTo>
                  <a:pt x="116940" y="99889"/>
                </a:lnTo>
                <a:lnTo>
                  <a:pt x="117174" y="100033"/>
                </a:lnTo>
                <a:lnTo>
                  <a:pt x="117348" y="100368"/>
                </a:lnTo>
                <a:lnTo>
                  <a:pt x="117451" y="100880"/>
                </a:lnTo>
                <a:lnTo>
                  <a:pt x="117487" y="101559"/>
                </a:lnTo>
                <a:close/>
                <a:moveTo>
                  <a:pt x="117204" y="101559"/>
                </a:moveTo>
                <a:lnTo>
                  <a:pt x="117138" y="100672"/>
                </a:lnTo>
                <a:lnTo>
                  <a:pt x="116928" y="100336"/>
                </a:lnTo>
                <a:lnTo>
                  <a:pt x="116729" y="100592"/>
                </a:lnTo>
                <a:lnTo>
                  <a:pt x="116669" y="101415"/>
                </a:lnTo>
                <a:lnTo>
                  <a:pt x="116741" y="102302"/>
                </a:lnTo>
                <a:lnTo>
                  <a:pt x="116946" y="102614"/>
                </a:lnTo>
                <a:lnTo>
                  <a:pt x="117144" y="102374"/>
                </a:lnTo>
                <a:lnTo>
                  <a:pt x="117204" y="101559"/>
                </a:lnTo>
                <a:close/>
                <a:moveTo>
                  <a:pt x="118455" y="103237"/>
                </a:moveTo>
                <a:lnTo>
                  <a:pt x="118190" y="103205"/>
                </a:lnTo>
                <a:lnTo>
                  <a:pt x="118184" y="100664"/>
                </a:lnTo>
                <a:lnTo>
                  <a:pt x="117835" y="100904"/>
                </a:lnTo>
                <a:lnTo>
                  <a:pt x="117751" y="100488"/>
                </a:lnTo>
                <a:lnTo>
                  <a:pt x="118250" y="100089"/>
                </a:lnTo>
                <a:lnTo>
                  <a:pt x="118437" y="100121"/>
                </a:lnTo>
                <a:lnTo>
                  <a:pt x="118455" y="103237"/>
                </a:lnTo>
                <a:close/>
                <a:moveTo>
                  <a:pt x="119669" y="103397"/>
                </a:moveTo>
                <a:lnTo>
                  <a:pt x="119404" y="103365"/>
                </a:lnTo>
                <a:lnTo>
                  <a:pt x="119392" y="100848"/>
                </a:lnTo>
                <a:lnTo>
                  <a:pt x="119050" y="101079"/>
                </a:lnTo>
                <a:lnTo>
                  <a:pt x="118966" y="100672"/>
                </a:lnTo>
                <a:lnTo>
                  <a:pt x="119464" y="100272"/>
                </a:lnTo>
                <a:lnTo>
                  <a:pt x="119651" y="100296"/>
                </a:lnTo>
                <a:lnTo>
                  <a:pt x="119669" y="103397"/>
                </a:lnTo>
                <a:close/>
                <a:moveTo>
                  <a:pt x="2158" y="94728"/>
                </a:moveTo>
                <a:lnTo>
                  <a:pt x="1641" y="94664"/>
                </a:lnTo>
                <a:lnTo>
                  <a:pt x="1743" y="91124"/>
                </a:lnTo>
                <a:lnTo>
                  <a:pt x="1027" y="91428"/>
                </a:lnTo>
                <a:lnTo>
                  <a:pt x="895" y="90844"/>
                </a:lnTo>
                <a:lnTo>
                  <a:pt x="1875" y="90309"/>
                </a:lnTo>
                <a:lnTo>
                  <a:pt x="2278" y="90357"/>
                </a:lnTo>
                <a:lnTo>
                  <a:pt x="2158" y="94728"/>
                </a:lnTo>
                <a:close/>
                <a:moveTo>
                  <a:pt x="4544" y="94991"/>
                </a:moveTo>
                <a:lnTo>
                  <a:pt x="4033" y="94943"/>
                </a:lnTo>
                <a:lnTo>
                  <a:pt x="4129" y="91412"/>
                </a:lnTo>
                <a:lnTo>
                  <a:pt x="3414" y="91723"/>
                </a:lnTo>
                <a:lnTo>
                  <a:pt x="3294" y="91140"/>
                </a:lnTo>
                <a:lnTo>
                  <a:pt x="4256" y="90621"/>
                </a:lnTo>
                <a:lnTo>
                  <a:pt x="4664" y="90669"/>
                </a:lnTo>
                <a:lnTo>
                  <a:pt x="4544" y="94991"/>
                </a:lnTo>
                <a:close/>
                <a:moveTo>
                  <a:pt x="7442" y="93209"/>
                </a:moveTo>
                <a:lnTo>
                  <a:pt x="7345" y="94136"/>
                </a:lnTo>
                <a:lnTo>
                  <a:pt x="7111" y="94807"/>
                </a:lnTo>
                <a:lnTo>
                  <a:pt x="6774" y="95175"/>
                </a:lnTo>
                <a:lnTo>
                  <a:pt x="6336" y="95263"/>
                </a:lnTo>
                <a:lnTo>
                  <a:pt x="5909" y="95071"/>
                </a:lnTo>
                <a:lnTo>
                  <a:pt x="5596" y="94624"/>
                </a:lnTo>
                <a:lnTo>
                  <a:pt x="5404" y="93913"/>
                </a:lnTo>
                <a:lnTo>
                  <a:pt x="5356" y="92962"/>
                </a:lnTo>
                <a:lnTo>
                  <a:pt x="5452" y="92043"/>
                </a:lnTo>
                <a:lnTo>
                  <a:pt x="5692" y="91364"/>
                </a:lnTo>
                <a:lnTo>
                  <a:pt x="6035" y="90972"/>
                </a:lnTo>
                <a:lnTo>
                  <a:pt x="6474" y="90884"/>
                </a:lnTo>
                <a:lnTo>
                  <a:pt x="6895" y="91084"/>
                </a:lnTo>
                <a:lnTo>
                  <a:pt x="7207" y="91564"/>
                </a:lnTo>
                <a:lnTo>
                  <a:pt x="7400" y="92275"/>
                </a:lnTo>
                <a:lnTo>
                  <a:pt x="7442" y="93209"/>
                </a:lnTo>
                <a:close/>
                <a:moveTo>
                  <a:pt x="6901" y="93209"/>
                </a:moveTo>
                <a:lnTo>
                  <a:pt x="6804" y="91971"/>
                </a:lnTo>
                <a:lnTo>
                  <a:pt x="6420" y="91508"/>
                </a:lnTo>
                <a:lnTo>
                  <a:pt x="6047" y="91843"/>
                </a:lnTo>
                <a:lnTo>
                  <a:pt x="5909" y="92994"/>
                </a:lnTo>
                <a:lnTo>
                  <a:pt x="5999" y="94192"/>
                </a:lnTo>
                <a:lnTo>
                  <a:pt x="6366" y="94648"/>
                </a:lnTo>
                <a:lnTo>
                  <a:pt x="6750" y="94312"/>
                </a:lnTo>
                <a:lnTo>
                  <a:pt x="6901" y="93209"/>
                </a:lnTo>
                <a:close/>
                <a:moveTo>
                  <a:pt x="9227" y="95542"/>
                </a:moveTo>
                <a:lnTo>
                  <a:pt x="8722" y="95487"/>
                </a:lnTo>
                <a:lnTo>
                  <a:pt x="8812" y="92003"/>
                </a:lnTo>
                <a:lnTo>
                  <a:pt x="8133" y="92315"/>
                </a:lnTo>
                <a:lnTo>
                  <a:pt x="7995" y="91731"/>
                </a:lnTo>
                <a:lnTo>
                  <a:pt x="8944" y="91204"/>
                </a:lnTo>
                <a:lnTo>
                  <a:pt x="9335" y="91268"/>
                </a:lnTo>
                <a:lnTo>
                  <a:pt x="9227" y="95542"/>
                </a:lnTo>
                <a:close/>
                <a:moveTo>
                  <a:pt x="12058" y="93785"/>
                </a:moveTo>
                <a:lnTo>
                  <a:pt x="11962" y="94688"/>
                </a:lnTo>
                <a:lnTo>
                  <a:pt x="11734" y="95343"/>
                </a:lnTo>
                <a:lnTo>
                  <a:pt x="11403" y="95718"/>
                </a:lnTo>
                <a:lnTo>
                  <a:pt x="10982" y="95806"/>
                </a:lnTo>
                <a:lnTo>
                  <a:pt x="10556" y="95622"/>
                </a:lnTo>
                <a:lnTo>
                  <a:pt x="10243" y="95175"/>
                </a:lnTo>
                <a:lnTo>
                  <a:pt x="10051" y="94464"/>
                </a:lnTo>
                <a:lnTo>
                  <a:pt x="10009" y="93521"/>
                </a:lnTo>
                <a:lnTo>
                  <a:pt x="10111" y="92610"/>
                </a:lnTo>
                <a:lnTo>
                  <a:pt x="10351" y="91955"/>
                </a:lnTo>
                <a:lnTo>
                  <a:pt x="10682" y="91564"/>
                </a:lnTo>
                <a:lnTo>
                  <a:pt x="11109" y="91468"/>
                </a:lnTo>
                <a:lnTo>
                  <a:pt x="11535" y="91675"/>
                </a:lnTo>
                <a:lnTo>
                  <a:pt x="11824" y="92131"/>
                </a:lnTo>
                <a:lnTo>
                  <a:pt x="12016" y="92850"/>
                </a:lnTo>
                <a:lnTo>
                  <a:pt x="12058" y="93785"/>
                </a:lnTo>
                <a:close/>
                <a:moveTo>
                  <a:pt x="11535" y="93777"/>
                </a:moveTo>
                <a:lnTo>
                  <a:pt x="11433" y="92546"/>
                </a:lnTo>
                <a:lnTo>
                  <a:pt x="11073" y="92083"/>
                </a:lnTo>
                <a:lnTo>
                  <a:pt x="10694" y="92418"/>
                </a:lnTo>
                <a:lnTo>
                  <a:pt x="10544" y="93545"/>
                </a:lnTo>
                <a:lnTo>
                  <a:pt x="10646" y="94751"/>
                </a:lnTo>
                <a:lnTo>
                  <a:pt x="11006" y="95199"/>
                </a:lnTo>
                <a:lnTo>
                  <a:pt x="11391" y="94863"/>
                </a:lnTo>
                <a:lnTo>
                  <a:pt x="11535" y="93777"/>
                </a:lnTo>
                <a:close/>
                <a:moveTo>
                  <a:pt x="13802" y="96086"/>
                </a:moveTo>
                <a:lnTo>
                  <a:pt x="13309" y="96014"/>
                </a:lnTo>
                <a:lnTo>
                  <a:pt x="13393" y="92586"/>
                </a:lnTo>
                <a:lnTo>
                  <a:pt x="12744" y="92882"/>
                </a:lnTo>
                <a:lnTo>
                  <a:pt x="12599" y="92315"/>
                </a:lnTo>
                <a:lnTo>
                  <a:pt x="13519" y="91795"/>
                </a:lnTo>
                <a:lnTo>
                  <a:pt x="13904" y="91835"/>
                </a:lnTo>
                <a:lnTo>
                  <a:pt x="13802" y="96086"/>
                </a:lnTo>
                <a:close/>
                <a:moveTo>
                  <a:pt x="16585" y="94312"/>
                </a:moveTo>
                <a:lnTo>
                  <a:pt x="16495" y="95223"/>
                </a:lnTo>
                <a:lnTo>
                  <a:pt x="16284" y="95886"/>
                </a:lnTo>
                <a:lnTo>
                  <a:pt x="15954" y="96254"/>
                </a:lnTo>
                <a:lnTo>
                  <a:pt x="15515" y="96333"/>
                </a:lnTo>
                <a:lnTo>
                  <a:pt x="15112" y="96158"/>
                </a:lnTo>
                <a:lnTo>
                  <a:pt x="14800" y="95702"/>
                </a:lnTo>
                <a:lnTo>
                  <a:pt x="14613" y="95007"/>
                </a:lnTo>
                <a:lnTo>
                  <a:pt x="14565" y="94080"/>
                </a:lnTo>
                <a:lnTo>
                  <a:pt x="14667" y="93185"/>
                </a:lnTo>
                <a:lnTo>
                  <a:pt x="14890" y="92522"/>
                </a:lnTo>
                <a:lnTo>
                  <a:pt x="15226" y="92139"/>
                </a:lnTo>
                <a:lnTo>
                  <a:pt x="15647" y="92051"/>
                </a:lnTo>
                <a:lnTo>
                  <a:pt x="16062" y="92243"/>
                </a:lnTo>
                <a:lnTo>
                  <a:pt x="16363" y="92706"/>
                </a:lnTo>
                <a:lnTo>
                  <a:pt x="16543" y="93401"/>
                </a:lnTo>
                <a:lnTo>
                  <a:pt x="16585" y="94312"/>
                </a:lnTo>
                <a:close/>
                <a:moveTo>
                  <a:pt x="16068" y="94312"/>
                </a:moveTo>
                <a:lnTo>
                  <a:pt x="15978" y="93106"/>
                </a:lnTo>
                <a:lnTo>
                  <a:pt x="15605" y="92650"/>
                </a:lnTo>
                <a:lnTo>
                  <a:pt x="15238" y="92986"/>
                </a:lnTo>
                <a:lnTo>
                  <a:pt x="15094" y="94104"/>
                </a:lnTo>
                <a:lnTo>
                  <a:pt x="15190" y="95287"/>
                </a:lnTo>
                <a:lnTo>
                  <a:pt x="15569" y="95718"/>
                </a:lnTo>
                <a:lnTo>
                  <a:pt x="15924" y="95399"/>
                </a:lnTo>
                <a:lnTo>
                  <a:pt x="16068" y="94312"/>
                </a:lnTo>
                <a:close/>
                <a:moveTo>
                  <a:pt x="18280" y="96597"/>
                </a:moveTo>
                <a:lnTo>
                  <a:pt x="17799" y="96533"/>
                </a:lnTo>
                <a:lnTo>
                  <a:pt x="17883" y="93146"/>
                </a:lnTo>
                <a:lnTo>
                  <a:pt x="17240" y="93441"/>
                </a:lnTo>
                <a:lnTo>
                  <a:pt x="17114" y="92866"/>
                </a:lnTo>
                <a:lnTo>
                  <a:pt x="18010" y="92363"/>
                </a:lnTo>
                <a:lnTo>
                  <a:pt x="18382" y="92402"/>
                </a:lnTo>
                <a:lnTo>
                  <a:pt x="18280" y="96597"/>
                </a:lnTo>
                <a:close/>
                <a:moveTo>
                  <a:pt x="20504" y="96861"/>
                </a:moveTo>
                <a:lnTo>
                  <a:pt x="20024" y="96805"/>
                </a:lnTo>
                <a:lnTo>
                  <a:pt x="20090" y="93417"/>
                </a:lnTo>
                <a:lnTo>
                  <a:pt x="19446" y="93713"/>
                </a:lnTo>
                <a:lnTo>
                  <a:pt x="19320" y="93154"/>
                </a:lnTo>
                <a:lnTo>
                  <a:pt x="20222" y="92642"/>
                </a:lnTo>
                <a:lnTo>
                  <a:pt x="20589" y="92682"/>
                </a:lnTo>
                <a:lnTo>
                  <a:pt x="20504" y="96861"/>
                </a:lnTo>
                <a:close/>
                <a:moveTo>
                  <a:pt x="23149" y="95135"/>
                </a:moveTo>
                <a:lnTo>
                  <a:pt x="23071" y="96014"/>
                </a:lnTo>
                <a:lnTo>
                  <a:pt x="22861" y="96653"/>
                </a:lnTo>
                <a:lnTo>
                  <a:pt x="22542" y="97021"/>
                </a:lnTo>
                <a:lnTo>
                  <a:pt x="22122" y="97101"/>
                </a:lnTo>
                <a:lnTo>
                  <a:pt x="21737" y="96925"/>
                </a:lnTo>
                <a:lnTo>
                  <a:pt x="21442" y="96477"/>
                </a:lnTo>
                <a:lnTo>
                  <a:pt x="21274" y="95798"/>
                </a:lnTo>
                <a:lnTo>
                  <a:pt x="21226" y="94887"/>
                </a:lnTo>
                <a:lnTo>
                  <a:pt x="21316" y="93992"/>
                </a:lnTo>
                <a:lnTo>
                  <a:pt x="21526" y="93353"/>
                </a:lnTo>
                <a:lnTo>
                  <a:pt x="21845" y="92970"/>
                </a:lnTo>
                <a:lnTo>
                  <a:pt x="22242" y="92890"/>
                </a:lnTo>
                <a:lnTo>
                  <a:pt x="22651" y="93074"/>
                </a:lnTo>
                <a:lnTo>
                  <a:pt x="22945" y="93537"/>
                </a:lnTo>
                <a:lnTo>
                  <a:pt x="23119" y="94224"/>
                </a:lnTo>
                <a:lnTo>
                  <a:pt x="23149" y="95135"/>
                </a:lnTo>
                <a:close/>
                <a:moveTo>
                  <a:pt x="22657" y="95119"/>
                </a:moveTo>
                <a:lnTo>
                  <a:pt x="22566" y="93921"/>
                </a:lnTo>
                <a:lnTo>
                  <a:pt x="22206" y="93481"/>
                </a:lnTo>
                <a:lnTo>
                  <a:pt x="21857" y="93801"/>
                </a:lnTo>
                <a:lnTo>
                  <a:pt x="21719" y="94903"/>
                </a:lnTo>
                <a:lnTo>
                  <a:pt x="21815" y="96078"/>
                </a:lnTo>
                <a:lnTo>
                  <a:pt x="22176" y="96509"/>
                </a:lnTo>
                <a:lnTo>
                  <a:pt x="22524" y="96190"/>
                </a:lnTo>
                <a:lnTo>
                  <a:pt x="22657" y="95119"/>
                </a:lnTo>
                <a:close/>
                <a:moveTo>
                  <a:pt x="24815" y="97348"/>
                </a:moveTo>
                <a:lnTo>
                  <a:pt x="24346" y="97300"/>
                </a:lnTo>
                <a:lnTo>
                  <a:pt x="24418" y="93960"/>
                </a:lnTo>
                <a:lnTo>
                  <a:pt x="23793" y="94256"/>
                </a:lnTo>
                <a:lnTo>
                  <a:pt x="23672" y="93681"/>
                </a:lnTo>
                <a:lnTo>
                  <a:pt x="24556" y="93193"/>
                </a:lnTo>
                <a:lnTo>
                  <a:pt x="24905" y="93233"/>
                </a:lnTo>
                <a:lnTo>
                  <a:pt x="24815" y="97348"/>
                </a:lnTo>
                <a:close/>
                <a:moveTo>
                  <a:pt x="27436" y="95646"/>
                </a:moveTo>
                <a:lnTo>
                  <a:pt x="27351" y="96517"/>
                </a:lnTo>
                <a:lnTo>
                  <a:pt x="27141" y="97148"/>
                </a:lnTo>
                <a:lnTo>
                  <a:pt x="26828" y="97516"/>
                </a:lnTo>
                <a:lnTo>
                  <a:pt x="26432" y="97604"/>
                </a:lnTo>
                <a:lnTo>
                  <a:pt x="26041" y="97428"/>
                </a:lnTo>
                <a:lnTo>
                  <a:pt x="25752" y="96989"/>
                </a:lnTo>
                <a:lnTo>
                  <a:pt x="25578" y="96317"/>
                </a:lnTo>
                <a:lnTo>
                  <a:pt x="25536" y="95415"/>
                </a:lnTo>
                <a:lnTo>
                  <a:pt x="25626" y="94536"/>
                </a:lnTo>
                <a:lnTo>
                  <a:pt x="25837" y="93905"/>
                </a:lnTo>
                <a:lnTo>
                  <a:pt x="26143" y="93513"/>
                </a:lnTo>
                <a:lnTo>
                  <a:pt x="26540" y="93425"/>
                </a:lnTo>
                <a:lnTo>
                  <a:pt x="26931" y="93617"/>
                </a:lnTo>
                <a:lnTo>
                  <a:pt x="27225" y="94072"/>
                </a:lnTo>
                <a:lnTo>
                  <a:pt x="27388" y="94751"/>
                </a:lnTo>
                <a:lnTo>
                  <a:pt x="27436" y="95646"/>
                </a:lnTo>
                <a:close/>
                <a:moveTo>
                  <a:pt x="26937" y="95638"/>
                </a:moveTo>
                <a:lnTo>
                  <a:pt x="26847" y="94456"/>
                </a:lnTo>
                <a:lnTo>
                  <a:pt x="26498" y="94024"/>
                </a:lnTo>
                <a:lnTo>
                  <a:pt x="26167" y="94344"/>
                </a:lnTo>
                <a:lnTo>
                  <a:pt x="26041" y="95439"/>
                </a:lnTo>
                <a:lnTo>
                  <a:pt x="26131" y="96589"/>
                </a:lnTo>
                <a:lnTo>
                  <a:pt x="26462" y="97005"/>
                </a:lnTo>
                <a:lnTo>
                  <a:pt x="26798" y="96685"/>
                </a:lnTo>
                <a:lnTo>
                  <a:pt x="26937" y="95638"/>
                </a:lnTo>
                <a:close/>
                <a:moveTo>
                  <a:pt x="29053" y="97852"/>
                </a:moveTo>
                <a:lnTo>
                  <a:pt x="28584" y="97796"/>
                </a:lnTo>
                <a:lnTo>
                  <a:pt x="28644" y="94472"/>
                </a:lnTo>
                <a:lnTo>
                  <a:pt x="28043" y="94783"/>
                </a:lnTo>
                <a:lnTo>
                  <a:pt x="27923" y="94224"/>
                </a:lnTo>
                <a:lnTo>
                  <a:pt x="28782" y="93737"/>
                </a:lnTo>
                <a:lnTo>
                  <a:pt x="29137" y="93777"/>
                </a:lnTo>
                <a:lnTo>
                  <a:pt x="29053" y="97852"/>
                </a:lnTo>
                <a:close/>
                <a:moveTo>
                  <a:pt x="31602" y="96158"/>
                </a:moveTo>
                <a:lnTo>
                  <a:pt x="31517" y="97021"/>
                </a:lnTo>
                <a:lnTo>
                  <a:pt x="31319" y="97644"/>
                </a:lnTo>
                <a:lnTo>
                  <a:pt x="31018" y="97995"/>
                </a:lnTo>
                <a:lnTo>
                  <a:pt x="30628" y="98075"/>
                </a:lnTo>
                <a:lnTo>
                  <a:pt x="30249" y="97907"/>
                </a:lnTo>
                <a:lnTo>
                  <a:pt x="29978" y="97484"/>
                </a:lnTo>
                <a:lnTo>
                  <a:pt x="29798" y="96813"/>
                </a:lnTo>
                <a:lnTo>
                  <a:pt x="29738" y="95926"/>
                </a:lnTo>
                <a:lnTo>
                  <a:pt x="29828" y="95055"/>
                </a:lnTo>
                <a:lnTo>
                  <a:pt x="30033" y="94432"/>
                </a:lnTo>
                <a:lnTo>
                  <a:pt x="30339" y="94040"/>
                </a:lnTo>
                <a:lnTo>
                  <a:pt x="30724" y="93960"/>
                </a:lnTo>
                <a:lnTo>
                  <a:pt x="31103" y="94152"/>
                </a:lnTo>
                <a:lnTo>
                  <a:pt x="31379" y="94592"/>
                </a:lnTo>
                <a:lnTo>
                  <a:pt x="31553" y="95279"/>
                </a:lnTo>
                <a:lnTo>
                  <a:pt x="31602" y="96158"/>
                </a:lnTo>
                <a:close/>
                <a:moveTo>
                  <a:pt x="31109" y="96150"/>
                </a:moveTo>
                <a:lnTo>
                  <a:pt x="31024" y="94975"/>
                </a:lnTo>
                <a:lnTo>
                  <a:pt x="30700" y="94552"/>
                </a:lnTo>
                <a:lnTo>
                  <a:pt x="30369" y="94871"/>
                </a:lnTo>
                <a:lnTo>
                  <a:pt x="30243" y="95942"/>
                </a:lnTo>
                <a:lnTo>
                  <a:pt x="30327" y="97085"/>
                </a:lnTo>
                <a:lnTo>
                  <a:pt x="30652" y="97500"/>
                </a:lnTo>
                <a:lnTo>
                  <a:pt x="30982" y="97188"/>
                </a:lnTo>
                <a:lnTo>
                  <a:pt x="31109" y="96150"/>
                </a:lnTo>
                <a:close/>
                <a:moveTo>
                  <a:pt x="33195" y="98339"/>
                </a:moveTo>
                <a:lnTo>
                  <a:pt x="32744" y="98275"/>
                </a:lnTo>
                <a:lnTo>
                  <a:pt x="32810" y="95007"/>
                </a:lnTo>
                <a:lnTo>
                  <a:pt x="32197" y="95295"/>
                </a:lnTo>
                <a:lnTo>
                  <a:pt x="32070" y="94751"/>
                </a:lnTo>
                <a:lnTo>
                  <a:pt x="32924" y="94264"/>
                </a:lnTo>
                <a:lnTo>
                  <a:pt x="33261" y="94304"/>
                </a:lnTo>
                <a:lnTo>
                  <a:pt x="33195" y="98339"/>
                </a:lnTo>
                <a:close/>
                <a:moveTo>
                  <a:pt x="35683" y="96653"/>
                </a:moveTo>
                <a:lnTo>
                  <a:pt x="35599" y="97508"/>
                </a:lnTo>
                <a:lnTo>
                  <a:pt x="35401" y="98131"/>
                </a:lnTo>
                <a:lnTo>
                  <a:pt x="35106" y="98475"/>
                </a:lnTo>
                <a:lnTo>
                  <a:pt x="34733" y="98555"/>
                </a:lnTo>
                <a:lnTo>
                  <a:pt x="34361" y="98395"/>
                </a:lnTo>
                <a:lnTo>
                  <a:pt x="34090" y="97979"/>
                </a:lnTo>
                <a:lnTo>
                  <a:pt x="33910" y="97308"/>
                </a:lnTo>
                <a:lnTo>
                  <a:pt x="33868" y="96429"/>
                </a:lnTo>
                <a:lnTo>
                  <a:pt x="33946" y="95566"/>
                </a:lnTo>
                <a:lnTo>
                  <a:pt x="34150" y="94935"/>
                </a:lnTo>
                <a:lnTo>
                  <a:pt x="34451" y="94576"/>
                </a:lnTo>
                <a:lnTo>
                  <a:pt x="34818" y="94488"/>
                </a:lnTo>
                <a:lnTo>
                  <a:pt x="35196" y="94664"/>
                </a:lnTo>
                <a:lnTo>
                  <a:pt x="35479" y="95119"/>
                </a:lnTo>
                <a:lnTo>
                  <a:pt x="35635" y="95774"/>
                </a:lnTo>
                <a:lnTo>
                  <a:pt x="35683" y="96653"/>
                </a:lnTo>
                <a:close/>
                <a:moveTo>
                  <a:pt x="35214" y="96645"/>
                </a:moveTo>
                <a:lnTo>
                  <a:pt x="35124" y="95495"/>
                </a:lnTo>
                <a:lnTo>
                  <a:pt x="34794" y="95055"/>
                </a:lnTo>
                <a:lnTo>
                  <a:pt x="34475" y="95375"/>
                </a:lnTo>
                <a:lnTo>
                  <a:pt x="34349" y="96453"/>
                </a:lnTo>
                <a:lnTo>
                  <a:pt x="34433" y="97580"/>
                </a:lnTo>
                <a:lnTo>
                  <a:pt x="34764" y="97987"/>
                </a:lnTo>
                <a:lnTo>
                  <a:pt x="35088" y="97676"/>
                </a:lnTo>
                <a:lnTo>
                  <a:pt x="35214" y="96645"/>
                </a:lnTo>
                <a:close/>
                <a:moveTo>
                  <a:pt x="37234" y="98810"/>
                </a:moveTo>
                <a:lnTo>
                  <a:pt x="36801" y="98762"/>
                </a:lnTo>
                <a:lnTo>
                  <a:pt x="36856" y="95519"/>
                </a:lnTo>
                <a:lnTo>
                  <a:pt x="36278" y="95806"/>
                </a:lnTo>
                <a:lnTo>
                  <a:pt x="36158" y="95263"/>
                </a:lnTo>
                <a:lnTo>
                  <a:pt x="36964" y="94767"/>
                </a:lnTo>
                <a:lnTo>
                  <a:pt x="37300" y="94823"/>
                </a:lnTo>
                <a:lnTo>
                  <a:pt x="37234" y="98810"/>
                </a:lnTo>
                <a:close/>
                <a:moveTo>
                  <a:pt x="39675" y="97148"/>
                </a:moveTo>
                <a:lnTo>
                  <a:pt x="39597" y="97987"/>
                </a:lnTo>
                <a:lnTo>
                  <a:pt x="39404" y="98611"/>
                </a:lnTo>
                <a:lnTo>
                  <a:pt x="39116" y="98946"/>
                </a:lnTo>
                <a:lnTo>
                  <a:pt x="38749" y="99042"/>
                </a:lnTo>
                <a:lnTo>
                  <a:pt x="38382" y="98866"/>
                </a:lnTo>
                <a:lnTo>
                  <a:pt x="38112" y="98451"/>
                </a:lnTo>
                <a:lnTo>
                  <a:pt x="37950" y="97788"/>
                </a:lnTo>
                <a:lnTo>
                  <a:pt x="37902" y="96917"/>
                </a:lnTo>
                <a:lnTo>
                  <a:pt x="37986" y="96070"/>
                </a:lnTo>
                <a:lnTo>
                  <a:pt x="38184" y="95447"/>
                </a:lnTo>
                <a:lnTo>
                  <a:pt x="38467" y="95087"/>
                </a:lnTo>
                <a:lnTo>
                  <a:pt x="38851" y="95007"/>
                </a:lnTo>
                <a:lnTo>
                  <a:pt x="39206" y="95175"/>
                </a:lnTo>
                <a:lnTo>
                  <a:pt x="39470" y="95606"/>
                </a:lnTo>
                <a:lnTo>
                  <a:pt x="39627" y="96278"/>
                </a:lnTo>
                <a:lnTo>
                  <a:pt x="39675" y="97148"/>
                </a:lnTo>
                <a:close/>
                <a:moveTo>
                  <a:pt x="39230" y="97140"/>
                </a:moveTo>
                <a:lnTo>
                  <a:pt x="39134" y="95998"/>
                </a:lnTo>
                <a:lnTo>
                  <a:pt x="38797" y="95566"/>
                </a:lnTo>
                <a:lnTo>
                  <a:pt x="38485" y="95886"/>
                </a:lnTo>
                <a:lnTo>
                  <a:pt x="38352" y="96941"/>
                </a:lnTo>
                <a:lnTo>
                  <a:pt x="38455" y="98051"/>
                </a:lnTo>
                <a:lnTo>
                  <a:pt x="38767" y="98459"/>
                </a:lnTo>
                <a:lnTo>
                  <a:pt x="39104" y="98155"/>
                </a:lnTo>
                <a:lnTo>
                  <a:pt x="39230" y="97140"/>
                </a:lnTo>
                <a:close/>
                <a:moveTo>
                  <a:pt x="41196" y="99258"/>
                </a:moveTo>
                <a:lnTo>
                  <a:pt x="40763" y="99210"/>
                </a:lnTo>
                <a:lnTo>
                  <a:pt x="40817" y="96014"/>
                </a:lnTo>
                <a:lnTo>
                  <a:pt x="40246" y="96294"/>
                </a:lnTo>
                <a:lnTo>
                  <a:pt x="40138" y="95774"/>
                </a:lnTo>
                <a:lnTo>
                  <a:pt x="40925" y="95279"/>
                </a:lnTo>
                <a:lnTo>
                  <a:pt x="41262" y="95319"/>
                </a:lnTo>
                <a:lnTo>
                  <a:pt x="41196" y="99258"/>
                </a:lnTo>
                <a:close/>
                <a:moveTo>
                  <a:pt x="43155" y="99497"/>
                </a:moveTo>
                <a:lnTo>
                  <a:pt x="42723" y="99450"/>
                </a:lnTo>
                <a:lnTo>
                  <a:pt x="42777" y="96254"/>
                </a:lnTo>
                <a:lnTo>
                  <a:pt x="42206" y="96533"/>
                </a:lnTo>
                <a:lnTo>
                  <a:pt x="42097" y="96014"/>
                </a:lnTo>
                <a:lnTo>
                  <a:pt x="42885" y="95534"/>
                </a:lnTo>
                <a:lnTo>
                  <a:pt x="43216" y="95574"/>
                </a:lnTo>
                <a:lnTo>
                  <a:pt x="43155" y="99497"/>
                </a:lnTo>
                <a:close/>
                <a:moveTo>
                  <a:pt x="45494" y="97852"/>
                </a:moveTo>
                <a:lnTo>
                  <a:pt x="45422" y="98683"/>
                </a:lnTo>
                <a:lnTo>
                  <a:pt x="45229" y="99290"/>
                </a:lnTo>
                <a:lnTo>
                  <a:pt x="44953" y="99633"/>
                </a:lnTo>
                <a:lnTo>
                  <a:pt x="44598" y="99713"/>
                </a:lnTo>
                <a:lnTo>
                  <a:pt x="44244" y="99553"/>
                </a:lnTo>
                <a:lnTo>
                  <a:pt x="43991" y="99146"/>
                </a:lnTo>
                <a:lnTo>
                  <a:pt x="43829" y="98499"/>
                </a:lnTo>
                <a:lnTo>
                  <a:pt x="43787" y="97636"/>
                </a:lnTo>
                <a:lnTo>
                  <a:pt x="43859" y="96797"/>
                </a:lnTo>
                <a:lnTo>
                  <a:pt x="44057" y="96190"/>
                </a:lnTo>
                <a:lnTo>
                  <a:pt x="44328" y="95838"/>
                </a:lnTo>
                <a:lnTo>
                  <a:pt x="44682" y="95742"/>
                </a:lnTo>
                <a:lnTo>
                  <a:pt x="45037" y="95918"/>
                </a:lnTo>
                <a:lnTo>
                  <a:pt x="45290" y="96349"/>
                </a:lnTo>
                <a:lnTo>
                  <a:pt x="45452" y="96997"/>
                </a:lnTo>
                <a:lnTo>
                  <a:pt x="45494" y="97852"/>
                </a:lnTo>
                <a:close/>
                <a:moveTo>
                  <a:pt x="45049" y="97852"/>
                </a:moveTo>
                <a:lnTo>
                  <a:pt x="44971" y="96717"/>
                </a:lnTo>
                <a:lnTo>
                  <a:pt x="44652" y="96310"/>
                </a:lnTo>
                <a:lnTo>
                  <a:pt x="44352" y="96613"/>
                </a:lnTo>
                <a:lnTo>
                  <a:pt x="44232" y="97644"/>
                </a:lnTo>
                <a:lnTo>
                  <a:pt x="44322" y="98746"/>
                </a:lnTo>
                <a:lnTo>
                  <a:pt x="44634" y="99162"/>
                </a:lnTo>
                <a:lnTo>
                  <a:pt x="44941" y="98850"/>
                </a:lnTo>
                <a:lnTo>
                  <a:pt x="45049" y="97852"/>
                </a:lnTo>
                <a:close/>
                <a:moveTo>
                  <a:pt x="46985" y="99929"/>
                </a:moveTo>
                <a:lnTo>
                  <a:pt x="46570" y="99889"/>
                </a:lnTo>
                <a:lnTo>
                  <a:pt x="46618" y="96733"/>
                </a:lnTo>
                <a:lnTo>
                  <a:pt x="46059" y="97021"/>
                </a:lnTo>
                <a:lnTo>
                  <a:pt x="45945" y="96493"/>
                </a:lnTo>
                <a:lnTo>
                  <a:pt x="46726" y="96014"/>
                </a:lnTo>
                <a:lnTo>
                  <a:pt x="47045" y="96054"/>
                </a:lnTo>
                <a:lnTo>
                  <a:pt x="46985" y="99929"/>
                </a:lnTo>
                <a:close/>
                <a:moveTo>
                  <a:pt x="48860" y="100161"/>
                </a:moveTo>
                <a:lnTo>
                  <a:pt x="48458" y="100121"/>
                </a:lnTo>
                <a:lnTo>
                  <a:pt x="48500" y="96965"/>
                </a:lnTo>
                <a:lnTo>
                  <a:pt x="47959" y="97260"/>
                </a:lnTo>
                <a:lnTo>
                  <a:pt x="47844" y="96733"/>
                </a:lnTo>
                <a:lnTo>
                  <a:pt x="48608" y="96254"/>
                </a:lnTo>
                <a:lnTo>
                  <a:pt x="48914" y="96294"/>
                </a:lnTo>
                <a:lnTo>
                  <a:pt x="48860" y="100161"/>
                </a:lnTo>
                <a:close/>
                <a:moveTo>
                  <a:pt x="50736" y="100384"/>
                </a:moveTo>
                <a:lnTo>
                  <a:pt x="50333" y="100328"/>
                </a:lnTo>
                <a:lnTo>
                  <a:pt x="50375" y="97220"/>
                </a:lnTo>
                <a:lnTo>
                  <a:pt x="49834" y="97500"/>
                </a:lnTo>
                <a:lnTo>
                  <a:pt x="49720" y="96965"/>
                </a:lnTo>
                <a:lnTo>
                  <a:pt x="50489" y="96493"/>
                </a:lnTo>
                <a:lnTo>
                  <a:pt x="50790" y="96533"/>
                </a:lnTo>
                <a:lnTo>
                  <a:pt x="50736" y="100384"/>
                </a:lnTo>
                <a:close/>
                <a:moveTo>
                  <a:pt x="52990" y="98762"/>
                </a:moveTo>
                <a:lnTo>
                  <a:pt x="52930" y="99577"/>
                </a:lnTo>
                <a:lnTo>
                  <a:pt x="52750" y="100169"/>
                </a:lnTo>
                <a:lnTo>
                  <a:pt x="52479" y="100520"/>
                </a:lnTo>
                <a:lnTo>
                  <a:pt x="52137" y="100600"/>
                </a:lnTo>
                <a:lnTo>
                  <a:pt x="51800" y="100432"/>
                </a:lnTo>
                <a:lnTo>
                  <a:pt x="51541" y="100033"/>
                </a:lnTo>
                <a:lnTo>
                  <a:pt x="51391" y="99402"/>
                </a:lnTo>
                <a:lnTo>
                  <a:pt x="51355" y="98555"/>
                </a:lnTo>
                <a:lnTo>
                  <a:pt x="51421" y="97740"/>
                </a:lnTo>
                <a:lnTo>
                  <a:pt x="51602" y="97148"/>
                </a:lnTo>
                <a:lnTo>
                  <a:pt x="51878" y="96789"/>
                </a:lnTo>
                <a:lnTo>
                  <a:pt x="52215" y="96693"/>
                </a:lnTo>
                <a:lnTo>
                  <a:pt x="52551" y="96877"/>
                </a:lnTo>
                <a:lnTo>
                  <a:pt x="52810" y="97300"/>
                </a:lnTo>
                <a:lnTo>
                  <a:pt x="52954" y="97931"/>
                </a:lnTo>
                <a:lnTo>
                  <a:pt x="52990" y="98762"/>
                </a:lnTo>
                <a:close/>
                <a:moveTo>
                  <a:pt x="52575" y="98762"/>
                </a:moveTo>
                <a:lnTo>
                  <a:pt x="52485" y="97660"/>
                </a:lnTo>
                <a:lnTo>
                  <a:pt x="52179" y="97260"/>
                </a:lnTo>
                <a:lnTo>
                  <a:pt x="51890" y="97556"/>
                </a:lnTo>
                <a:lnTo>
                  <a:pt x="51776" y="98579"/>
                </a:lnTo>
                <a:lnTo>
                  <a:pt x="51860" y="99649"/>
                </a:lnTo>
                <a:lnTo>
                  <a:pt x="52167" y="100041"/>
                </a:lnTo>
                <a:lnTo>
                  <a:pt x="52461" y="99753"/>
                </a:lnTo>
                <a:lnTo>
                  <a:pt x="52575" y="98762"/>
                </a:lnTo>
                <a:close/>
                <a:moveTo>
                  <a:pt x="54421" y="100808"/>
                </a:moveTo>
                <a:lnTo>
                  <a:pt x="54012" y="100760"/>
                </a:lnTo>
                <a:lnTo>
                  <a:pt x="54060" y="97668"/>
                </a:lnTo>
                <a:lnTo>
                  <a:pt x="53531" y="97955"/>
                </a:lnTo>
                <a:lnTo>
                  <a:pt x="53417" y="97436"/>
                </a:lnTo>
                <a:lnTo>
                  <a:pt x="54168" y="96965"/>
                </a:lnTo>
                <a:lnTo>
                  <a:pt x="54469" y="97005"/>
                </a:lnTo>
                <a:lnTo>
                  <a:pt x="54421" y="100808"/>
                </a:lnTo>
                <a:close/>
                <a:moveTo>
                  <a:pt x="56627" y="99210"/>
                </a:moveTo>
                <a:lnTo>
                  <a:pt x="56567" y="100017"/>
                </a:lnTo>
                <a:lnTo>
                  <a:pt x="56393" y="100608"/>
                </a:lnTo>
                <a:lnTo>
                  <a:pt x="56134" y="100944"/>
                </a:lnTo>
                <a:lnTo>
                  <a:pt x="55798" y="101024"/>
                </a:lnTo>
                <a:lnTo>
                  <a:pt x="55461" y="100864"/>
                </a:lnTo>
                <a:lnTo>
                  <a:pt x="55214" y="100472"/>
                </a:lnTo>
                <a:lnTo>
                  <a:pt x="55052" y="99841"/>
                </a:lnTo>
                <a:lnTo>
                  <a:pt x="55010" y="99010"/>
                </a:lnTo>
                <a:lnTo>
                  <a:pt x="55082" y="98195"/>
                </a:lnTo>
                <a:lnTo>
                  <a:pt x="55256" y="97604"/>
                </a:lnTo>
                <a:lnTo>
                  <a:pt x="55527" y="97244"/>
                </a:lnTo>
                <a:lnTo>
                  <a:pt x="55858" y="97164"/>
                </a:lnTo>
                <a:lnTo>
                  <a:pt x="56194" y="97340"/>
                </a:lnTo>
                <a:lnTo>
                  <a:pt x="56441" y="97756"/>
                </a:lnTo>
                <a:lnTo>
                  <a:pt x="56591" y="98379"/>
                </a:lnTo>
                <a:lnTo>
                  <a:pt x="56627" y="99210"/>
                </a:lnTo>
                <a:close/>
                <a:moveTo>
                  <a:pt x="56212" y="99210"/>
                </a:moveTo>
                <a:lnTo>
                  <a:pt x="56134" y="98115"/>
                </a:lnTo>
                <a:lnTo>
                  <a:pt x="55846" y="97716"/>
                </a:lnTo>
                <a:lnTo>
                  <a:pt x="55557" y="98019"/>
                </a:lnTo>
                <a:lnTo>
                  <a:pt x="55455" y="99026"/>
                </a:lnTo>
                <a:lnTo>
                  <a:pt x="55527" y="100089"/>
                </a:lnTo>
                <a:lnTo>
                  <a:pt x="55810" y="100480"/>
                </a:lnTo>
                <a:lnTo>
                  <a:pt x="56104" y="100177"/>
                </a:lnTo>
                <a:lnTo>
                  <a:pt x="56212" y="99210"/>
                </a:lnTo>
                <a:close/>
                <a:moveTo>
                  <a:pt x="58418" y="99418"/>
                </a:moveTo>
                <a:lnTo>
                  <a:pt x="58352" y="100233"/>
                </a:lnTo>
                <a:lnTo>
                  <a:pt x="58172" y="100808"/>
                </a:lnTo>
                <a:lnTo>
                  <a:pt x="57920" y="101151"/>
                </a:lnTo>
                <a:lnTo>
                  <a:pt x="57583" y="101231"/>
                </a:lnTo>
                <a:lnTo>
                  <a:pt x="57252" y="101071"/>
                </a:lnTo>
                <a:lnTo>
                  <a:pt x="57012" y="100680"/>
                </a:lnTo>
                <a:lnTo>
                  <a:pt x="56862" y="100049"/>
                </a:lnTo>
                <a:lnTo>
                  <a:pt x="56807" y="99226"/>
                </a:lnTo>
                <a:lnTo>
                  <a:pt x="56880" y="98419"/>
                </a:lnTo>
                <a:lnTo>
                  <a:pt x="57048" y="97828"/>
                </a:lnTo>
                <a:lnTo>
                  <a:pt x="57306" y="97484"/>
                </a:lnTo>
                <a:lnTo>
                  <a:pt x="57637" y="97404"/>
                </a:lnTo>
                <a:lnTo>
                  <a:pt x="57980" y="97564"/>
                </a:lnTo>
                <a:lnTo>
                  <a:pt x="58226" y="97979"/>
                </a:lnTo>
                <a:lnTo>
                  <a:pt x="58376" y="98603"/>
                </a:lnTo>
                <a:lnTo>
                  <a:pt x="58418" y="99418"/>
                </a:lnTo>
                <a:close/>
                <a:moveTo>
                  <a:pt x="57992" y="99418"/>
                </a:moveTo>
                <a:lnTo>
                  <a:pt x="57908" y="98339"/>
                </a:lnTo>
                <a:lnTo>
                  <a:pt x="57625" y="97939"/>
                </a:lnTo>
                <a:lnTo>
                  <a:pt x="57336" y="98235"/>
                </a:lnTo>
                <a:lnTo>
                  <a:pt x="57228" y="99242"/>
                </a:lnTo>
                <a:lnTo>
                  <a:pt x="57312" y="100296"/>
                </a:lnTo>
                <a:lnTo>
                  <a:pt x="57601" y="100680"/>
                </a:lnTo>
                <a:lnTo>
                  <a:pt x="57883" y="100392"/>
                </a:lnTo>
                <a:lnTo>
                  <a:pt x="57992" y="99418"/>
                </a:lnTo>
                <a:close/>
                <a:moveTo>
                  <a:pt x="59807" y="101439"/>
                </a:moveTo>
                <a:lnTo>
                  <a:pt x="59422" y="101391"/>
                </a:lnTo>
                <a:lnTo>
                  <a:pt x="59452" y="98355"/>
                </a:lnTo>
                <a:lnTo>
                  <a:pt x="58923" y="98627"/>
                </a:lnTo>
                <a:lnTo>
                  <a:pt x="58821" y="98115"/>
                </a:lnTo>
                <a:lnTo>
                  <a:pt x="59549" y="97660"/>
                </a:lnTo>
                <a:lnTo>
                  <a:pt x="59843" y="97684"/>
                </a:lnTo>
                <a:lnTo>
                  <a:pt x="59807" y="101439"/>
                </a:lnTo>
                <a:close/>
                <a:moveTo>
                  <a:pt x="61947" y="99849"/>
                </a:moveTo>
                <a:lnTo>
                  <a:pt x="61881" y="100648"/>
                </a:lnTo>
                <a:lnTo>
                  <a:pt x="61713" y="101231"/>
                </a:lnTo>
                <a:lnTo>
                  <a:pt x="61454" y="101559"/>
                </a:lnTo>
                <a:lnTo>
                  <a:pt x="61136" y="101639"/>
                </a:lnTo>
                <a:lnTo>
                  <a:pt x="60799" y="101495"/>
                </a:lnTo>
                <a:lnTo>
                  <a:pt x="60559" y="101103"/>
                </a:lnTo>
                <a:lnTo>
                  <a:pt x="60408" y="100480"/>
                </a:lnTo>
                <a:lnTo>
                  <a:pt x="60354" y="99673"/>
                </a:lnTo>
                <a:lnTo>
                  <a:pt x="60426" y="98858"/>
                </a:lnTo>
                <a:lnTo>
                  <a:pt x="60607" y="98291"/>
                </a:lnTo>
                <a:lnTo>
                  <a:pt x="60859" y="97931"/>
                </a:lnTo>
                <a:lnTo>
                  <a:pt x="61184" y="97852"/>
                </a:lnTo>
                <a:lnTo>
                  <a:pt x="61502" y="98019"/>
                </a:lnTo>
                <a:lnTo>
                  <a:pt x="61749" y="98427"/>
                </a:lnTo>
                <a:lnTo>
                  <a:pt x="61899" y="99050"/>
                </a:lnTo>
                <a:lnTo>
                  <a:pt x="61947" y="99849"/>
                </a:lnTo>
                <a:close/>
                <a:moveTo>
                  <a:pt x="61538" y="99857"/>
                </a:moveTo>
                <a:lnTo>
                  <a:pt x="61448" y="98778"/>
                </a:lnTo>
                <a:lnTo>
                  <a:pt x="61166" y="98387"/>
                </a:lnTo>
                <a:lnTo>
                  <a:pt x="60877" y="98690"/>
                </a:lnTo>
                <a:lnTo>
                  <a:pt x="60769" y="99681"/>
                </a:lnTo>
                <a:lnTo>
                  <a:pt x="60859" y="100728"/>
                </a:lnTo>
                <a:lnTo>
                  <a:pt x="61142" y="101103"/>
                </a:lnTo>
                <a:lnTo>
                  <a:pt x="61424" y="100824"/>
                </a:lnTo>
                <a:lnTo>
                  <a:pt x="61538" y="99857"/>
                </a:lnTo>
                <a:close/>
                <a:moveTo>
                  <a:pt x="63300" y="101854"/>
                </a:moveTo>
                <a:lnTo>
                  <a:pt x="62933" y="101815"/>
                </a:lnTo>
                <a:lnTo>
                  <a:pt x="62963" y="98786"/>
                </a:lnTo>
                <a:lnTo>
                  <a:pt x="62446" y="99066"/>
                </a:lnTo>
                <a:lnTo>
                  <a:pt x="62332" y="98555"/>
                </a:lnTo>
                <a:lnTo>
                  <a:pt x="63053" y="98107"/>
                </a:lnTo>
                <a:lnTo>
                  <a:pt x="63342" y="98139"/>
                </a:lnTo>
                <a:lnTo>
                  <a:pt x="63300" y="101854"/>
                </a:lnTo>
                <a:close/>
                <a:moveTo>
                  <a:pt x="65398" y="100280"/>
                </a:moveTo>
                <a:lnTo>
                  <a:pt x="65326" y="101071"/>
                </a:lnTo>
                <a:lnTo>
                  <a:pt x="65163" y="101639"/>
                </a:lnTo>
                <a:lnTo>
                  <a:pt x="64917" y="101974"/>
                </a:lnTo>
                <a:lnTo>
                  <a:pt x="64592" y="102054"/>
                </a:lnTo>
                <a:lnTo>
                  <a:pt x="64280" y="101894"/>
                </a:lnTo>
                <a:lnTo>
                  <a:pt x="64045" y="101511"/>
                </a:lnTo>
                <a:lnTo>
                  <a:pt x="63907" y="100904"/>
                </a:lnTo>
                <a:lnTo>
                  <a:pt x="63865" y="100081"/>
                </a:lnTo>
                <a:lnTo>
                  <a:pt x="63925" y="99298"/>
                </a:lnTo>
                <a:lnTo>
                  <a:pt x="64087" y="98722"/>
                </a:lnTo>
                <a:lnTo>
                  <a:pt x="64334" y="98379"/>
                </a:lnTo>
                <a:lnTo>
                  <a:pt x="64652" y="98291"/>
                </a:lnTo>
                <a:lnTo>
                  <a:pt x="64965" y="98451"/>
                </a:lnTo>
                <a:lnTo>
                  <a:pt x="65205" y="98866"/>
                </a:lnTo>
                <a:lnTo>
                  <a:pt x="65350" y="99466"/>
                </a:lnTo>
                <a:lnTo>
                  <a:pt x="65398" y="100280"/>
                </a:lnTo>
                <a:close/>
                <a:moveTo>
                  <a:pt x="64995" y="100280"/>
                </a:moveTo>
                <a:lnTo>
                  <a:pt x="64917" y="99218"/>
                </a:lnTo>
                <a:lnTo>
                  <a:pt x="64622" y="98826"/>
                </a:lnTo>
                <a:lnTo>
                  <a:pt x="64358" y="99130"/>
                </a:lnTo>
                <a:lnTo>
                  <a:pt x="64262" y="100113"/>
                </a:lnTo>
                <a:lnTo>
                  <a:pt x="64334" y="101143"/>
                </a:lnTo>
                <a:lnTo>
                  <a:pt x="64610" y="101519"/>
                </a:lnTo>
                <a:lnTo>
                  <a:pt x="64893" y="101231"/>
                </a:lnTo>
                <a:lnTo>
                  <a:pt x="64995" y="100280"/>
                </a:lnTo>
                <a:close/>
                <a:moveTo>
                  <a:pt x="66720" y="102254"/>
                </a:moveTo>
                <a:lnTo>
                  <a:pt x="66348" y="102206"/>
                </a:lnTo>
                <a:lnTo>
                  <a:pt x="66390" y="99218"/>
                </a:lnTo>
                <a:lnTo>
                  <a:pt x="65891" y="99489"/>
                </a:lnTo>
                <a:lnTo>
                  <a:pt x="65795" y="99002"/>
                </a:lnTo>
                <a:lnTo>
                  <a:pt x="66480" y="98547"/>
                </a:lnTo>
                <a:lnTo>
                  <a:pt x="66768" y="98579"/>
                </a:lnTo>
                <a:lnTo>
                  <a:pt x="66720" y="102254"/>
                </a:lnTo>
                <a:close/>
                <a:moveTo>
                  <a:pt x="68403" y="102446"/>
                </a:moveTo>
                <a:lnTo>
                  <a:pt x="68049" y="102406"/>
                </a:lnTo>
                <a:lnTo>
                  <a:pt x="68073" y="99442"/>
                </a:lnTo>
                <a:lnTo>
                  <a:pt x="67586" y="99713"/>
                </a:lnTo>
                <a:lnTo>
                  <a:pt x="67490" y="99210"/>
                </a:lnTo>
                <a:lnTo>
                  <a:pt x="68163" y="98762"/>
                </a:lnTo>
                <a:lnTo>
                  <a:pt x="68440" y="98786"/>
                </a:lnTo>
                <a:lnTo>
                  <a:pt x="68403" y="102446"/>
                </a:lnTo>
                <a:close/>
                <a:moveTo>
                  <a:pt x="70441" y="100904"/>
                </a:moveTo>
                <a:lnTo>
                  <a:pt x="70381" y="101671"/>
                </a:lnTo>
                <a:lnTo>
                  <a:pt x="70225" y="102246"/>
                </a:lnTo>
                <a:lnTo>
                  <a:pt x="69984" y="102566"/>
                </a:lnTo>
                <a:lnTo>
                  <a:pt x="69666" y="102645"/>
                </a:lnTo>
                <a:lnTo>
                  <a:pt x="69359" y="102494"/>
                </a:lnTo>
                <a:lnTo>
                  <a:pt x="69137" y="102110"/>
                </a:lnTo>
                <a:lnTo>
                  <a:pt x="68999" y="101511"/>
                </a:lnTo>
                <a:lnTo>
                  <a:pt x="68951" y="100720"/>
                </a:lnTo>
                <a:lnTo>
                  <a:pt x="69011" y="99929"/>
                </a:lnTo>
                <a:lnTo>
                  <a:pt x="69167" y="99370"/>
                </a:lnTo>
                <a:lnTo>
                  <a:pt x="69413" y="99018"/>
                </a:lnTo>
                <a:lnTo>
                  <a:pt x="69726" y="98938"/>
                </a:lnTo>
                <a:lnTo>
                  <a:pt x="70027" y="99106"/>
                </a:lnTo>
                <a:lnTo>
                  <a:pt x="70255" y="99497"/>
                </a:lnTo>
                <a:lnTo>
                  <a:pt x="70399" y="100097"/>
                </a:lnTo>
                <a:lnTo>
                  <a:pt x="70441" y="100904"/>
                </a:lnTo>
                <a:close/>
                <a:moveTo>
                  <a:pt x="70057" y="100904"/>
                </a:moveTo>
                <a:lnTo>
                  <a:pt x="69978" y="99849"/>
                </a:lnTo>
                <a:lnTo>
                  <a:pt x="69696" y="99466"/>
                </a:lnTo>
                <a:lnTo>
                  <a:pt x="69425" y="99761"/>
                </a:lnTo>
                <a:lnTo>
                  <a:pt x="69335" y="100728"/>
                </a:lnTo>
                <a:lnTo>
                  <a:pt x="69419" y="101743"/>
                </a:lnTo>
                <a:lnTo>
                  <a:pt x="69690" y="102126"/>
                </a:lnTo>
                <a:lnTo>
                  <a:pt x="69960" y="101839"/>
                </a:lnTo>
                <a:lnTo>
                  <a:pt x="70057" y="100904"/>
                </a:lnTo>
                <a:close/>
                <a:moveTo>
                  <a:pt x="72094" y="101087"/>
                </a:moveTo>
                <a:lnTo>
                  <a:pt x="72034" y="101870"/>
                </a:lnTo>
                <a:lnTo>
                  <a:pt x="71872" y="102430"/>
                </a:lnTo>
                <a:lnTo>
                  <a:pt x="71632" y="102765"/>
                </a:lnTo>
                <a:lnTo>
                  <a:pt x="71331" y="102845"/>
                </a:lnTo>
                <a:lnTo>
                  <a:pt x="71024" y="102693"/>
                </a:lnTo>
                <a:lnTo>
                  <a:pt x="70796" y="102310"/>
                </a:lnTo>
                <a:lnTo>
                  <a:pt x="70664" y="101711"/>
                </a:lnTo>
                <a:lnTo>
                  <a:pt x="70622" y="100920"/>
                </a:lnTo>
                <a:lnTo>
                  <a:pt x="70682" y="100137"/>
                </a:lnTo>
                <a:lnTo>
                  <a:pt x="70844" y="99569"/>
                </a:lnTo>
                <a:lnTo>
                  <a:pt x="71079" y="99242"/>
                </a:lnTo>
                <a:lnTo>
                  <a:pt x="71385" y="99162"/>
                </a:lnTo>
                <a:lnTo>
                  <a:pt x="71680" y="99322"/>
                </a:lnTo>
                <a:lnTo>
                  <a:pt x="71902" y="99713"/>
                </a:lnTo>
                <a:lnTo>
                  <a:pt x="72040" y="100312"/>
                </a:lnTo>
                <a:lnTo>
                  <a:pt x="72094" y="101087"/>
                </a:lnTo>
                <a:close/>
                <a:moveTo>
                  <a:pt x="71710" y="101087"/>
                </a:moveTo>
                <a:lnTo>
                  <a:pt x="71626" y="100057"/>
                </a:lnTo>
                <a:lnTo>
                  <a:pt x="71355" y="99673"/>
                </a:lnTo>
                <a:lnTo>
                  <a:pt x="71091" y="99961"/>
                </a:lnTo>
                <a:lnTo>
                  <a:pt x="70994" y="100928"/>
                </a:lnTo>
                <a:lnTo>
                  <a:pt x="71079" y="101942"/>
                </a:lnTo>
                <a:lnTo>
                  <a:pt x="71349" y="102310"/>
                </a:lnTo>
                <a:lnTo>
                  <a:pt x="71608" y="102030"/>
                </a:lnTo>
                <a:lnTo>
                  <a:pt x="71710" y="101087"/>
                </a:lnTo>
                <a:close/>
                <a:moveTo>
                  <a:pt x="73730" y="101303"/>
                </a:moveTo>
                <a:lnTo>
                  <a:pt x="73669" y="102070"/>
                </a:lnTo>
                <a:lnTo>
                  <a:pt x="73513" y="102630"/>
                </a:lnTo>
                <a:lnTo>
                  <a:pt x="73273" y="102949"/>
                </a:lnTo>
                <a:lnTo>
                  <a:pt x="72966" y="103021"/>
                </a:lnTo>
                <a:lnTo>
                  <a:pt x="72666" y="102885"/>
                </a:lnTo>
                <a:lnTo>
                  <a:pt x="72449" y="102502"/>
                </a:lnTo>
                <a:lnTo>
                  <a:pt x="72305" y="101910"/>
                </a:lnTo>
                <a:lnTo>
                  <a:pt x="72257" y="101111"/>
                </a:lnTo>
                <a:lnTo>
                  <a:pt x="72317" y="100352"/>
                </a:lnTo>
                <a:lnTo>
                  <a:pt x="72479" y="99777"/>
                </a:lnTo>
                <a:lnTo>
                  <a:pt x="72708" y="99450"/>
                </a:lnTo>
                <a:lnTo>
                  <a:pt x="73020" y="99362"/>
                </a:lnTo>
                <a:lnTo>
                  <a:pt x="73315" y="99521"/>
                </a:lnTo>
                <a:lnTo>
                  <a:pt x="73537" y="99921"/>
                </a:lnTo>
                <a:lnTo>
                  <a:pt x="73681" y="100520"/>
                </a:lnTo>
                <a:lnTo>
                  <a:pt x="73730" y="101303"/>
                </a:lnTo>
                <a:close/>
                <a:moveTo>
                  <a:pt x="73345" y="101303"/>
                </a:moveTo>
                <a:lnTo>
                  <a:pt x="73261" y="100257"/>
                </a:lnTo>
                <a:lnTo>
                  <a:pt x="72990" y="99881"/>
                </a:lnTo>
                <a:lnTo>
                  <a:pt x="72732" y="100169"/>
                </a:lnTo>
                <a:lnTo>
                  <a:pt x="72642" y="101119"/>
                </a:lnTo>
                <a:lnTo>
                  <a:pt x="72720" y="102142"/>
                </a:lnTo>
                <a:lnTo>
                  <a:pt x="72996" y="102510"/>
                </a:lnTo>
                <a:lnTo>
                  <a:pt x="73255" y="102230"/>
                </a:lnTo>
                <a:lnTo>
                  <a:pt x="73345" y="101303"/>
                </a:lnTo>
                <a:close/>
                <a:moveTo>
                  <a:pt x="74986" y="103213"/>
                </a:moveTo>
                <a:lnTo>
                  <a:pt x="74637" y="103173"/>
                </a:lnTo>
                <a:lnTo>
                  <a:pt x="74655" y="100257"/>
                </a:lnTo>
                <a:lnTo>
                  <a:pt x="74198" y="100528"/>
                </a:lnTo>
                <a:lnTo>
                  <a:pt x="74096" y="100049"/>
                </a:lnTo>
                <a:lnTo>
                  <a:pt x="74758" y="99601"/>
                </a:lnTo>
                <a:lnTo>
                  <a:pt x="75010" y="99641"/>
                </a:lnTo>
                <a:lnTo>
                  <a:pt x="74986" y="103213"/>
                </a:lnTo>
                <a:close/>
                <a:moveTo>
                  <a:pt x="76934" y="101679"/>
                </a:moveTo>
                <a:lnTo>
                  <a:pt x="76886" y="102454"/>
                </a:lnTo>
                <a:lnTo>
                  <a:pt x="76741" y="103005"/>
                </a:lnTo>
                <a:lnTo>
                  <a:pt x="76507" y="103333"/>
                </a:lnTo>
                <a:lnTo>
                  <a:pt x="76206" y="103413"/>
                </a:lnTo>
                <a:lnTo>
                  <a:pt x="75906" y="103261"/>
                </a:lnTo>
                <a:lnTo>
                  <a:pt x="75677" y="102885"/>
                </a:lnTo>
                <a:lnTo>
                  <a:pt x="75545" y="102302"/>
                </a:lnTo>
                <a:lnTo>
                  <a:pt x="75503" y="101511"/>
                </a:lnTo>
                <a:lnTo>
                  <a:pt x="75563" y="100752"/>
                </a:lnTo>
                <a:lnTo>
                  <a:pt x="75725" y="100193"/>
                </a:lnTo>
                <a:lnTo>
                  <a:pt x="75948" y="99857"/>
                </a:lnTo>
                <a:lnTo>
                  <a:pt x="76248" y="99777"/>
                </a:lnTo>
                <a:lnTo>
                  <a:pt x="76549" y="99929"/>
                </a:lnTo>
                <a:lnTo>
                  <a:pt x="76771" y="100320"/>
                </a:lnTo>
                <a:lnTo>
                  <a:pt x="76898" y="100912"/>
                </a:lnTo>
                <a:lnTo>
                  <a:pt x="76934" y="101679"/>
                </a:lnTo>
                <a:close/>
                <a:moveTo>
                  <a:pt x="76567" y="101695"/>
                </a:moveTo>
                <a:lnTo>
                  <a:pt x="76489" y="100664"/>
                </a:lnTo>
                <a:lnTo>
                  <a:pt x="76218" y="100288"/>
                </a:lnTo>
                <a:lnTo>
                  <a:pt x="75966" y="100584"/>
                </a:lnTo>
                <a:lnTo>
                  <a:pt x="75876" y="101519"/>
                </a:lnTo>
                <a:lnTo>
                  <a:pt x="75954" y="102526"/>
                </a:lnTo>
                <a:lnTo>
                  <a:pt x="76218" y="102893"/>
                </a:lnTo>
                <a:lnTo>
                  <a:pt x="76477" y="102614"/>
                </a:lnTo>
                <a:lnTo>
                  <a:pt x="76567" y="101695"/>
                </a:lnTo>
                <a:close/>
                <a:moveTo>
                  <a:pt x="78184" y="103596"/>
                </a:moveTo>
                <a:lnTo>
                  <a:pt x="77841" y="103556"/>
                </a:lnTo>
                <a:lnTo>
                  <a:pt x="77859" y="100672"/>
                </a:lnTo>
                <a:lnTo>
                  <a:pt x="77409" y="100928"/>
                </a:lnTo>
                <a:lnTo>
                  <a:pt x="77306" y="100464"/>
                </a:lnTo>
                <a:lnTo>
                  <a:pt x="77950" y="100001"/>
                </a:lnTo>
                <a:lnTo>
                  <a:pt x="78208" y="100041"/>
                </a:lnTo>
                <a:lnTo>
                  <a:pt x="78184" y="103596"/>
                </a:lnTo>
                <a:close/>
                <a:moveTo>
                  <a:pt x="80102" y="102070"/>
                </a:moveTo>
                <a:lnTo>
                  <a:pt x="80048" y="102845"/>
                </a:lnTo>
                <a:lnTo>
                  <a:pt x="79897" y="103381"/>
                </a:lnTo>
                <a:lnTo>
                  <a:pt x="79669" y="103700"/>
                </a:lnTo>
                <a:lnTo>
                  <a:pt x="79374" y="103772"/>
                </a:lnTo>
                <a:lnTo>
                  <a:pt x="79092" y="103620"/>
                </a:lnTo>
                <a:lnTo>
                  <a:pt x="78869" y="103261"/>
                </a:lnTo>
                <a:lnTo>
                  <a:pt x="78737" y="102685"/>
                </a:lnTo>
                <a:lnTo>
                  <a:pt x="78689" y="101910"/>
                </a:lnTo>
                <a:lnTo>
                  <a:pt x="78743" y="101143"/>
                </a:lnTo>
                <a:lnTo>
                  <a:pt x="78893" y="100592"/>
                </a:lnTo>
                <a:lnTo>
                  <a:pt x="79122" y="100272"/>
                </a:lnTo>
                <a:lnTo>
                  <a:pt x="79416" y="100193"/>
                </a:lnTo>
                <a:lnTo>
                  <a:pt x="79705" y="100336"/>
                </a:lnTo>
                <a:lnTo>
                  <a:pt x="79933" y="100720"/>
                </a:lnTo>
                <a:lnTo>
                  <a:pt x="80060" y="101311"/>
                </a:lnTo>
                <a:lnTo>
                  <a:pt x="80102" y="102070"/>
                </a:lnTo>
                <a:close/>
                <a:moveTo>
                  <a:pt x="79729" y="102078"/>
                </a:moveTo>
                <a:lnTo>
                  <a:pt x="79657" y="101063"/>
                </a:lnTo>
                <a:lnTo>
                  <a:pt x="79392" y="100688"/>
                </a:lnTo>
                <a:lnTo>
                  <a:pt x="79140" y="100968"/>
                </a:lnTo>
                <a:lnTo>
                  <a:pt x="79050" y="101910"/>
                </a:lnTo>
                <a:lnTo>
                  <a:pt x="79134" y="102909"/>
                </a:lnTo>
                <a:lnTo>
                  <a:pt x="79392" y="103261"/>
                </a:lnTo>
                <a:lnTo>
                  <a:pt x="79639" y="102989"/>
                </a:lnTo>
                <a:lnTo>
                  <a:pt x="79729" y="102078"/>
                </a:lnTo>
                <a:close/>
                <a:moveTo>
                  <a:pt x="81328" y="103964"/>
                </a:moveTo>
                <a:lnTo>
                  <a:pt x="80979" y="103924"/>
                </a:lnTo>
                <a:lnTo>
                  <a:pt x="81003" y="101071"/>
                </a:lnTo>
                <a:lnTo>
                  <a:pt x="80553" y="101335"/>
                </a:lnTo>
                <a:lnTo>
                  <a:pt x="80450" y="100848"/>
                </a:lnTo>
                <a:lnTo>
                  <a:pt x="81094" y="100408"/>
                </a:lnTo>
                <a:lnTo>
                  <a:pt x="81358" y="100440"/>
                </a:lnTo>
                <a:lnTo>
                  <a:pt x="81328" y="103964"/>
                </a:lnTo>
                <a:close/>
                <a:moveTo>
                  <a:pt x="82861" y="104132"/>
                </a:moveTo>
                <a:lnTo>
                  <a:pt x="82518" y="104092"/>
                </a:lnTo>
                <a:lnTo>
                  <a:pt x="82542" y="101263"/>
                </a:lnTo>
                <a:lnTo>
                  <a:pt x="82097" y="101519"/>
                </a:lnTo>
                <a:lnTo>
                  <a:pt x="82007" y="101048"/>
                </a:lnTo>
                <a:lnTo>
                  <a:pt x="82633" y="100600"/>
                </a:lnTo>
                <a:lnTo>
                  <a:pt x="82891" y="100632"/>
                </a:lnTo>
                <a:lnTo>
                  <a:pt x="82861" y="104132"/>
                </a:lnTo>
                <a:close/>
                <a:moveTo>
                  <a:pt x="84730" y="102645"/>
                </a:moveTo>
                <a:lnTo>
                  <a:pt x="84676" y="103397"/>
                </a:lnTo>
                <a:lnTo>
                  <a:pt x="84544" y="103932"/>
                </a:lnTo>
                <a:lnTo>
                  <a:pt x="84328" y="104251"/>
                </a:lnTo>
                <a:lnTo>
                  <a:pt x="84039" y="104323"/>
                </a:lnTo>
                <a:lnTo>
                  <a:pt x="83751" y="104188"/>
                </a:lnTo>
                <a:lnTo>
                  <a:pt x="83540" y="103812"/>
                </a:lnTo>
                <a:lnTo>
                  <a:pt x="83396" y="103245"/>
                </a:lnTo>
                <a:lnTo>
                  <a:pt x="83360" y="102486"/>
                </a:lnTo>
                <a:lnTo>
                  <a:pt x="83414" y="101735"/>
                </a:lnTo>
                <a:lnTo>
                  <a:pt x="83558" y="101183"/>
                </a:lnTo>
                <a:lnTo>
                  <a:pt x="83775" y="100864"/>
                </a:lnTo>
                <a:lnTo>
                  <a:pt x="84063" y="100784"/>
                </a:lnTo>
                <a:lnTo>
                  <a:pt x="84346" y="100928"/>
                </a:lnTo>
                <a:lnTo>
                  <a:pt x="84556" y="101311"/>
                </a:lnTo>
                <a:lnTo>
                  <a:pt x="84688" y="101894"/>
                </a:lnTo>
                <a:lnTo>
                  <a:pt x="84730" y="102645"/>
                </a:lnTo>
                <a:close/>
                <a:moveTo>
                  <a:pt x="84370" y="102645"/>
                </a:moveTo>
                <a:lnTo>
                  <a:pt x="84298" y="101639"/>
                </a:lnTo>
                <a:lnTo>
                  <a:pt x="84045" y="101279"/>
                </a:lnTo>
                <a:lnTo>
                  <a:pt x="83805" y="101559"/>
                </a:lnTo>
                <a:lnTo>
                  <a:pt x="83715" y="102486"/>
                </a:lnTo>
                <a:lnTo>
                  <a:pt x="83799" y="103460"/>
                </a:lnTo>
                <a:lnTo>
                  <a:pt x="84051" y="103812"/>
                </a:lnTo>
                <a:lnTo>
                  <a:pt x="84298" y="103540"/>
                </a:lnTo>
                <a:lnTo>
                  <a:pt x="84370" y="102645"/>
                </a:lnTo>
                <a:close/>
                <a:moveTo>
                  <a:pt x="85915" y="104491"/>
                </a:moveTo>
                <a:lnTo>
                  <a:pt x="85590" y="104467"/>
                </a:lnTo>
                <a:lnTo>
                  <a:pt x="85614" y="101639"/>
                </a:lnTo>
                <a:lnTo>
                  <a:pt x="85169" y="101902"/>
                </a:lnTo>
                <a:lnTo>
                  <a:pt x="85073" y="101431"/>
                </a:lnTo>
                <a:lnTo>
                  <a:pt x="85686" y="100992"/>
                </a:lnTo>
                <a:lnTo>
                  <a:pt x="85939" y="101032"/>
                </a:lnTo>
                <a:lnTo>
                  <a:pt x="85915" y="104491"/>
                </a:lnTo>
                <a:close/>
                <a:moveTo>
                  <a:pt x="87754" y="103013"/>
                </a:moveTo>
                <a:lnTo>
                  <a:pt x="87694" y="103756"/>
                </a:lnTo>
                <a:lnTo>
                  <a:pt x="87550" y="104291"/>
                </a:lnTo>
                <a:lnTo>
                  <a:pt x="87339" y="104595"/>
                </a:lnTo>
                <a:lnTo>
                  <a:pt x="87057" y="104675"/>
                </a:lnTo>
                <a:lnTo>
                  <a:pt x="86780" y="104531"/>
                </a:lnTo>
                <a:lnTo>
                  <a:pt x="86570" y="104188"/>
                </a:lnTo>
                <a:lnTo>
                  <a:pt x="86444" y="103612"/>
                </a:lnTo>
                <a:lnTo>
                  <a:pt x="86402" y="102853"/>
                </a:lnTo>
                <a:lnTo>
                  <a:pt x="86450" y="102110"/>
                </a:lnTo>
                <a:lnTo>
                  <a:pt x="86594" y="101575"/>
                </a:lnTo>
                <a:lnTo>
                  <a:pt x="86810" y="101255"/>
                </a:lnTo>
                <a:lnTo>
                  <a:pt x="87099" y="101167"/>
                </a:lnTo>
                <a:lnTo>
                  <a:pt x="87370" y="101319"/>
                </a:lnTo>
                <a:lnTo>
                  <a:pt x="87580" y="101695"/>
                </a:lnTo>
                <a:lnTo>
                  <a:pt x="87706" y="102262"/>
                </a:lnTo>
                <a:lnTo>
                  <a:pt x="87754" y="103013"/>
                </a:lnTo>
                <a:close/>
                <a:moveTo>
                  <a:pt x="87406" y="103021"/>
                </a:moveTo>
                <a:lnTo>
                  <a:pt x="87321" y="102022"/>
                </a:lnTo>
                <a:lnTo>
                  <a:pt x="87069" y="101663"/>
                </a:lnTo>
                <a:lnTo>
                  <a:pt x="86834" y="101942"/>
                </a:lnTo>
                <a:lnTo>
                  <a:pt x="86750" y="102861"/>
                </a:lnTo>
                <a:lnTo>
                  <a:pt x="86828" y="103820"/>
                </a:lnTo>
                <a:lnTo>
                  <a:pt x="87075" y="104188"/>
                </a:lnTo>
                <a:lnTo>
                  <a:pt x="87315" y="103916"/>
                </a:lnTo>
                <a:lnTo>
                  <a:pt x="87406" y="103021"/>
                </a:lnTo>
                <a:close/>
                <a:moveTo>
                  <a:pt x="88914" y="104859"/>
                </a:moveTo>
                <a:lnTo>
                  <a:pt x="88590" y="104819"/>
                </a:lnTo>
                <a:lnTo>
                  <a:pt x="88596" y="102014"/>
                </a:lnTo>
                <a:lnTo>
                  <a:pt x="88175" y="102286"/>
                </a:lnTo>
                <a:lnTo>
                  <a:pt x="88085" y="101815"/>
                </a:lnTo>
                <a:lnTo>
                  <a:pt x="88674" y="101383"/>
                </a:lnTo>
                <a:lnTo>
                  <a:pt x="88920" y="101415"/>
                </a:lnTo>
                <a:lnTo>
                  <a:pt x="88914" y="104859"/>
                </a:lnTo>
                <a:close/>
                <a:moveTo>
                  <a:pt x="90700" y="103381"/>
                </a:moveTo>
                <a:lnTo>
                  <a:pt x="90652" y="104116"/>
                </a:lnTo>
                <a:lnTo>
                  <a:pt x="90507" y="104643"/>
                </a:lnTo>
                <a:lnTo>
                  <a:pt x="90297" y="104955"/>
                </a:lnTo>
                <a:lnTo>
                  <a:pt x="90021" y="105026"/>
                </a:lnTo>
                <a:lnTo>
                  <a:pt x="89750" y="104883"/>
                </a:lnTo>
                <a:lnTo>
                  <a:pt x="89546" y="104531"/>
                </a:lnTo>
                <a:lnTo>
                  <a:pt x="89419" y="103964"/>
                </a:lnTo>
                <a:lnTo>
                  <a:pt x="89371" y="103221"/>
                </a:lnTo>
                <a:lnTo>
                  <a:pt x="89425" y="102486"/>
                </a:lnTo>
                <a:lnTo>
                  <a:pt x="89576" y="101950"/>
                </a:lnTo>
                <a:lnTo>
                  <a:pt x="89786" y="101631"/>
                </a:lnTo>
                <a:lnTo>
                  <a:pt x="90051" y="101543"/>
                </a:lnTo>
                <a:lnTo>
                  <a:pt x="90327" y="101703"/>
                </a:lnTo>
                <a:lnTo>
                  <a:pt x="90525" y="102070"/>
                </a:lnTo>
                <a:lnTo>
                  <a:pt x="90652" y="102630"/>
                </a:lnTo>
                <a:lnTo>
                  <a:pt x="90700" y="103381"/>
                </a:lnTo>
                <a:close/>
                <a:moveTo>
                  <a:pt x="90363" y="103381"/>
                </a:moveTo>
                <a:lnTo>
                  <a:pt x="90285" y="102406"/>
                </a:lnTo>
                <a:lnTo>
                  <a:pt x="90033" y="102038"/>
                </a:lnTo>
                <a:lnTo>
                  <a:pt x="89798" y="102326"/>
                </a:lnTo>
                <a:lnTo>
                  <a:pt x="89720" y="103237"/>
                </a:lnTo>
                <a:lnTo>
                  <a:pt x="89792" y="104188"/>
                </a:lnTo>
                <a:lnTo>
                  <a:pt x="90033" y="104531"/>
                </a:lnTo>
                <a:lnTo>
                  <a:pt x="90285" y="104267"/>
                </a:lnTo>
                <a:lnTo>
                  <a:pt x="90363" y="103381"/>
                </a:lnTo>
                <a:close/>
                <a:moveTo>
                  <a:pt x="91848" y="105186"/>
                </a:moveTo>
                <a:lnTo>
                  <a:pt x="91523" y="105154"/>
                </a:lnTo>
                <a:lnTo>
                  <a:pt x="91541" y="102390"/>
                </a:lnTo>
                <a:lnTo>
                  <a:pt x="91121" y="102645"/>
                </a:lnTo>
                <a:lnTo>
                  <a:pt x="91030" y="102190"/>
                </a:lnTo>
                <a:lnTo>
                  <a:pt x="91614" y="101759"/>
                </a:lnTo>
                <a:lnTo>
                  <a:pt x="91860" y="101791"/>
                </a:lnTo>
                <a:lnTo>
                  <a:pt x="91848" y="105186"/>
                </a:lnTo>
                <a:close/>
                <a:moveTo>
                  <a:pt x="93291" y="105362"/>
                </a:moveTo>
                <a:lnTo>
                  <a:pt x="92972" y="105322"/>
                </a:lnTo>
                <a:lnTo>
                  <a:pt x="92984" y="102582"/>
                </a:lnTo>
                <a:lnTo>
                  <a:pt x="92563" y="102829"/>
                </a:lnTo>
                <a:lnTo>
                  <a:pt x="92485" y="102374"/>
                </a:lnTo>
                <a:lnTo>
                  <a:pt x="93056" y="101942"/>
                </a:lnTo>
                <a:lnTo>
                  <a:pt x="93297" y="101974"/>
                </a:lnTo>
                <a:lnTo>
                  <a:pt x="93291" y="105362"/>
                </a:lnTo>
                <a:close/>
                <a:moveTo>
                  <a:pt x="95022" y="103916"/>
                </a:moveTo>
                <a:lnTo>
                  <a:pt x="94986" y="104635"/>
                </a:lnTo>
                <a:lnTo>
                  <a:pt x="94854" y="105162"/>
                </a:lnTo>
                <a:lnTo>
                  <a:pt x="94643" y="105466"/>
                </a:lnTo>
                <a:lnTo>
                  <a:pt x="94379" y="105538"/>
                </a:lnTo>
                <a:lnTo>
                  <a:pt x="94108" y="105402"/>
                </a:lnTo>
                <a:lnTo>
                  <a:pt x="93916" y="105058"/>
                </a:lnTo>
                <a:lnTo>
                  <a:pt x="93796" y="104491"/>
                </a:lnTo>
                <a:lnTo>
                  <a:pt x="93754" y="103756"/>
                </a:lnTo>
                <a:lnTo>
                  <a:pt x="93802" y="103037"/>
                </a:lnTo>
                <a:lnTo>
                  <a:pt x="93934" y="102502"/>
                </a:lnTo>
                <a:lnTo>
                  <a:pt x="94138" y="102182"/>
                </a:lnTo>
                <a:lnTo>
                  <a:pt x="94403" y="102102"/>
                </a:lnTo>
                <a:lnTo>
                  <a:pt x="94661" y="102254"/>
                </a:lnTo>
                <a:lnTo>
                  <a:pt x="94854" y="102622"/>
                </a:lnTo>
                <a:lnTo>
                  <a:pt x="94974" y="103181"/>
                </a:lnTo>
                <a:lnTo>
                  <a:pt x="95022" y="103916"/>
                </a:lnTo>
                <a:close/>
                <a:moveTo>
                  <a:pt x="94697" y="103916"/>
                </a:moveTo>
                <a:lnTo>
                  <a:pt x="94619" y="102941"/>
                </a:lnTo>
                <a:lnTo>
                  <a:pt x="94379" y="102590"/>
                </a:lnTo>
                <a:lnTo>
                  <a:pt x="94156" y="102861"/>
                </a:lnTo>
                <a:lnTo>
                  <a:pt x="94078" y="103764"/>
                </a:lnTo>
                <a:lnTo>
                  <a:pt x="94162" y="104707"/>
                </a:lnTo>
                <a:lnTo>
                  <a:pt x="94397" y="105058"/>
                </a:lnTo>
                <a:lnTo>
                  <a:pt x="94619" y="104787"/>
                </a:lnTo>
                <a:lnTo>
                  <a:pt x="94697" y="103916"/>
                </a:lnTo>
                <a:close/>
                <a:moveTo>
                  <a:pt x="96140" y="105706"/>
                </a:moveTo>
                <a:lnTo>
                  <a:pt x="95834" y="105658"/>
                </a:lnTo>
                <a:lnTo>
                  <a:pt x="95834" y="102933"/>
                </a:lnTo>
                <a:lnTo>
                  <a:pt x="95425" y="103181"/>
                </a:lnTo>
                <a:lnTo>
                  <a:pt x="95347" y="102733"/>
                </a:lnTo>
                <a:lnTo>
                  <a:pt x="95912" y="102310"/>
                </a:lnTo>
                <a:lnTo>
                  <a:pt x="96152" y="102342"/>
                </a:lnTo>
                <a:lnTo>
                  <a:pt x="96140" y="105706"/>
                </a:lnTo>
                <a:close/>
                <a:moveTo>
                  <a:pt x="97847" y="104267"/>
                </a:moveTo>
                <a:lnTo>
                  <a:pt x="97799" y="104979"/>
                </a:lnTo>
                <a:lnTo>
                  <a:pt x="97679" y="105498"/>
                </a:lnTo>
                <a:lnTo>
                  <a:pt x="97475" y="105793"/>
                </a:lnTo>
                <a:lnTo>
                  <a:pt x="97210" y="105865"/>
                </a:lnTo>
                <a:lnTo>
                  <a:pt x="96958" y="105738"/>
                </a:lnTo>
                <a:lnTo>
                  <a:pt x="96759" y="105386"/>
                </a:lnTo>
                <a:lnTo>
                  <a:pt x="96633" y="104835"/>
                </a:lnTo>
                <a:lnTo>
                  <a:pt x="96597" y="104092"/>
                </a:lnTo>
                <a:lnTo>
                  <a:pt x="96645" y="103381"/>
                </a:lnTo>
                <a:lnTo>
                  <a:pt x="96777" y="102853"/>
                </a:lnTo>
                <a:lnTo>
                  <a:pt x="96982" y="102542"/>
                </a:lnTo>
                <a:lnTo>
                  <a:pt x="97234" y="102462"/>
                </a:lnTo>
                <a:lnTo>
                  <a:pt x="97499" y="102614"/>
                </a:lnTo>
                <a:lnTo>
                  <a:pt x="97697" y="102981"/>
                </a:lnTo>
                <a:lnTo>
                  <a:pt x="97817" y="103532"/>
                </a:lnTo>
                <a:lnTo>
                  <a:pt x="97847" y="104267"/>
                </a:lnTo>
                <a:close/>
                <a:moveTo>
                  <a:pt x="97529" y="104267"/>
                </a:moveTo>
                <a:lnTo>
                  <a:pt x="97457" y="103301"/>
                </a:lnTo>
                <a:lnTo>
                  <a:pt x="97222" y="102949"/>
                </a:lnTo>
                <a:lnTo>
                  <a:pt x="96994" y="103221"/>
                </a:lnTo>
                <a:lnTo>
                  <a:pt x="96922" y="104108"/>
                </a:lnTo>
                <a:lnTo>
                  <a:pt x="97000" y="105042"/>
                </a:lnTo>
                <a:lnTo>
                  <a:pt x="97234" y="105394"/>
                </a:lnTo>
                <a:lnTo>
                  <a:pt x="97457" y="105122"/>
                </a:lnTo>
                <a:lnTo>
                  <a:pt x="97529" y="104267"/>
                </a:lnTo>
                <a:close/>
                <a:moveTo>
                  <a:pt x="98935" y="106025"/>
                </a:moveTo>
                <a:lnTo>
                  <a:pt x="98641" y="105985"/>
                </a:lnTo>
                <a:lnTo>
                  <a:pt x="98653" y="103285"/>
                </a:lnTo>
                <a:lnTo>
                  <a:pt x="98244" y="103540"/>
                </a:lnTo>
                <a:lnTo>
                  <a:pt x="98160" y="103093"/>
                </a:lnTo>
                <a:lnTo>
                  <a:pt x="98725" y="102669"/>
                </a:lnTo>
                <a:lnTo>
                  <a:pt x="98954" y="102701"/>
                </a:lnTo>
                <a:lnTo>
                  <a:pt x="98935" y="106025"/>
                </a:lnTo>
                <a:close/>
                <a:moveTo>
                  <a:pt x="100631" y="104595"/>
                </a:moveTo>
                <a:lnTo>
                  <a:pt x="100589" y="105306"/>
                </a:lnTo>
                <a:lnTo>
                  <a:pt x="100456" y="105825"/>
                </a:lnTo>
                <a:lnTo>
                  <a:pt x="100264" y="106129"/>
                </a:lnTo>
                <a:lnTo>
                  <a:pt x="100006" y="106209"/>
                </a:lnTo>
                <a:lnTo>
                  <a:pt x="99741" y="106065"/>
                </a:lnTo>
                <a:lnTo>
                  <a:pt x="99549" y="105714"/>
                </a:lnTo>
                <a:lnTo>
                  <a:pt x="99428" y="105178"/>
                </a:lnTo>
                <a:lnTo>
                  <a:pt x="99392" y="104443"/>
                </a:lnTo>
                <a:lnTo>
                  <a:pt x="99434" y="103732"/>
                </a:lnTo>
                <a:lnTo>
                  <a:pt x="99561" y="103213"/>
                </a:lnTo>
                <a:lnTo>
                  <a:pt x="99759" y="102901"/>
                </a:lnTo>
                <a:lnTo>
                  <a:pt x="100024" y="102821"/>
                </a:lnTo>
                <a:lnTo>
                  <a:pt x="100288" y="102965"/>
                </a:lnTo>
                <a:lnTo>
                  <a:pt x="100474" y="103325"/>
                </a:lnTo>
                <a:lnTo>
                  <a:pt x="100589" y="103876"/>
                </a:lnTo>
                <a:lnTo>
                  <a:pt x="100631" y="104595"/>
                </a:lnTo>
                <a:close/>
                <a:moveTo>
                  <a:pt x="100306" y="104595"/>
                </a:moveTo>
                <a:lnTo>
                  <a:pt x="100234" y="103644"/>
                </a:lnTo>
                <a:lnTo>
                  <a:pt x="100018" y="103301"/>
                </a:lnTo>
                <a:lnTo>
                  <a:pt x="99789" y="103572"/>
                </a:lnTo>
                <a:lnTo>
                  <a:pt x="99711" y="104443"/>
                </a:lnTo>
                <a:lnTo>
                  <a:pt x="99789" y="105386"/>
                </a:lnTo>
                <a:lnTo>
                  <a:pt x="100018" y="105714"/>
                </a:lnTo>
                <a:lnTo>
                  <a:pt x="100234" y="105458"/>
                </a:lnTo>
                <a:lnTo>
                  <a:pt x="100306" y="104595"/>
                </a:lnTo>
                <a:close/>
                <a:moveTo>
                  <a:pt x="101701" y="106345"/>
                </a:moveTo>
                <a:lnTo>
                  <a:pt x="101400" y="106313"/>
                </a:lnTo>
                <a:lnTo>
                  <a:pt x="101406" y="103644"/>
                </a:lnTo>
                <a:lnTo>
                  <a:pt x="101015" y="103884"/>
                </a:lnTo>
                <a:lnTo>
                  <a:pt x="100931" y="103444"/>
                </a:lnTo>
                <a:lnTo>
                  <a:pt x="101484" y="103021"/>
                </a:lnTo>
                <a:lnTo>
                  <a:pt x="101695" y="103045"/>
                </a:lnTo>
                <a:lnTo>
                  <a:pt x="101701" y="106345"/>
                </a:lnTo>
                <a:close/>
                <a:moveTo>
                  <a:pt x="103071" y="106505"/>
                </a:moveTo>
                <a:lnTo>
                  <a:pt x="102765" y="106473"/>
                </a:lnTo>
                <a:lnTo>
                  <a:pt x="102771" y="103804"/>
                </a:lnTo>
                <a:lnTo>
                  <a:pt x="102374" y="104052"/>
                </a:lnTo>
                <a:lnTo>
                  <a:pt x="102290" y="103612"/>
                </a:lnTo>
                <a:lnTo>
                  <a:pt x="102837" y="103205"/>
                </a:lnTo>
                <a:lnTo>
                  <a:pt x="103065" y="103237"/>
                </a:lnTo>
                <a:lnTo>
                  <a:pt x="103071" y="106505"/>
                </a:lnTo>
                <a:close/>
                <a:moveTo>
                  <a:pt x="104682" y="105106"/>
                </a:moveTo>
                <a:lnTo>
                  <a:pt x="104646" y="105793"/>
                </a:lnTo>
                <a:lnTo>
                  <a:pt x="104520" y="106313"/>
                </a:lnTo>
                <a:lnTo>
                  <a:pt x="104328" y="106608"/>
                </a:lnTo>
                <a:lnTo>
                  <a:pt x="104087" y="106680"/>
                </a:lnTo>
                <a:lnTo>
                  <a:pt x="103841" y="106545"/>
                </a:lnTo>
                <a:lnTo>
                  <a:pt x="103660" y="106209"/>
                </a:lnTo>
                <a:lnTo>
                  <a:pt x="103534" y="105666"/>
                </a:lnTo>
                <a:lnTo>
                  <a:pt x="103480" y="104947"/>
                </a:lnTo>
                <a:lnTo>
                  <a:pt x="103522" y="104243"/>
                </a:lnTo>
                <a:lnTo>
                  <a:pt x="103654" y="103732"/>
                </a:lnTo>
                <a:lnTo>
                  <a:pt x="103841" y="103421"/>
                </a:lnTo>
                <a:lnTo>
                  <a:pt x="104099" y="103341"/>
                </a:lnTo>
                <a:lnTo>
                  <a:pt x="104346" y="103492"/>
                </a:lnTo>
                <a:lnTo>
                  <a:pt x="104532" y="103852"/>
                </a:lnTo>
                <a:lnTo>
                  <a:pt x="104646" y="104387"/>
                </a:lnTo>
                <a:lnTo>
                  <a:pt x="104682" y="105106"/>
                </a:lnTo>
                <a:close/>
                <a:moveTo>
                  <a:pt x="104376" y="105106"/>
                </a:moveTo>
                <a:lnTo>
                  <a:pt x="104310" y="104164"/>
                </a:lnTo>
                <a:lnTo>
                  <a:pt x="104081" y="103820"/>
                </a:lnTo>
                <a:lnTo>
                  <a:pt x="103877" y="104084"/>
                </a:lnTo>
                <a:lnTo>
                  <a:pt x="103805" y="104955"/>
                </a:lnTo>
                <a:lnTo>
                  <a:pt x="103871" y="105873"/>
                </a:lnTo>
                <a:lnTo>
                  <a:pt x="104087" y="106193"/>
                </a:lnTo>
                <a:lnTo>
                  <a:pt x="104310" y="105945"/>
                </a:lnTo>
                <a:lnTo>
                  <a:pt x="104376" y="105106"/>
                </a:lnTo>
                <a:close/>
                <a:moveTo>
                  <a:pt x="106035" y="105266"/>
                </a:moveTo>
                <a:lnTo>
                  <a:pt x="105993" y="105953"/>
                </a:lnTo>
                <a:lnTo>
                  <a:pt x="105867" y="106465"/>
                </a:lnTo>
                <a:lnTo>
                  <a:pt x="105674" y="106760"/>
                </a:lnTo>
                <a:lnTo>
                  <a:pt x="105422" y="106840"/>
                </a:lnTo>
                <a:lnTo>
                  <a:pt x="105181" y="106696"/>
                </a:lnTo>
                <a:lnTo>
                  <a:pt x="104995" y="106369"/>
                </a:lnTo>
                <a:lnTo>
                  <a:pt x="104863" y="105825"/>
                </a:lnTo>
                <a:lnTo>
                  <a:pt x="104821" y="105114"/>
                </a:lnTo>
                <a:lnTo>
                  <a:pt x="104863" y="104411"/>
                </a:lnTo>
                <a:lnTo>
                  <a:pt x="104989" y="103908"/>
                </a:lnTo>
                <a:lnTo>
                  <a:pt x="105181" y="103604"/>
                </a:lnTo>
                <a:lnTo>
                  <a:pt x="105428" y="103524"/>
                </a:lnTo>
                <a:lnTo>
                  <a:pt x="105680" y="103660"/>
                </a:lnTo>
                <a:lnTo>
                  <a:pt x="105867" y="104012"/>
                </a:lnTo>
                <a:lnTo>
                  <a:pt x="105993" y="104555"/>
                </a:lnTo>
                <a:lnTo>
                  <a:pt x="106035" y="105266"/>
                </a:lnTo>
                <a:close/>
                <a:moveTo>
                  <a:pt x="105716" y="105266"/>
                </a:moveTo>
                <a:lnTo>
                  <a:pt x="105644" y="104331"/>
                </a:lnTo>
                <a:lnTo>
                  <a:pt x="105416" y="103996"/>
                </a:lnTo>
                <a:lnTo>
                  <a:pt x="105211" y="104251"/>
                </a:lnTo>
                <a:lnTo>
                  <a:pt x="105145" y="105122"/>
                </a:lnTo>
                <a:lnTo>
                  <a:pt x="105211" y="106033"/>
                </a:lnTo>
                <a:lnTo>
                  <a:pt x="105440" y="106369"/>
                </a:lnTo>
                <a:lnTo>
                  <a:pt x="105644" y="106105"/>
                </a:lnTo>
                <a:lnTo>
                  <a:pt x="105716" y="105266"/>
                </a:lnTo>
                <a:close/>
                <a:moveTo>
                  <a:pt x="107075" y="106984"/>
                </a:moveTo>
                <a:lnTo>
                  <a:pt x="106786" y="106944"/>
                </a:lnTo>
                <a:lnTo>
                  <a:pt x="106786" y="104315"/>
                </a:lnTo>
                <a:lnTo>
                  <a:pt x="106396" y="104563"/>
                </a:lnTo>
                <a:lnTo>
                  <a:pt x="106311" y="104124"/>
                </a:lnTo>
                <a:lnTo>
                  <a:pt x="106847" y="103716"/>
                </a:lnTo>
                <a:lnTo>
                  <a:pt x="107063" y="103740"/>
                </a:lnTo>
                <a:lnTo>
                  <a:pt x="107075" y="106984"/>
                </a:lnTo>
                <a:close/>
                <a:moveTo>
                  <a:pt x="108656" y="105586"/>
                </a:moveTo>
                <a:lnTo>
                  <a:pt x="108608" y="106273"/>
                </a:lnTo>
                <a:lnTo>
                  <a:pt x="108482" y="106784"/>
                </a:lnTo>
                <a:lnTo>
                  <a:pt x="108301" y="107080"/>
                </a:lnTo>
                <a:lnTo>
                  <a:pt x="108049" y="107144"/>
                </a:lnTo>
                <a:lnTo>
                  <a:pt x="107820" y="107016"/>
                </a:lnTo>
                <a:lnTo>
                  <a:pt x="107640" y="106680"/>
                </a:lnTo>
                <a:lnTo>
                  <a:pt x="107520" y="106145"/>
                </a:lnTo>
                <a:lnTo>
                  <a:pt x="107478" y="105434"/>
                </a:lnTo>
                <a:lnTo>
                  <a:pt x="107526" y="104755"/>
                </a:lnTo>
                <a:lnTo>
                  <a:pt x="107646" y="104243"/>
                </a:lnTo>
                <a:lnTo>
                  <a:pt x="107832" y="103932"/>
                </a:lnTo>
                <a:lnTo>
                  <a:pt x="108079" y="103852"/>
                </a:lnTo>
                <a:lnTo>
                  <a:pt x="108313" y="104004"/>
                </a:lnTo>
                <a:lnTo>
                  <a:pt x="108494" y="104355"/>
                </a:lnTo>
                <a:lnTo>
                  <a:pt x="108608" y="104883"/>
                </a:lnTo>
                <a:lnTo>
                  <a:pt x="108656" y="105586"/>
                </a:lnTo>
                <a:close/>
                <a:moveTo>
                  <a:pt x="108355" y="105594"/>
                </a:moveTo>
                <a:lnTo>
                  <a:pt x="108277" y="104667"/>
                </a:lnTo>
                <a:lnTo>
                  <a:pt x="108049" y="104331"/>
                </a:lnTo>
                <a:lnTo>
                  <a:pt x="107850" y="104587"/>
                </a:lnTo>
                <a:lnTo>
                  <a:pt x="107778" y="105434"/>
                </a:lnTo>
                <a:lnTo>
                  <a:pt x="107850" y="106345"/>
                </a:lnTo>
                <a:lnTo>
                  <a:pt x="108067" y="106680"/>
                </a:lnTo>
                <a:lnTo>
                  <a:pt x="108277" y="106425"/>
                </a:lnTo>
                <a:lnTo>
                  <a:pt x="108355" y="105594"/>
                </a:lnTo>
                <a:close/>
                <a:moveTo>
                  <a:pt x="109678" y="107288"/>
                </a:moveTo>
                <a:lnTo>
                  <a:pt x="109401" y="107256"/>
                </a:lnTo>
                <a:lnTo>
                  <a:pt x="109395" y="104643"/>
                </a:lnTo>
                <a:lnTo>
                  <a:pt x="109029" y="104899"/>
                </a:lnTo>
                <a:lnTo>
                  <a:pt x="108951" y="104467"/>
                </a:lnTo>
                <a:lnTo>
                  <a:pt x="109461" y="104052"/>
                </a:lnTo>
                <a:lnTo>
                  <a:pt x="109678" y="104084"/>
                </a:lnTo>
                <a:lnTo>
                  <a:pt x="109678" y="107288"/>
                </a:lnTo>
                <a:close/>
                <a:moveTo>
                  <a:pt x="111229" y="105905"/>
                </a:moveTo>
                <a:lnTo>
                  <a:pt x="111193" y="106584"/>
                </a:lnTo>
                <a:lnTo>
                  <a:pt x="111073" y="107088"/>
                </a:lnTo>
                <a:lnTo>
                  <a:pt x="110892" y="107375"/>
                </a:lnTo>
                <a:lnTo>
                  <a:pt x="110646" y="107455"/>
                </a:lnTo>
                <a:lnTo>
                  <a:pt x="110411" y="107320"/>
                </a:lnTo>
                <a:lnTo>
                  <a:pt x="110237" y="106984"/>
                </a:lnTo>
                <a:lnTo>
                  <a:pt x="110123" y="106465"/>
                </a:lnTo>
                <a:lnTo>
                  <a:pt x="110087" y="105754"/>
                </a:lnTo>
                <a:lnTo>
                  <a:pt x="110123" y="105074"/>
                </a:lnTo>
                <a:lnTo>
                  <a:pt x="110237" y="104563"/>
                </a:lnTo>
                <a:lnTo>
                  <a:pt x="110423" y="104275"/>
                </a:lnTo>
                <a:lnTo>
                  <a:pt x="110664" y="104196"/>
                </a:lnTo>
                <a:lnTo>
                  <a:pt x="110898" y="104331"/>
                </a:lnTo>
                <a:lnTo>
                  <a:pt x="111073" y="104683"/>
                </a:lnTo>
                <a:lnTo>
                  <a:pt x="111187" y="105202"/>
                </a:lnTo>
                <a:lnTo>
                  <a:pt x="111229" y="105905"/>
                </a:lnTo>
                <a:close/>
                <a:moveTo>
                  <a:pt x="110928" y="105905"/>
                </a:moveTo>
                <a:lnTo>
                  <a:pt x="110856" y="104987"/>
                </a:lnTo>
                <a:lnTo>
                  <a:pt x="110646" y="104651"/>
                </a:lnTo>
                <a:lnTo>
                  <a:pt x="110447" y="104915"/>
                </a:lnTo>
                <a:lnTo>
                  <a:pt x="110381" y="105770"/>
                </a:lnTo>
                <a:lnTo>
                  <a:pt x="110447" y="106664"/>
                </a:lnTo>
                <a:lnTo>
                  <a:pt x="110658" y="106984"/>
                </a:lnTo>
                <a:lnTo>
                  <a:pt x="110868" y="106736"/>
                </a:lnTo>
                <a:lnTo>
                  <a:pt x="110928" y="105905"/>
                </a:lnTo>
                <a:close/>
                <a:moveTo>
                  <a:pt x="112245" y="107599"/>
                </a:moveTo>
                <a:lnTo>
                  <a:pt x="111968" y="107559"/>
                </a:lnTo>
                <a:lnTo>
                  <a:pt x="111968" y="104979"/>
                </a:lnTo>
                <a:lnTo>
                  <a:pt x="111602" y="105218"/>
                </a:lnTo>
                <a:lnTo>
                  <a:pt x="111517" y="104795"/>
                </a:lnTo>
                <a:lnTo>
                  <a:pt x="112028" y="104371"/>
                </a:lnTo>
                <a:lnTo>
                  <a:pt x="112239" y="104411"/>
                </a:lnTo>
                <a:lnTo>
                  <a:pt x="112245" y="107599"/>
                </a:lnTo>
                <a:close/>
                <a:moveTo>
                  <a:pt x="113513" y="107735"/>
                </a:moveTo>
                <a:lnTo>
                  <a:pt x="113237" y="107711"/>
                </a:lnTo>
                <a:lnTo>
                  <a:pt x="113237" y="105122"/>
                </a:lnTo>
                <a:lnTo>
                  <a:pt x="112870" y="105378"/>
                </a:lnTo>
                <a:lnTo>
                  <a:pt x="112792" y="104947"/>
                </a:lnTo>
                <a:lnTo>
                  <a:pt x="113297" y="104547"/>
                </a:lnTo>
                <a:lnTo>
                  <a:pt x="113507" y="104571"/>
                </a:lnTo>
                <a:lnTo>
                  <a:pt x="113513" y="107735"/>
                </a:lnTo>
                <a:close/>
                <a:moveTo>
                  <a:pt x="115028" y="106377"/>
                </a:moveTo>
                <a:lnTo>
                  <a:pt x="114998" y="107048"/>
                </a:lnTo>
                <a:lnTo>
                  <a:pt x="114884" y="107551"/>
                </a:lnTo>
                <a:lnTo>
                  <a:pt x="114703" y="107831"/>
                </a:lnTo>
                <a:lnTo>
                  <a:pt x="114469" y="107895"/>
                </a:lnTo>
                <a:lnTo>
                  <a:pt x="114235" y="107775"/>
                </a:lnTo>
                <a:lnTo>
                  <a:pt x="114060" y="107439"/>
                </a:lnTo>
                <a:lnTo>
                  <a:pt x="113952" y="106928"/>
                </a:lnTo>
                <a:lnTo>
                  <a:pt x="113904" y="106225"/>
                </a:lnTo>
                <a:lnTo>
                  <a:pt x="113952" y="105554"/>
                </a:lnTo>
                <a:lnTo>
                  <a:pt x="114072" y="105058"/>
                </a:lnTo>
                <a:lnTo>
                  <a:pt x="114241" y="104755"/>
                </a:lnTo>
                <a:lnTo>
                  <a:pt x="114469" y="104683"/>
                </a:lnTo>
                <a:lnTo>
                  <a:pt x="114703" y="104819"/>
                </a:lnTo>
                <a:lnTo>
                  <a:pt x="114878" y="105162"/>
                </a:lnTo>
                <a:lnTo>
                  <a:pt x="114986" y="105690"/>
                </a:lnTo>
                <a:lnTo>
                  <a:pt x="115028" y="106377"/>
                </a:lnTo>
                <a:close/>
                <a:moveTo>
                  <a:pt x="114746" y="106377"/>
                </a:moveTo>
                <a:lnTo>
                  <a:pt x="114673" y="105466"/>
                </a:lnTo>
                <a:lnTo>
                  <a:pt x="114463" y="105146"/>
                </a:lnTo>
                <a:lnTo>
                  <a:pt x="114265" y="105394"/>
                </a:lnTo>
                <a:lnTo>
                  <a:pt x="114198" y="106233"/>
                </a:lnTo>
                <a:lnTo>
                  <a:pt x="114271" y="107120"/>
                </a:lnTo>
                <a:lnTo>
                  <a:pt x="114493" y="107439"/>
                </a:lnTo>
                <a:lnTo>
                  <a:pt x="114685" y="107184"/>
                </a:lnTo>
                <a:lnTo>
                  <a:pt x="114746" y="106377"/>
                </a:lnTo>
                <a:close/>
                <a:moveTo>
                  <a:pt x="116008" y="108039"/>
                </a:moveTo>
                <a:lnTo>
                  <a:pt x="115743" y="108007"/>
                </a:lnTo>
                <a:lnTo>
                  <a:pt x="115743" y="105442"/>
                </a:lnTo>
                <a:lnTo>
                  <a:pt x="115383" y="105690"/>
                </a:lnTo>
                <a:lnTo>
                  <a:pt x="115305" y="105266"/>
                </a:lnTo>
                <a:lnTo>
                  <a:pt x="115798" y="104867"/>
                </a:lnTo>
                <a:lnTo>
                  <a:pt x="115996" y="104899"/>
                </a:lnTo>
                <a:lnTo>
                  <a:pt x="116008" y="108039"/>
                </a:lnTo>
                <a:close/>
                <a:moveTo>
                  <a:pt x="117505" y="106664"/>
                </a:moveTo>
                <a:lnTo>
                  <a:pt x="117475" y="107344"/>
                </a:lnTo>
                <a:lnTo>
                  <a:pt x="117366" y="107839"/>
                </a:lnTo>
                <a:lnTo>
                  <a:pt x="117186" y="108119"/>
                </a:lnTo>
                <a:lnTo>
                  <a:pt x="116946" y="108190"/>
                </a:lnTo>
                <a:lnTo>
                  <a:pt x="116723" y="108055"/>
                </a:lnTo>
                <a:lnTo>
                  <a:pt x="116543" y="107735"/>
                </a:lnTo>
                <a:lnTo>
                  <a:pt x="116435" y="107224"/>
                </a:lnTo>
                <a:lnTo>
                  <a:pt x="116399" y="106537"/>
                </a:lnTo>
                <a:lnTo>
                  <a:pt x="116435" y="105865"/>
                </a:lnTo>
                <a:lnTo>
                  <a:pt x="116549" y="105378"/>
                </a:lnTo>
                <a:lnTo>
                  <a:pt x="116729" y="105074"/>
                </a:lnTo>
                <a:lnTo>
                  <a:pt x="116958" y="105002"/>
                </a:lnTo>
                <a:lnTo>
                  <a:pt x="117186" y="105138"/>
                </a:lnTo>
                <a:lnTo>
                  <a:pt x="117360" y="105474"/>
                </a:lnTo>
                <a:lnTo>
                  <a:pt x="117469" y="105993"/>
                </a:lnTo>
                <a:lnTo>
                  <a:pt x="117505" y="106664"/>
                </a:lnTo>
                <a:close/>
                <a:moveTo>
                  <a:pt x="117216" y="106680"/>
                </a:moveTo>
                <a:lnTo>
                  <a:pt x="117150" y="105778"/>
                </a:lnTo>
                <a:lnTo>
                  <a:pt x="116940" y="105458"/>
                </a:lnTo>
                <a:lnTo>
                  <a:pt x="116741" y="105706"/>
                </a:lnTo>
                <a:lnTo>
                  <a:pt x="116681" y="106537"/>
                </a:lnTo>
                <a:lnTo>
                  <a:pt x="116759" y="107415"/>
                </a:lnTo>
                <a:lnTo>
                  <a:pt x="116964" y="107735"/>
                </a:lnTo>
                <a:lnTo>
                  <a:pt x="117156" y="107487"/>
                </a:lnTo>
                <a:lnTo>
                  <a:pt x="117216" y="106680"/>
                </a:lnTo>
                <a:close/>
                <a:moveTo>
                  <a:pt x="118467" y="108326"/>
                </a:moveTo>
                <a:lnTo>
                  <a:pt x="118208" y="108302"/>
                </a:lnTo>
                <a:lnTo>
                  <a:pt x="118196" y="105770"/>
                </a:lnTo>
                <a:lnTo>
                  <a:pt x="117853" y="106009"/>
                </a:lnTo>
                <a:lnTo>
                  <a:pt x="117769" y="105586"/>
                </a:lnTo>
                <a:lnTo>
                  <a:pt x="118268" y="105178"/>
                </a:lnTo>
                <a:lnTo>
                  <a:pt x="118455" y="105202"/>
                </a:lnTo>
                <a:lnTo>
                  <a:pt x="118467" y="108326"/>
                </a:lnTo>
                <a:close/>
                <a:moveTo>
                  <a:pt x="119687" y="108470"/>
                </a:moveTo>
                <a:lnTo>
                  <a:pt x="119428" y="108438"/>
                </a:lnTo>
                <a:lnTo>
                  <a:pt x="119410" y="105913"/>
                </a:lnTo>
                <a:lnTo>
                  <a:pt x="119074" y="106145"/>
                </a:lnTo>
                <a:lnTo>
                  <a:pt x="118996" y="105738"/>
                </a:lnTo>
                <a:lnTo>
                  <a:pt x="119489" y="105346"/>
                </a:lnTo>
                <a:lnTo>
                  <a:pt x="119675" y="105362"/>
                </a:lnTo>
                <a:lnTo>
                  <a:pt x="119687" y="108470"/>
                </a:lnTo>
                <a:close/>
                <a:moveTo>
                  <a:pt x="1965" y="101854"/>
                </a:moveTo>
                <a:lnTo>
                  <a:pt x="1448" y="101799"/>
                </a:lnTo>
                <a:lnTo>
                  <a:pt x="1544" y="98251"/>
                </a:lnTo>
                <a:lnTo>
                  <a:pt x="829" y="98579"/>
                </a:lnTo>
                <a:lnTo>
                  <a:pt x="703" y="97979"/>
                </a:lnTo>
                <a:lnTo>
                  <a:pt x="1689" y="97444"/>
                </a:lnTo>
                <a:lnTo>
                  <a:pt x="2079" y="97484"/>
                </a:lnTo>
                <a:lnTo>
                  <a:pt x="1965" y="101854"/>
                </a:lnTo>
                <a:close/>
                <a:moveTo>
                  <a:pt x="4352" y="102102"/>
                </a:moveTo>
                <a:lnTo>
                  <a:pt x="3841" y="102054"/>
                </a:lnTo>
                <a:lnTo>
                  <a:pt x="3931" y="98507"/>
                </a:lnTo>
                <a:lnTo>
                  <a:pt x="3216" y="98826"/>
                </a:lnTo>
                <a:lnTo>
                  <a:pt x="3101" y="98235"/>
                </a:lnTo>
                <a:lnTo>
                  <a:pt x="4075" y="97700"/>
                </a:lnTo>
                <a:lnTo>
                  <a:pt x="4472" y="97740"/>
                </a:lnTo>
                <a:lnTo>
                  <a:pt x="4352" y="102102"/>
                </a:lnTo>
                <a:close/>
                <a:moveTo>
                  <a:pt x="7261" y="100249"/>
                </a:moveTo>
                <a:lnTo>
                  <a:pt x="7165" y="101183"/>
                </a:lnTo>
                <a:lnTo>
                  <a:pt x="6931" y="101862"/>
                </a:lnTo>
                <a:lnTo>
                  <a:pt x="6594" y="102230"/>
                </a:lnTo>
                <a:lnTo>
                  <a:pt x="6149" y="102334"/>
                </a:lnTo>
                <a:lnTo>
                  <a:pt x="5722" y="102142"/>
                </a:lnTo>
                <a:lnTo>
                  <a:pt x="5410" y="101695"/>
                </a:lnTo>
                <a:lnTo>
                  <a:pt x="5211" y="100984"/>
                </a:lnTo>
                <a:lnTo>
                  <a:pt x="5169" y="100033"/>
                </a:lnTo>
                <a:lnTo>
                  <a:pt x="5266" y="99106"/>
                </a:lnTo>
                <a:lnTo>
                  <a:pt x="5506" y="98427"/>
                </a:lnTo>
                <a:lnTo>
                  <a:pt x="5855" y="98027"/>
                </a:lnTo>
                <a:lnTo>
                  <a:pt x="6287" y="97915"/>
                </a:lnTo>
                <a:lnTo>
                  <a:pt x="6714" y="98115"/>
                </a:lnTo>
                <a:lnTo>
                  <a:pt x="7027" y="98587"/>
                </a:lnTo>
                <a:lnTo>
                  <a:pt x="7207" y="99306"/>
                </a:lnTo>
                <a:lnTo>
                  <a:pt x="7261" y="100249"/>
                </a:lnTo>
                <a:close/>
                <a:moveTo>
                  <a:pt x="6720" y="100257"/>
                </a:moveTo>
                <a:lnTo>
                  <a:pt x="6624" y="99002"/>
                </a:lnTo>
                <a:lnTo>
                  <a:pt x="6245" y="98547"/>
                </a:lnTo>
                <a:lnTo>
                  <a:pt x="5867" y="98890"/>
                </a:lnTo>
                <a:lnTo>
                  <a:pt x="5716" y="100041"/>
                </a:lnTo>
                <a:lnTo>
                  <a:pt x="5807" y="101263"/>
                </a:lnTo>
                <a:lnTo>
                  <a:pt x="6179" y="101703"/>
                </a:lnTo>
                <a:lnTo>
                  <a:pt x="6570" y="101375"/>
                </a:lnTo>
                <a:lnTo>
                  <a:pt x="6720" y="100257"/>
                </a:lnTo>
                <a:close/>
                <a:moveTo>
                  <a:pt x="9047" y="102550"/>
                </a:moveTo>
                <a:lnTo>
                  <a:pt x="8542" y="102502"/>
                </a:lnTo>
                <a:lnTo>
                  <a:pt x="8632" y="99010"/>
                </a:lnTo>
                <a:lnTo>
                  <a:pt x="7953" y="99338"/>
                </a:lnTo>
                <a:lnTo>
                  <a:pt x="7826" y="98746"/>
                </a:lnTo>
                <a:lnTo>
                  <a:pt x="8758" y="98219"/>
                </a:lnTo>
                <a:lnTo>
                  <a:pt x="9161" y="98259"/>
                </a:lnTo>
                <a:lnTo>
                  <a:pt x="9047" y="102550"/>
                </a:lnTo>
                <a:close/>
                <a:moveTo>
                  <a:pt x="11902" y="100720"/>
                </a:moveTo>
                <a:lnTo>
                  <a:pt x="11806" y="101639"/>
                </a:lnTo>
                <a:lnTo>
                  <a:pt x="11571" y="102310"/>
                </a:lnTo>
                <a:lnTo>
                  <a:pt x="11241" y="102693"/>
                </a:lnTo>
                <a:lnTo>
                  <a:pt x="10802" y="102789"/>
                </a:lnTo>
                <a:lnTo>
                  <a:pt x="10387" y="102606"/>
                </a:lnTo>
                <a:lnTo>
                  <a:pt x="10081" y="102166"/>
                </a:lnTo>
                <a:lnTo>
                  <a:pt x="9882" y="101463"/>
                </a:lnTo>
                <a:lnTo>
                  <a:pt x="9846" y="100520"/>
                </a:lnTo>
                <a:lnTo>
                  <a:pt x="9936" y="99601"/>
                </a:lnTo>
                <a:lnTo>
                  <a:pt x="10171" y="98922"/>
                </a:lnTo>
                <a:lnTo>
                  <a:pt x="10507" y="98531"/>
                </a:lnTo>
                <a:lnTo>
                  <a:pt x="10952" y="98435"/>
                </a:lnTo>
                <a:lnTo>
                  <a:pt x="11361" y="98619"/>
                </a:lnTo>
                <a:lnTo>
                  <a:pt x="11662" y="99098"/>
                </a:lnTo>
                <a:lnTo>
                  <a:pt x="11842" y="99801"/>
                </a:lnTo>
                <a:lnTo>
                  <a:pt x="11902" y="100720"/>
                </a:lnTo>
                <a:close/>
                <a:moveTo>
                  <a:pt x="11373" y="100728"/>
                </a:moveTo>
                <a:lnTo>
                  <a:pt x="11271" y="99497"/>
                </a:lnTo>
                <a:lnTo>
                  <a:pt x="10898" y="99058"/>
                </a:lnTo>
                <a:lnTo>
                  <a:pt x="10525" y="99402"/>
                </a:lnTo>
                <a:lnTo>
                  <a:pt x="10375" y="100528"/>
                </a:lnTo>
                <a:lnTo>
                  <a:pt x="10477" y="101735"/>
                </a:lnTo>
                <a:lnTo>
                  <a:pt x="10832" y="102174"/>
                </a:lnTo>
                <a:lnTo>
                  <a:pt x="11217" y="101839"/>
                </a:lnTo>
                <a:lnTo>
                  <a:pt x="11373" y="100728"/>
                </a:lnTo>
                <a:close/>
                <a:moveTo>
                  <a:pt x="13639" y="103013"/>
                </a:moveTo>
                <a:lnTo>
                  <a:pt x="13152" y="102965"/>
                </a:lnTo>
                <a:lnTo>
                  <a:pt x="13237" y="99497"/>
                </a:lnTo>
                <a:lnTo>
                  <a:pt x="12569" y="99817"/>
                </a:lnTo>
                <a:lnTo>
                  <a:pt x="12437" y="99250"/>
                </a:lnTo>
                <a:lnTo>
                  <a:pt x="13363" y="98722"/>
                </a:lnTo>
                <a:lnTo>
                  <a:pt x="13748" y="98762"/>
                </a:lnTo>
                <a:lnTo>
                  <a:pt x="13639" y="103013"/>
                </a:lnTo>
                <a:close/>
                <a:moveTo>
                  <a:pt x="16423" y="101199"/>
                </a:moveTo>
                <a:lnTo>
                  <a:pt x="16339" y="102110"/>
                </a:lnTo>
                <a:lnTo>
                  <a:pt x="16128" y="102773"/>
                </a:lnTo>
                <a:lnTo>
                  <a:pt x="15785" y="103141"/>
                </a:lnTo>
                <a:lnTo>
                  <a:pt x="15359" y="103237"/>
                </a:lnTo>
                <a:lnTo>
                  <a:pt x="14944" y="103053"/>
                </a:lnTo>
                <a:lnTo>
                  <a:pt x="14643" y="102622"/>
                </a:lnTo>
                <a:lnTo>
                  <a:pt x="14457" y="101918"/>
                </a:lnTo>
                <a:lnTo>
                  <a:pt x="14409" y="100992"/>
                </a:lnTo>
                <a:lnTo>
                  <a:pt x="14505" y="100081"/>
                </a:lnTo>
                <a:lnTo>
                  <a:pt x="14733" y="99418"/>
                </a:lnTo>
                <a:lnTo>
                  <a:pt x="15064" y="99026"/>
                </a:lnTo>
                <a:lnTo>
                  <a:pt x="15497" y="98938"/>
                </a:lnTo>
                <a:lnTo>
                  <a:pt x="15894" y="99122"/>
                </a:lnTo>
                <a:lnTo>
                  <a:pt x="16194" y="99569"/>
                </a:lnTo>
                <a:lnTo>
                  <a:pt x="16375" y="100280"/>
                </a:lnTo>
                <a:lnTo>
                  <a:pt x="16423" y="101199"/>
                </a:lnTo>
                <a:close/>
                <a:moveTo>
                  <a:pt x="15918" y="101199"/>
                </a:moveTo>
                <a:lnTo>
                  <a:pt x="15810" y="99977"/>
                </a:lnTo>
                <a:lnTo>
                  <a:pt x="15443" y="99537"/>
                </a:lnTo>
                <a:lnTo>
                  <a:pt x="15082" y="99881"/>
                </a:lnTo>
                <a:lnTo>
                  <a:pt x="14938" y="101000"/>
                </a:lnTo>
                <a:lnTo>
                  <a:pt x="15034" y="102190"/>
                </a:lnTo>
                <a:lnTo>
                  <a:pt x="15407" y="102630"/>
                </a:lnTo>
                <a:lnTo>
                  <a:pt x="15773" y="102294"/>
                </a:lnTo>
                <a:lnTo>
                  <a:pt x="15918" y="101199"/>
                </a:lnTo>
                <a:close/>
                <a:moveTo>
                  <a:pt x="18130" y="103452"/>
                </a:moveTo>
                <a:lnTo>
                  <a:pt x="17649" y="103413"/>
                </a:lnTo>
                <a:lnTo>
                  <a:pt x="17733" y="99993"/>
                </a:lnTo>
                <a:lnTo>
                  <a:pt x="17078" y="100296"/>
                </a:lnTo>
                <a:lnTo>
                  <a:pt x="16958" y="99737"/>
                </a:lnTo>
                <a:lnTo>
                  <a:pt x="17859" y="99202"/>
                </a:lnTo>
                <a:lnTo>
                  <a:pt x="18226" y="99242"/>
                </a:lnTo>
                <a:lnTo>
                  <a:pt x="18130" y="103452"/>
                </a:lnTo>
                <a:close/>
                <a:moveTo>
                  <a:pt x="20336" y="103676"/>
                </a:moveTo>
                <a:lnTo>
                  <a:pt x="19861" y="103620"/>
                </a:lnTo>
                <a:lnTo>
                  <a:pt x="19939" y="100217"/>
                </a:lnTo>
                <a:lnTo>
                  <a:pt x="19296" y="100528"/>
                </a:lnTo>
                <a:lnTo>
                  <a:pt x="19170" y="99969"/>
                </a:lnTo>
                <a:lnTo>
                  <a:pt x="20084" y="99458"/>
                </a:lnTo>
                <a:lnTo>
                  <a:pt x="20438" y="99497"/>
                </a:lnTo>
                <a:lnTo>
                  <a:pt x="20336" y="103676"/>
                </a:lnTo>
                <a:close/>
                <a:moveTo>
                  <a:pt x="23005" y="101878"/>
                </a:moveTo>
                <a:lnTo>
                  <a:pt x="22927" y="102781"/>
                </a:lnTo>
                <a:lnTo>
                  <a:pt x="22717" y="103436"/>
                </a:lnTo>
                <a:lnTo>
                  <a:pt x="22404" y="103796"/>
                </a:lnTo>
                <a:lnTo>
                  <a:pt x="21977" y="103884"/>
                </a:lnTo>
                <a:lnTo>
                  <a:pt x="21587" y="103716"/>
                </a:lnTo>
                <a:lnTo>
                  <a:pt x="21292" y="103293"/>
                </a:lnTo>
                <a:lnTo>
                  <a:pt x="21112" y="102606"/>
                </a:lnTo>
                <a:lnTo>
                  <a:pt x="21070" y="101695"/>
                </a:lnTo>
                <a:lnTo>
                  <a:pt x="21160" y="100792"/>
                </a:lnTo>
                <a:lnTo>
                  <a:pt x="21382" y="100137"/>
                </a:lnTo>
                <a:lnTo>
                  <a:pt x="21701" y="99753"/>
                </a:lnTo>
                <a:lnTo>
                  <a:pt x="22097" y="99657"/>
                </a:lnTo>
                <a:lnTo>
                  <a:pt x="22506" y="99841"/>
                </a:lnTo>
                <a:lnTo>
                  <a:pt x="22801" y="100296"/>
                </a:lnTo>
                <a:lnTo>
                  <a:pt x="22975" y="100984"/>
                </a:lnTo>
                <a:lnTo>
                  <a:pt x="23005" y="101878"/>
                </a:lnTo>
                <a:close/>
                <a:moveTo>
                  <a:pt x="22506" y="101894"/>
                </a:moveTo>
                <a:lnTo>
                  <a:pt x="22416" y="100688"/>
                </a:lnTo>
                <a:lnTo>
                  <a:pt x="22061" y="100249"/>
                </a:lnTo>
                <a:lnTo>
                  <a:pt x="21719" y="100592"/>
                </a:lnTo>
                <a:lnTo>
                  <a:pt x="21574" y="101695"/>
                </a:lnTo>
                <a:lnTo>
                  <a:pt x="21671" y="102861"/>
                </a:lnTo>
                <a:lnTo>
                  <a:pt x="22025" y="103293"/>
                </a:lnTo>
                <a:lnTo>
                  <a:pt x="22374" y="102965"/>
                </a:lnTo>
                <a:lnTo>
                  <a:pt x="22506" y="101894"/>
                </a:lnTo>
                <a:close/>
                <a:moveTo>
                  <a:pt x="24670" y="104108"/>
                </a:moveTo>
                <a:lnTo>
                  <a:pt x="24201" y="104052"/>
                </a:lnTo>
                <a:lnTo>
                  <a:pt x="24286" y="100688"/>
                </a:lnTo>
                <a:lnTo>
                  <a:pt x="23654" y="101000"/>
                </a:lnTo>
                <a:lnTo>
                  <a:pt x="23516" y="100448"/>
                </a:lnTo>
                <a:lnTo>
                  <a:pt x="24418" y="99921"/>
                </a:lnTo>
                <a:lnTo>
                  <a:pt x="24767" y="99961"/>
                </a:lnTo>
                <a:lnTo>
                  <a:pt x="24670" y="104108"/>
                </a:lnTo>
                <a:close/>
                <a:moveTo>
                  <a:pt x="27297" y="102334"/>
                </a:moveTo>
                <a:lnTo>
                  <a:pt x="27213" y="103221"/>
                </a:lnTo>
                <a:lnTo>
                  <a:pt x="27003" y="103860"/>
                </a:lnTo>
                <a:lnTo>
                  <a:pt x="26696" y="104227"/>
                </a:lnTo>
                <a:lnTo>
                  <a:pt x="26293" y="104315"/>
                </a:lnTo>
                <a:lnTo>
                  <a:pt x="25903" y="104148"/>
                </a:lnTo>
                <a:lnTo>
                  <a:pt x="25620" y="103716"/>
                </a:lnTo>
                <a:lnTo>
                  <a:pt x="25446" y="103037"/>
                </a:lnTo>
                <a:lnTo>
                  <a:pt x="25398" y="102142"/>
                </a:lnTo>
                <a:lnTo>
                  <a:pt x="25482" y="101255"/>
                </a:lnTo>
                <a:lnTo>
                  <a:pt x="25692" y="100608"/>
                </a:lnTo>
                <a:lnTo>
                  <a:pt x="26005" y="100233"/>
                </a:lnTo>
                <a:lnTo>
                  <a:pt x="26402" y="100129"/>
                </a:lnTo>
                <a:lnTo>
                  <a:pt x="26792" y="100312"/>
                </a:lnTo>
                <a:lnTo>
                  <a:pt x="27087" y="100752"/>
                </a:lnTo>
                <a:lnTo>
                  <a:pt x="27255" y="101439"/>
                </a:lnTo>
                <a:lnTo>
                  <a:pt x="27297" y="102334"/>
                </a:lnTo>
                <a:close/>
                <a:moveTo>
                  <a:pt x="26798" y="102342"/>
                </a:moveTo>
                <a:lnTo>
                  <a:pt x="26702" y="101151"/>
                </a:lnTo>
                <a:lnTo>
                  <a:pt x="26366" y="100720"/>
                </a:lnTo>
                <a:lnTo>
                  <a:pt x="26035" y="101048"/>
                </a:lnTo>
                <a:lnTo>
                  <a:pt x="25903" y="102150"/>
                </a:lnTo>
                <a:lnTo>
                  <a:pt x="25987" y="103293"/>
                </a:lnTo>
                <a:lnTo>
                  <a:pt x="26324" y="103716"/>
                </a:lnTo>
                <a:lnTo>
                  <a:pt x="26666" y="103397"/>
                </a:lnTo>
                <a:lnTo>
                  <a:pt x="26798" y="102342"/>
                </a:lnTo>
                <a:close/>
                <a:moveTo>
                  <a:pt x="28914" y="104523"/>
                </a:moveTo>
                <a:lnTo>
                  <a:pt x="28452" y="104467"/>
                </a:lnTo>
                <a:lnTo>
                  <a:pt x="28512" y="101151"/>
                </a:lnTo>
                <a:lnTo>
                  <a:pt x="27911" y="101455"/>
                </a:lnTo>
                <a:lnTo>
                  <a:pt x="27790" y="100904"/>
                </a:lnTo>
                <a:lnTo>
                  <a:pt x="28644" y="100392"/>
                </a:lnTo>
                <a:lnTo>
                  <a:pt x="29005" y="100432"/>
                </a:lnTo>
                <a:lnTo>
                  <a:pt x="28914" y="104523"/>
                </a:lnTo>
                <a:close/>
                <a:moveTo>
                  <a:pt x="31469" y="102773"/>
                </a:moveTo>
                <a:lnTo>
                  <a:pt x="31385" y="103644"/>
                </a:lnTo>
                <a:lnTo>
                  <a:pt x="31193" y="104275"/>
                </a:lnTo>
                <a:lnTo>
                  <a:pt x="30892" y="104635"/>
                </a:lnTo>
                <a:lnTo>
                  <a:pt x="30501" y="104731"/>
                </a:lnTo>
                <a:lnTo>
                  <a:pt x="30123" y="104563"/>
                </a:lnTo>
                <a:lnTo>
                  <a:pt x="29852" y="104148"/>
                </a:lnTo>
                <a:lnTo>
                  <a:pt x="29666" y="103460"/>
                </a:lnTo>
                <a:lnTo>
                  <a:pt x="29612" y="102574"/>
                </a:lnTo>
                <a:lnTo>
                  <a:pt x="29696" y="101695"/>
                </a:lnTo>
                <a:lnTo>
                  <a:pt x="29906" y="101071"/>
                </a:lnTo>
                <a:lnTo>
                  <a:pt x="30213" y="100680"/>
                </a:lnTo>
                <a:lnTo>
                  <a:pt x="30598" y="100584"/>
                </a:lnTo>
                <a:lnTo>
                  <a:pt x="30976" y="100768"/>
                </a:lnTo>
                <a:lnTo>
                  <a:pt x="31253" y="101207"/>
                </a:lnTo>
                <a:lnTo>
                  <a:pt x="31427" y="101878"/>
                </a:lnTo>
                <a:lnTo>
                  <a:pt x="31469" y="102773"/>
                </a:lnTo>
                <a:close/>
                <a:moveTo>
                  <a:pt x="30982" y="102773"/>
                </a:moveTo>
                <a:lnTo>
                  <a:pt x="30898" y="101599"/>
                </a:lnTo>
                <a:lnTo>
                  <a:pt x="30574" y="101183"/>
                </a:lnTo>
                <a:lnTo>
                  <a:pt x="30243" y="101503"/>
                </a:lnTo>
                <a:lnTo>
                  <a:pt x="30117" y="102582"/>
                </a:lnTo>
                <a:lnTo>
                  <a:pt x="30195" y="103724"/>
                </a:lnTo>
                <a:lnTo>
                  <a:pt x="30519" y="104148"/>
                </a:lnTo>
                <a:lnTo>
                  <a:pt x="30850" y="103820"/>
                </a:lnTo>
                <a:lnTo>
                  <a:pt x="30982" y="102773"/>
                </a:lnTo>
                <a:close/>
                <a:moveTo>
                  <a:pt x="33068" y="104923"/>
                </a:moveTo>
                <a:lnTo>
                  <a:pt x="32617" y="104883"/>
                </a:lnTo>
                <a:lnTo>
                  <a:pt x="32684" y="101591"/>
                </a:lnTo>
                <a:lnTo>
                  <a:pt x="32064" y="101902"/>
                </a:lnTo>
                <a:lnTo>
                  <a:pt x="31944" y="101351"/>
                </a:lnTo>
                <a:lnTo>
                  <a:pt x="32798" y="100848"/>
                </a:lnTo>
                <a:lnTo>
                  <a:pt x="33140" y="100880"/>
                </a:lnTo>
                <a:lnTo>
                  <a:pt x="33068" y="104923"/>
                </a:lnTo>
                <a:close/>
                <a:moveTo>
                  <a:pt x="35563" y="103197"/>
                </a:moveTo>
                <a:lnTo>
                  <a:pt x="35485" y="104052"/>
                </a:lnTo>
                <a:lnTo>
                  <a:pt x="35281" y="104683"/>
                </a:lnTo>
                <a:lnTo>
                  <a:pt x="34998" y="105042"/>
                </a:lnTo>
                <a:lnTo>
                  <a:pt x="34613" y="105146"/>
                </a:lnTo>
                <a:lnTo>
                  <a:pt x="34241" y="104979"/>
                </a:lnTo>
                <a:lnTo>
                  <a:pt x="33964" y="104555"/>
                </a:lnTo>
                <a:lnTo>
                  <a:pt x="33790" y="103892"/>
                </a:lnTo>
                <a:lnTo>
                  <a:pt x="33748" y="103005"/>
                </a:lnTo>
                <a:lnTo>
                  <a:pt x="33826" y="102134"/>
                </a:lnTo>
                <a:lnTo>
                  <a:pt x="34030" y="101503"/>
                </a:lnTo>
                <a:lnTo>
                  <a:pt x="34331" y="101127"/>
                </a:lnTo>
                <a:lnTo>
                  <a:pt x="34709" y="101040"/>
                </a:lnTo>
                <a:lnTo>
                  <a:pt x="35076" y="101207"/>
                </a:lnTo>
                <a:lnTo>
                  <a:pt x="35359" y="101663"/>
                </a:lnTo>
                <a:lnTo>
                  <a:pt x="35515" y="102310"/>
                </a:lnTo>
                <a:lnTo>
                  <a:pt x="35563" y="103197"/>
                </a:lnTo>
                <a:close/>
                <a:moveTo>
                  <a:pt x="35094" y="103197"/>
                </a:moveTo>
                <a:lnTo>
                  <a:pt x="35004" y="102038"/>
                </a:lnTo>
                <a:lnTo>
                  <a:pt x="34673" y="101623"/>
                </a:lnTo>
                <a:lnTo>
                  <a:pt x="34355" y="101950"/>
                </a:lnTo>
                <a:lnTo>
                  <a:pt x="34229" y="103013"/>
                </a:lnTo>
                <a:lnTo>
                  <a:pt x="34313" y="104148"/>
                </a:lnTo>
                <a:lnTo>
                  <a:pt x="34631" y="104555"/>
                </a:lnTo>
                <a:lnTo>
                  <a:pt x="34968" y="104235"/>
                </a:lnTo>
                <a:lnTo>
                  <a:pt x="35094" y="103197"/>
                </a:lnTo>
                <a:close/>
                <a:moveTo>
                  <a:pt x="37114" y="105338"/>
                </a:moveTo>
                <a:lnTo>
                  <a:pt x="36681" y="105282"/>
                </a:lnTo>
                <a:lnTo>
                  <a:pt x="36735" y="102030"/>
                </a:lnTo>
                <a:lnTo>
                  <a:pt x="36158" y="102334"/>
                </a:lnTo>
                <a:lnTo>
                  <a:pt x="36050" y="101799"/>
                </a:lnTo>
                <a:lnTo>
                  <a:pt x="36850" y="101303"/>
                </a:lnTo>
                <a:lnTo>
                  <a:pt x="37198" y="101335"/>
                </a:lnTo>
                <a:lnTo>
                  <a:pt x="37114" y="105338"/>
                </a:lnTo>
                <a:close/>
                <a:moveTo>
                  <a:pt x="39567" y="103612"/>
                </a:moveTo>
                <a:lnTo>
                  <a:pt x="39483" y="104467"/>
                </a:lnTo>
                <a:lnTo>
                  <a:pt x="39290" y="105098"/>
                </a:lnTo>
                <a:lnTo>
                  <a:pt x="39008" y="105434"/>
                </a:lnTo>
                <a:lnTo>
                  <a:pt x="38635" y="105538"/>
                </a:lnTo>
                <a:lnTo>
                  <a:pt x="38274" y="105362"/>
                </a:lnTo>
                <a:lnTo>
                  <a:pt x="38004" y="104955"/>
                </a:lnTo>
                <a:lnTo>
                  <a:pt x="37829" y="104291"/>
                </a:lnTo>
                <a:lnTo>
                  <a:pt x="37787" y="103436"/>
                </a:lnTo>
                <a:lnTo>
                  <a:pt x="37871" y="102574"/>
                </a:lnTo>
                <a:lnTo>
                  <a:pt x="38070" y="101942"/>
                </a:lnTo>
                <a:lnTo>
                  <a:pt x="38352" y="101583"/>
                </a:lnTo>
                <a:lnTo>
                  <a:pt x="38737" y="101479"/>
                </a:lnTo>
                <a:lnTo>
                  <a:pt x="39092" y="101655"/>
                </a:lnTo>
                <a:lnTo>
                  <a:pt x="39356" y="102078"/>
                </a:lnTo>
                <a:lnTo>
                  <a:pt x="39525" y="102741"/>
                </a:lnTo>
                <a:lnTo>
                  <a:pt x="39567" y="103612"/>
                </a:lnTo>
                <a:close/>
                <a:moveTo>
                  <a:pt x="39116" y="103612"/>
                </a:moveTo>
                <a:lnTo>
                  <a:pt x="39026" y="102470"/>
                </a:lnTo>
                <a:lnTo>
                  <a:pt x="38701" y="102054"/>
                </a:lnTo>
                <a:lnTo>
                  <a:pt x="38376" y="102374"/>
                </a:lnTo>
                <a:lnTo>
                  <a:pt x="38256" y="103436"/>
                </a:lnTo>
                <a:lnTo>
                  <a:pt x="38340" y="104555"/>
                </a:lnTo>
                <a:lnTo>
                  <a:pt x="38659" y="104963"/>
                </a:lnTo>
                <a:lnTo>
                  <a:pt x="38990" y="104651"/>
                </a:lnTo>
                <a:lnTo>
                  <a:pt x="39116" y="103612"/>
                </a:lnTo>
                <a:close/>
                <a:moveTo>
                  <a:pt x="41088" y="105730"/>
                </a:moveTo>
                <a:lnTo>
                  <a:pt x="40661" y="105674"/>
                </a:lnTo>
                <a:lnTo>
                  <a:pt x="40721" y="102462"/>
                </a:lnTo>
                <a:lnTo>
                  <a:pt x="40150" y="102765"/>
                </a:lnTo>
                <a:lnTo>
                  <a:pt x="40030" y="102230"/>
                </a:lnTo>
                <a:lnTo>
                  <a:pt x="40817" y="101719"/>
                </a:lnTo>
                <a:lnTo>
                  <a:pt x="41148" y="101759"/>
                </a:lnTo>
                <a:lnTo>
                  <a:pt x="41088" y="105730"/>
                </a:lnTo>
                <a:close/>
                <a:moveTo>
                  <a:pt x="43047" y="105913"/>
                </a:moveTo>
                <a:lnTo>
                  <a:pt x="42620" y="105873"/>
                </a:lnTo>
                <a:lnTo>
                  <a:pt x="42681" y="102669"/>
                </a:lnTo>
                <a:lnTo>
                  <a:pt x="42103" y="102965"/>
                </a:lnTo>
                <a:lnTo>
                  <a:pt x="41983" y="102446"/>
                </a:lnTo>
                <a:lnTo>
                  <a:pt x="42783" y="101942"/>
                </a:lnTo>
                <a:lnTo>
                  <a:pt x="43107" y="101982"/>
                </a:lnTo>
                <a:lnTo>
                  <a:pt x="43047" y="105913"/>
                </a:lnTo>
                <a:close/>
                <a:moveTo>
                  <a:pt x="45404" y="104227"/>
                </a:moveTo>
                <a:lnTo>
                  <a:pt x="45332" y="105066"/>
                </a:lnTo>
                <a:lnTo>
                  <a:pt x="45139" y="105674"/>
                </a:lnTo>
                <a:lnTo>
                  <a:pt x="44863" y="106025"/>
                </a:lnTo>
                <a:lnTo>
                  <a:pt x="44496" y="106105"/>
                </a:lnTo>
                <a:lnTo>
                  <a:pt x="44147" y="105953"/>
                </a:lnTo>
                <a:lnTo>
                  <a:pt x="43883" y="105546"/>
                </a:lnTo>
                <a:lnTo>
                  <a:pt x="43727" y="104907"/>
                </a:lnTo>
                <a:lnTo>
                  <a:pt x="43678" y="104044"/>
                </a:lnTo>
                <a:lnTo>
                  <a:pt x="43757" y="103197"/>
                </a:lnTo>
                <a:lnTo>
                  <a:pt x="43949" y="102582"/>
                </a:lnTo>
                <a:lnTo>
                  <a:pt x="44232" y="102222"/>
                </a:lnTo>
                <a:lnTo>
                  <a:pt x="44592" y="102134"/>
                </a:lnTo>
                <a:lnTo>
                  <a:pt x="44941" y="102294"/>
                </a:lnTo>
                <a:lnTo>
                  <a:pt x="45193" y="102709"/>
                </a:lnTo>
                <a:lnTo>
                  <a:pt x="45362" y="103373"/>
                </a:lnTo>
                <a:lnTo>
                  <a:pt x="45404" y="104227"/>
                </a:lnTo>
                <a:close/>
                <a:moveTo>
                  <a:pt x="44959" y="104227"/>
                </a:moveTo>
                <a:lnTo>
                  <a:pt x="44863" y="103093"/>
                </a:lnTo>
                <a:lnTo>
                  <a:pt x="44544" y="102685"/>
                </a:lnTo>
                <a:lnTo>
                  <a:pt x="44244" y="103005"/>
                </a:lnTo>
                <a:lnTo>
                  <a:pt x="44123" y="104052"/>
                </a:lnTo>
                <a:lnTo>
                  <a:pt x="44214" y="105154"/>
                </a:lnTo>
                <a:lnTo>
                  <a:pt x="44532" y="105554"/>
                </a:lnTo>
                <a:lnTo>
                  <a:pt x="44851" y="105242"/>
                </a:lnTo>
                <a:lnTo>
                  <a:pt x="44959" y="104227"/>
                </a:lnTo>
                <a:close/>
                <a:moveTo>
                  <a:pt x="46889" y="106305"/>
                </a:moveTo>
                <a:lnTo>
                  <a:pt x="46468" y="106249"/>
                </a:lnTo>
                <a:lnTo>
                  <a:pt x="46510" y="103085"/>
                </a:lnTo>
                <a:lnTo>
                  <a:pt x="45957" y="103381"/>
                </a:lnTo>
                <a:lnTo>
                  <a:pt x="45849" y="102861"/>
                </a:lnTo>
                <a:lnTo>
                  <a:pt x="46624" y="102366"/>
                </a:lnTo>
                <a:lnTo>
                  <a:pt x="46949" y="102390"/>
                </a:lnTo>
                <a:lnTo>
                  <a:pt x="46889" y="106305"/>
                </a:lnTo>
                <a:close/>
                <a:moveTo>
                  <a:pt x="48764" y="106489"/>
                </a:moveTo>
                <a:lnTo>
                  <a:pt x="48355" y="106449"/>
                </a:lnTo>
                <a:lnTo>
                  <a:pt x="48415" y="103285"/>
                </a:lnTo>
                <a:lnTo>
                  <a:pt x="47868" y="103580"/>
                </a:lnTo>
                <a:lnTo>
                  <a:pt x="47760" y="103061"/>
                </a:lnTo>
                <a:lnTo>
                  <a:pt x="48512" y="102574"/>
                </a:lnTo>
                <a:lnTo>
                  <a:pt x="48824" y="102614"/>
                </a:lnTo>
                <a:lnTo>
                  <a:pt x="48764" y="106489"/>
                </a:lnTo>
                <a:close/>
                <a:moveTo>
                  <a:pt x="50646" y="106664"/>
                </a:moveTo>
                <a:lnTo>
                  <a:pt x="50243" y="106624"/>
                </a:lnTo>
                <a:lnTo>
                  <a:pt x="50279" y="103492"/>
                </a:lnTo>
                <a:lnTo>
                  <a:pt x="49750" y="103780"/>
                </a:lnTo>
                <a:lnTo>
                  <a:pt x="49636" y="103261"/>
                </a:lnTo>
                <a:lnTo>
                  <a:pt x="50399" y="102781"/>
                </a:lnTo>
                <a:lnTo>
                  <a:pt x="50700" y="102813"/>
                </a:lnTo>
                <a:lnTo>
                  <a:pt x="50646" y="106664"/>
                </a:lnTo>
                <a:close/>
                <a:moveTo>
                  <a:pt x="52900" y="104995"/>
                </a:moveTo>
                <a:lnTo>
                  <a:pt x="52840" y="105825"/>
                </a:lnTo>
                <a:lnTo>
                  <a:pt x="52666" y="106425"/>
                </a:lnTo>
                <a:lnTo>
                  <a:pt x="52401" y="106768"/>
                </a:lnTo>
                <a:lnTo>
                  <a:pt x="52046" y="106864"/>
                </a:lnTo>
                <a:lnTo>
                  <a:pt x="51716" y="106704"/>
                </a:lnTo>
                <a:lnTo>
                  <a:pt x="51469" y="106305"/>
                </a:lnTo>
                <a:lnTo>
                  <a:pt x="51313" y="105674"/>
                </a:lnTo>
                <a:lnTo>
                  <a:pt x="51265" y="104835"/>
                </a:lnTo>
                <a:lnTo>
                  <a:pt x="51331" y="104004"/>
                </a:lnTo>
                <a:lnTo>
                  <a:pt x="51511" y="103413"/>
                </a:lnTo>
                <a:lnTo>
                  <a:pt x="51788" y="103045"/>
                </a:lnTo>
                <a:lnTo>
                  <a:pt x="52125" y="102949"/>
                </a:lnTo>
                <a:lnTo>
                  <a:pt x="52461" y="103125"/>
                </a:lnTo>
                <a:lnTo>
                  <a:pt x="52720" y="103532"/>
                </a:lnTo>
                <a:lnTo>
                  <a:pt x="52870" y="104164"/>
                </a:lnTo>
                <a:lnTo>
                  <a:pt x="52900" y="104995"/>
                </a:lnTo>
                <a:close/>
                <a:moveTo>
                  <a:pt x="52485" y="105002"/>
                </a:moveTo>
                <a:lnTo>
                  <a:pt x="52401" y="103908"/>
                </a:lnTo>
                <a:lnTo>
                  <a:pt x="52088" y="103516"/>
                </a:lnTo>
                <a:lnTo>
                  <a:pt x="51794" y="103812"/>
                </a:lnTo>
                <a:lnTo>
                  <a:pt x="51680" y="104835"/>
                </a:lnTo>
                <a:lnTo>
                  <a:pt x="51776" y="105913"/>
                </a:lnTo>
                <a:lnTo>
                  <a:pt x="52076" y="106305"/>
                </a:lnTo>
                <a:lnTo>
                  <a:pt x="52371" y="105993"/>
                </a:lnTo>
                <a:lnTo>
                  <a:pt x="52485" y="105002"/>
                </a:lnTo>
                <a:close/>
                <a:moveTo>
                  <a:pt x="54331" y="107040"/>
                </a:moveTo>
                <a:lnTo>
                  <a:pt x="53940" y="107000"/>
                </a:lnTo>
                <a:lnTo>
                  <a:pt x="53976" y="103884"/>
                </a:lnTo>
                <a:lnTo>
                  <a:pt x="53441" y="104172"/>
                </a:lnTo>
                <a:lnTo>
                  <a:pt x="53327" y="103660"/>
                </a:lnTo>
                <a:lnTo>
                  <a:pt x="54084" y="103181"/>
                </a:lnTo>
                <a:lnTo>
                  <a:pt x="54379" y="103221"/>
                </a:lnTo>
                <a:lnTo>
                  <a:pt x="54331" y="107040"/>
                </a:lnTo>
                <a:close/>
                <a:moveTo>
                  <a:pt x="56555" y="105386"/>
                </a:moveTo>
                <a:lnTo>
                  <a:pt x="56483" y="106209"/>
                </a:lnTo>
                <a:lnTo>
                  <a:pt x="56314" y="106800"/>
                </a:lnTo>
                <a:lnTo>
                  <a:pt x="56056" y="107136"/>
                </a:lnTo>
                <a:lnTo>
                  <a:pt x="55719" y="107216"/>
                </a:lnTo>
                <a:lnTo>
                  <a:pt x="55377" y="107064"/>
                </a:lnTo>
                <a:lnTo>
                  <a:pt x="55130" y="106688"/>
                </a:lnTo>
                <a:lnTo>
                  <a:pt x="54974" y="106057"/>
                </a:lnTo>
                <a:lnTo>
                  <a:pt x="54932" y="105218"/>
                </a:lnTo>
                <a:lnTo>
                  <a:pt x="55004" y="104395"/>
                </a:lnTo>
                <a:lnTo>
                  <a:pt x="55184" y="103804"/>
                </a:lnTo>
                <a:lnTo>
                  <a:pt x="55449" y="103444"/>
                </a:lnTo>
                <a:lnTo>
                  <a:pt x="55779" y="103357"/>
                </a:lnTo>
                <a:lnTo>
                  <a:pt x="56110" y="103524"/>
                </a:lnTo>
                <a:lnTo>
                  <a:pt x="56357" y="103932"/>
                </a:lnTo>
                <a:lnTo>
                  <a:pt x="56501" y="104555"/>
                </a:lnTo>
                <a:lnTo>
                  <a:pt x="56555" y="105386"/>
                </a:lnTo>
                <a:close/>
                <a:moveTo>
                  <a:pt x="56134" y="105394"/>
                </a:moveTo>
                <a:lnTo>
                  <a:pt x="56050" y="104307"/>
                </a:lnTo>
                <a:lnTo>
                  <a:pt x="55755" y="103916"/>
                </a:lnTo>
                <a:lnTo>
                  <a:pt x="55479" y="104211"/>
                </a:lnTo>
                <a:lnTo>
                  <a:pt x="55365" y="105226"/>
                </a:lnTo>
                <a:lnTo>
                  <a:pt x="55449" y="106297"/>
                </a:lnTo>
                <a:lnTo>
                  <a:pt x="55737" y="106680"/>
                </a:lnTo>
                <a:lnTo>
                  <a:pt x="56026" y="106377"/>
                </a:lnTo>
                <a:lnTo>
                  <a:pt x="56134" y="105394"/>
                </a:lnTo>
                <a:close/>
                <a:moveTo>
                  <a:pt x="58346" y="105562"/>
                </a:moveTo>
                <a:lnTo>
                  <a:pt x="58280" y="106385"/>
                </a:lnTo>
                <a:lnTo>
                  <a:pt x="58106" y="106976"/>
                </a:lnTo>
                <a:lnTo>
                  <a:pt x="57847" y="107320"/>
                </a:lnTo>
                <a:lnTo>
                  <a:pt x="57517" y="107407"/>
                </a:lnTo>
                <a:lnTo>
                  <a:pt x="57180" y="107248"/>
                </a:lnTo>
                <a:lnTo>
                  <a:pt x="56940" y="106856"/>
                </a:lnTo>
                <a:lnTo>
                  <a:pt x="56777" y="106233"/>
                </a:lnTo>
                <a:lnTo>
                  <a:pt x="56729" y="105402"/>
                </a:lnTo>
                <a:lnTo>
                  <a:pt x="56801" y="104587"/>
                </a:lnTo>
                <a:lnTo>
                  <a:pt x="56976" y="104004"/>
                </a:lnTo>
                <a:lnTo>
                  <a:pt x="57240" y="103644"/>
                </a:lnTo>
                <a:lnTo>
                  <a:pt x="57571" y="103556"/>
                </a:lnTo>
                <a:lnTo>
                  <a:pt x="57902" y="103716"/>
                </a:lnTo>
                <a:lnTo>
                  <a:pt x="58148" y="104124"/>
                </a:lnTo>
                <a:lnTo>
                  <a:pt x="58298" y="104747"/>
                </a:lnTo>
                <a:lnTo>
                  <a:pt x="58346" y="105562"/>
                </a:lnTo>
                <a:close/>
                <a:moveTo>
                  <a:pt x="57926" y="105578"/>
                </a:moveTo>
                <a:lnTo>
                  <a:pt x="57841" y="104491"/>
                </a:lnTo>
                <a:lnTo>
                  <a:pt x="57547" y="104108"/>
                </a:lnTo>
                <a:lnTo>
                  <a:pt x="57270" y="104403"/>
                </a:lnTo>
                <a:lnTo>
                  <a:pt x="57162" y="105402"/>
                </a:lnTo>
                <a:lnTo>
                  <a:pt x="57240" y="106465"/>
                </a:lnTo>
                <a:lnTo>
                  <a:pt x="57523" y="106856"/>
                </a:lnTo>
                <a:lnTo>
                  <a:pt x="57811" y="106561"/>
                </a:lnTo>
                <a:lnTo>
                  <a:pt x="57926" y="105578"/>
                </a:lnTo>
                <a:close/>
                <a:moveTo>
                  <a:pt x="59723" y="107567"/>
                </a:moveTo>
                <a:lnTo>
                  <a:pt x="59350" y="107535"/>
                </a:lnTo>
                <a:lnTo>
                  <a:pt x="59380" y="104475"/>
                </a:lnTo>
                <a:lnTo>
                  <a:pt x="58857" y="104763"/>
                </a:lnTo>
                <a:lnTo>
                  <a:pt x="58743" y="104251"/>
                </a:lnTo>
                <a:lnTo>
                  <a:pt x="59470" y="103780"/>
                </a:lnTo>
                <a:lnTo>
                  <a:pt x="59771" y="103812"/>
                </a:lnTo>
                <a:lnTo>
                  <a:pt x="59723" y="107567"/>
                </a:lnTo>
                <a:close/>
                <a:moveTo>
                  <a:pt x="61869" y="105937"/>
                </a:moveTo>
                <a:lnTo>
                  <a:pt x="61803" y="106744"/>
                </a:lnTo>
                <a:lnTo>
                  <a:pt x="61635" y="107336"/>
                </a:lnTo>
                <a:lnTo>
                  <a:pt x="61382" y="107655"/>
                </a:lnTo>
                <a:lnTo>
                  <a:pt x="61058" y="107751"/>
                </a:lnTo>
                <a:lnTo>
                  <a:pt x="60733" y="107599"/>
                </a:lnTo>
                <a:lnTo>
                  <a:pt x="60498" y="107216"/>
                </a:lnTo>
                <a:lnTo>
                  <a:pt x="60336" y="106600"/>
                </a:lnTo>
                <a:lnTo>
                  <a:pt x="60288" y="105778"/>
                </a:lnTo>
                <a:lnTo>
                  <a:pt x="60354" y="104963"/>
                </a:lnTo>
                <a:lnTo>
                  <a:pt x="60529" y="104371"/>
                </a:lnTo>
                <a:lnTo>
                  <a:pt x="60787" y="104036"/>
                </a:lnTo>
                <a:lnTo>
                  <a:pt x="61112" y="103948"/>
                </a:lnTo>
                <a:lnTo>
                  <a:pt x="61436" y="104108"/>
                </a:lnTo>
                <a:lnTo>
                  <a:pt x="61677" y="104515"/>
                </a:lnTo>
                <a:lnTo>
                  <a:pt x="61827" y="105122"/>
                </a:lnTo>
                <a:lnTo>
                  <a:pt x="61869" y="105937"/>
                </a:lnTo>
                <a:close/>
                <a:moveTo>
                  <a:pt x="61466" y="105945"/>
                </a:moveTo>
                <a:lnTo>
                  <a:pt x="61382" y="104875"/>
                </a:lnTo>
                <a:lnTo>
                  <a:pt x="61088" y="104483"/>
                </a:lnTo>
                <a:lnTo>
                  <a:pt x="60817" y="104795"/>
                </a:lnTo>
                <a:lnTo>
                  <a:pt x="60709" y="105786"/>
                </a:lnTo>
                <a:lnTo>
                  <a:pt x="60793" y="106840"/>
                </a:lnTo>
                <a:lnTo>
                  <a:pt x="61076" y="107216"/>
                </a:lnTo>
                <a:lnTo>
                  <a:pt x="61358" y="106920"/>
                </a:lnTo>
                <a:lnTo>
                  <a:pt x="61466" y="105945"/>
                </a:lnTo>
                <a:close/>
                <a:moveTo>
                  <a:pt x="63234" y="107927"/>
                </a:moveTo>
                <a:lnTo>
                  <a:pt x="62867" y="107887"/>
                </a:lnTo>
                <a:lnTo>
                  <a:pt x="62897" y="104859"/>
                </a:lnTo>
                <a:lnTo>
                  <a:pt x="62374" y="105138"/>
                </a:lnTo>
                <a:lnTo>
                  <a:pt x="62272" y="104635"/>
                </a:lnTo>
                <a:lnTo>
                  <a:pt x="62987" y="104164"/>
                </a:lnTo>
                <a:lnTo>
                  <a:pt x="63288" y="104204"/>
                </a:lnTo>
                <a:lnTo>
                  <a:pt x="63234" y="107927"/>
                </a:lnTo>
                <a:close/>
                <a:moveTo>
                  <a:pt x="65326" y="106305"/>
                </a:moveTo>
                <a:lnTo>
                  <a:pt x="65259" y="107096"/>
                </a:lnTo>
                <a:lnTo>
                  <a:pt x="65103" y="107671"/>
                </a:lnTo>
                <a:lnTo>
                  <a:pt x="64863" y="108007"/>
                </a:lnTo>
                <a:lnTo>
                  <a:pt x="64538" y="108095"/>
                </a:lnTo>
                <a:lnTo>
                  <a:pt x="64220" y="107951"/>
                </a:lnTo>
                <a:lnTo>
                  <a:pt x="63979" y="107567"/>
                </a:lnTo>
                <a:lnTo>
                  <a:pt x="63835" y="106960"/>
                </a:lnTo>
                <a:lnTo>
                  <a:pt x="63799" y="106145"/>
                </a:lnTo>
                <a:lnTo>
                  <a:pt x="63859" y="105346"/>
                </a:lnTo>
                <a:lnTo>
                  <a:pt x="64033" y="104763"/>
                </a:lnTo>
                <a:lnTo>
                  <a:pt x="64280" y="104411"/>
                </a:lnTo>
                <a:lnTo>
                  <a:pt x="64598" y="104331"/>
                </a:lnTo>
                <a:lnTo>
                  <a:pt x="64905" y="104483"/>
                </a:lnTo>
                <a:lnTo>
                  <a:pt x="65139" y="104883"/>
                </a:lnTo>
                <a:lnTo>
                  <a:pt x="65284" y="105498"/>
                </a:lnTo>
                <a:lnTo>
                  <a:pt x="65326" y="106305"/>
                </a:lnTo>
                <a:close/>
                <a:moveTo>
                  <a:pt x="64929" y="106313"/>
                </a:moveTo>
                <a:lnTo>
                  <a:pt x="64845" y="105242"/>
                </a:lnTo>
                <a:lnTo>
                  <a:pt x="64568" y="104859"/>
                </a:lnTo>
                <a:lnTo>
                  <a:pt x="64298" y="105162"/>
                </a:lnTo>
                <a:lnTo>
                  <a:pt x="64189" y="106145"/>
                </a:lnTo>
                <a:lnTo>
                  <a:pt x="64268" y="107184"/>
                </a:lnTo>
                <a:lnTo>
                  <a:pt x="64544" y="107559"/>
                </a:lnTo>
                <a:lnTo>
                  <a:pt x="64833" y="107264"/>
                </a:lnTo>
                <a:lnTo>
                  <a:pt x="64929" y="106313"/>
                </a:lnTo>
                <a:close/>
                <a:moveTo>
                  <a:pt x="66666" y="108254"/>
                </a:moveTo>
                <a:lnTo>
                  <a:pt x="66299" y="108214"/>
                </a:lnTo>
                <a:lnTo>
                  <a:pt x="66324" y="105226"/>
                </a:lnTo>
                <a:lnTo>
                  <a:pt x="65825" y="105506"/>
                </a:lnTo>
                <a:lnTo>
                  <a:pt x="65728" y="105018"/>
                </a:lnTo>
                <a:lnTo>
                  <a:pt x="66414" y="104531"/>
                </a:lnTo>
                <a:lnTo>
                  <a:pt x="66702" y="104563"/>
                </a:lnTo>
                <a:lnTo>
                  <a:pt x="66666" y="108254"/>
                </a:lnTo>
                <a:close/>
                <a:moveTo>
                  <a:pt x="68343" y="108430"/>
                </a:moveTo>
                <a:lnTo>
                  <a:pt x="67983" y="108398"/>
                </a:lnTo>
                <a:lnTo>
                  <a:pt x="68013" y="105402"/>
                </a:lnTo>
                <a:lnTo>
                  <a:pt x="67526" y="105690"/>
                </a:lnTo>
                <a:lnTo>
                  <a:pt x="67424" y="105194"/>
                </a:lnTo>
                <a:lnTo>
                  <a:pt x="68103" y="104731"/>
                </a:lnTo>
                <a:lnTo>
                  <a:pt x="68373" y="104763"/>
                </a:lnTo>
                <a:lnTo>
                  <a:pt x="68343" y="108430"/>
                </a:lnTo>
                <a:close/>
                <a:moveTo>
                  <a:pt x="70381" y="106840"/>
                </a:moveTo>
                <a:lnTo>
                  <a:pt x="70327" y="107615"/>
                </a:lnTo>
                <a:lnTo>
                  <a:pt x="70165" y="108198"/>
                </a:lnTo>
                <a:lnTo>
                  <a:pt x="69924" y="108518"/>
                </a:lnTo>
                <a:lnTo>
                  <a:pt x="69606" y="108598"/>
                </a:lnTo>
                <a:lnTo>
                  <a:pt x="69299" y="108462"/>
                </a:lnTo>
                <a:lnTo>
                  <a:pt x="69077" y="108079"/>
                </a:lnTo>
                <a:lnTo>
                  <a:pt x="68938" y="107479"/>
                </a:lnTo>
                <a:lnTo>
                  <a:pt x="68890" y="106680"/>
                </a:lnTo>
                <a:lnTo>
                  <a:pt x="68951" y="105889"/>
                </a:lnTo>
                <a:lnTo>
                  <a:pt x="69107" y="105314"/>
                </a:lnTo>
                <a:lnTo>
                  <a:pt x="69353" y="104979"/>
                </a:lnTo>
                <a:lnTo>
                  <a:pt x="69666" y="104883"/>
                </a:lnTo>
                <a:lnTo>
                  <a:pt x="69978" y="105042"/>
                </a:lnTo>
                <a:lnTo>
                  <a:pt x="70195" y="105434"/>
                </a:lnTo>
                <a:lnTo>
                  <a:pt x="70339" y="106033"/>
                </a:lnTo>
                <a:lnTo>
                  <a:pt x="70381" y="106840"/>
                </a:lnTo>
                <a:close/>
                <a:moveTo>
                  <a:pt x="69996" y="106848"/>
                </a:moveTo>
                <a:lnTo>
                  <a:pt x="69918" y="105786"/>
                </a:lnTo>
                <a:lnTo>
                  <a:pt x="69636" y="105402"/>
                </a:lnTo>
                <a:lnTo>
                  <a:pt x="69371" y="105706"/>
                </a:lnTo>
                <a:lnTo>
                  <a:pt x="69275" y="106688"/>
                </a:lnTo>
                <a:lnTo>
                  <a:pt x="69359" y="107711"/>
                </a:lnTo>
                <a:lnTo>
                  <a:pt x="69630" y="108071"/>
                </a:lnTo>
                <a:lnTo>
                  <a:pt x="69906" y="107791"/>
                </a:lnTo>
                <a:lnTo>
                  <a:pt x="69996" y="106848"/>
                </a:lnTo>
                <a:close/>
                <a:moveTo>
                  <a:pt x="71668" y="108750"/>
                </a:moveTo>
                <a:lnTo>
                  <a:pt x="71325" y="108718"/>
                </a:lnTo>
                <a:lnTo>
                  <a:pt x="71349" y="105770"/>
                </a:lnTo>
                <a:lnTo>
                  <a:pt x="70874" y="106049"/>
                </a:lnTo>
                <a:lnTo>
                  <a:pt x="70772" y="105562"/>
                </a:lnTo>
                <a:lnTo>
                  <a:pt x="71439" y="105098"/>
                </a:lnTo>
                <a:lnTo>
                  <a:pt x="71710" y="105114"/>
                </a:lnTo>
                <a:lnTo>
                  <a:pt x="71668" y="108750"/>
                </a:lnTo>
                <a:close/>
                <a:moveTo>
                  <a:pt x="73675" y="107176"/>
                </a:moveTo>
                <a:lnTo>
                  <a:pt x="73621" y="107959"/>
                </a:lnTo>
                <a:lnTo>
                  <a:pt x="73471" y="108518"/>
                </a:lnTo>
                <a:lnTo>
                  <a:pt x="73225" y="108846"/>
                </a:lnTo>
                <a:lnTo>
                  <a:pt x="72912" y="108926"/>
                </a:lnTo>
                <a:lnTo>
                  <a:pt x="72611" y="108782"/>
                </a:lnTo>
                <a:lnTo>
                  <a:pt x="72395" y="108406"/>
                </a:lnTo>
                <a:lnTo>
                  <a:pt x="72251" y="107815"/>
                </a:lnTo>
                <a:lnTo>
                  <a:pt x="72203" y="107016"/>
                </a:lnTo>
                <a:lnTo>
                  <a:pt x="72263" y="106249"/>
                </a:lnTo>
                <a:lnTo>
                  <a:pt x="72425" y="105674"/>
                </a:lnTo>
                <a:lnTo>
                  <a:pt x="72660" y="105346"/>
                </a:lnTo>
                <a:lnTo>
                  <a:pt x="72966" y="105258"/>
                </a:lnTo>
                <a:lnTo>
                  <a:pt x="73261" y="105402"/>
                </a:lnTo>
                <a:lnTo>
                  <a:pt x="73483" y="105793"/>
                </a:lnTo>
                <a:lnTo>
                  <a:pt x="73627" y="106393"/>
                </a:lnTo>
                <a:lnTo>
                  <a:pt x="73675" y="107176"/>
                </a:lnTo>
                <a:close/>
                <a:moveTo>
                  <a:pt x="73291" y="107184"/>
                </a:moveTo>
                <a:lnTo>
                  <a:pt x="73207" y="106145"/>
                </a:lnTo>
                <a:lnTo>
                  <a:pt x="72936" y="105770"/>
                </a:lnTo>
                <a:lnTo>
                  <a:pt x="72678" y="106065"/>
                </a:lnTo>
                <a:lnTo>
                  <a:pt x="72581" y="107024"/>
                </a:lnTo>
                <a:lnTo>
                  <a:pt x="72672" y="108039"/>
                </a:lnTo>
                <a:lnTo>
                  <a:pt x="72942" y="108406"/>
                </a:lnTo>
                <a:lnTo>
                  <a:pt x="73201" y="108119"/>
                </a:lnTo>
                <a:lnTo>
                  <a:pt x="73291" y="107184"/>
                </a:lnTo>
                <a:close/>
                <a:moveTo>
                  <a:pt x="74932" y="109077"/>
                </a:moveTo>
                <a:lnTo>
                  <a:pt x="74583" y="109045"/>
                </a:lnTo>
                <a:lnTo>
                  <a:pt x="74613" y="106129"/>
                </a:lnTo>
                <a:lnTo>
                  <a:pt x="74150" y="106409"/>
                </a:lnTo>
                <a:lnTo>
                  <a:pt x="74060" y="105913"/>
                </a:lnTo>
                <a:lnTo>
                  <a:pt x="74703" y="105458"/>
                </a:lnTo>
                <a:lnTo>
                  <a:pt x="74968" y="105482"/>
                </a:lnTo>
                <a:lnTo>
                  <a:pt x="74932" y="109077"/>
                </a:lnTo>
                <a:close/>
                <a:moveTo>
                  <a:pt x="76904" y="107511"/>
                </a:moveTo>
                <a:lnTo>
                  <a:pt x="76844" y="108286"/>
                </a:lnTo>
                <a:lnTo>
                  <a:pt x="76693" y="108846"/>
                </a:lnTo>
                <a:lnTo>
                  <a:pt x="76471" y="109173"/>
                </a:lnTo>
                <a:lnTo>
                  <a:pt x="76152" y="109253"/>
                </a:lnTo>
                <a:lnTo>
                  <a:pt x="75864" y="109101"/>
                </a:lnTo>
                <a:lnTo>
                  <a:pt x="75647" y="108750"/>
                </a:lnTo>
                <a:lnTo>
                  <a:pt x="75497" y="108151"/>
                </a:lnTo>
                <a:lnTo>
                  <a:pt x="75449" y="107368"/>
                </a:lnTo>
                <a:lnTo>
                  <a:pt x="75521" y="106600"/>
                </a:lnTo>
                <a:lnTo>
                  <a:pt x="75671" y="106033"/>
                </a:lnTo>
                <a:lnTo>
                  <a:pt x="75906" y="105698"/>
                </a:lnTo>
                <a:lnTo>
                  <a:pt x="76206" y="105602"/>
                </a:lnTo>
                <a:lnTo>
                  <a:pt x="76501" y="105754"/>
                </a:lnTo>
                <a:lnTo>
                  <a:pt x="76723" y="106145"/>
                </a:lnTo>
                <a:lnTo>
                  <a:pt x="76862" y="106736"/>
                </a:lnTo>
                <a:lnTo>
                  <a:pt x="76904" y="107511"/>
                </a:lnTo>
                <a:close/>
                <a:moveTo>
                  <a:pt x="76531" y="107519"/>
                </a:moveTo>
                <a:lnTo>
                  <a:pt x="76447" y="106497"/>
                </a:lnTo>
                <a:lnTo>
                  <a:pt x="76176" y="106129"/>
                </a:lnTo>
                <a:lnTo>
                  <a:pt x="75918" y="106417"/>
                </a:lnTo>
                <a:lnTo>
                  <a:pt x="75828" y="107368"/>
                </a:lnTo>
                <a:lnTo>
                  <a:pt x="75912" y="108382"/>
                </a:lnTo>
                <a:lnTo>
                  <a:pt x="76182" y="108742"/>
                </a:lnTo>
                <a:lnTo>
                  <a:pt x="76441" y="108446"/>
                </a:lnTo>
                <a:lnTo>
                  <a:pt x="76531" y="107519"/>
                </a:lnTo>
                <a:close/>
                <a:moveTo>
                  <a:pt x="78142" y="109397"/>
                </a:moveTo>
                <a:lnTo>
                  <a:pt x="77811" y="109373"/>
                </a:lnTo>
                <a:lnTo>
                  <a:pt x="77823" y="106465"/>
                </a:lnTo>
                <a:lnTo>
                  <a:pt x="77366" y="106736"/>
                </a:lnTo>
                <a:lnTo>
                  <a:pt x="77258" y="106265"/>
                </a:lnTo>
                <a:lnTo>
                  <a:pt x="77914" y="105817"/>
                </a:lnTo>
                <a:lnTo>
                  <a:pt x="78166" y="105833"/>
                </a:lnTo>
                <a:lnTo>
                  <a:pt x="78142" y="109397"/>
                </a:lnTo>
                <a:close/>
                <a:moveTo>
                  <a:pt x="79705" y="109557"/>
                </a:moveTo>
                <a:lnTo>
                  <a:pt x="79374" y="109517"/>
                </a:lnTo>
                <a:lnTo>
                  <a:pt x="79392" y="106648"/>
                </a:lnTo>
                <a:lnTo>
                  <a:pt x="78941" y="106920"/>
                </a:lnTo>
                <a:lnTo>
                  <a:pt x="78839" y="106433"/>
                </a:lnTo>
                <a:lnTo>
                  <a:pt x="79489" y="105985"/>
                </a:lnTo>
                <a:lnTo>
                  <a:pt x="79735" y="106009"/>
                </a:lnTo>
                <a:lnTo>
                  <a:pt x="79705" y="109557"/>
                </a:lnTo>
                <a:close/>
                <a:moveTo>
                  <a:pt x="81292" y="109709"/>
                </a:moveTo>
                <a:lnTo>
                  <a:pt x="80943" y="109677"/>
                </a:lnTo>
                <a:lnTo>
                  <a:pt x="80967" y="106808"/>
                </a:lnTo>
                <a:lnTo>
                  <a:pt x="80504" y="107080"/>
                </a:lnTo>
                <a:lnTo>
                  <a:pt x="80414" y="106608"/>
                </a:lnTo>
                <a:lnTo>
                  <a:pt x="81058" y="106169"/>
                </a:lnTo>
                <a:lnTo>
                  <a:pt x="81322" y="106185"/>
                </a:lnTo>
                <a:lnTo>
                  <a:pt x="81292" y="109709"/>
                </a:lnTo>
                <a:close/>
                <a:moveTo>
                  <a:pt x="82831" y="109868"/>
                </a:moveTo>
                <a:lnTo>
                  <a:pt x="82494" y="109836"/>
                </a:lnTo>
                <a:lnTo>
                  <a:pt x="82512" y="106976"/>
                </a:lnTo>
                <a:lnTo>
                  <a:pt x="82067" y="107256"/>
                </a:lnTo>
                <a:lnTo>
                  <a:pt x="81965" y="106776"/>
                </a:lnTo>
                <a:lnTo>
                  <a:pt x="82602" y="106329"/>
                </a:lnTo>
                <a:lnTo>
                  <a:pt x="82855" y="106353"/>
                </a:lnTo>
                <a:lnTo>
                  <a:pt x="82831" y="109868"/>
                </a:lnTo>
                <a:close/>
                <a:moveTo>
                  <a:pt x="84706" y="108326"/>
                </a:moveTo>
                <a:lnTo>
                  <a:pt x="84658" y="109085"/>
                </a:lnTo>
                <a:lnTo>
                  <a:pt x="84508" y="109637"/>
                </a:lnTo>
                <a:lnTo>
                  <a:pt x="84286" y="109948"/>
                </a:lnTo>
                <a:lnTo>
                  <a:pt x="84003" y="110028"/>
                </a:lnTo>
                <a:lnTo>
                  <a:pt x="83721" y="109892"/>
                </a:lnTo>
                <a:lnTo>
                  <a:pt x="83504" y="109533"/>
                </a:lnTo>
                <a:lnTo>
                  <a:pt x="83366" y="108957"/>
                </a:lnTo>
                <a:lnTo>
                  <a:pt x="83324" y="108190"/>
                </a:lnTo>
                <a:lnTo>
                  <a:pt x="83378" y="107439"/>
                </a:lnTo>
                <a:lnTo>
                  <a:pt x="83528" y="106888"/>
                </a:lnTo>
                <a:lnTo>
                  <a:pt x="83745" y="106561"/>
                </a:lnTo>
                <a:lnTo>
                  <a:pt x="84033" y="106465"/>
                </a:lnTo>
                <a:lnTo>
                  <a:pt x="84316" y="106616"/>
                </a:lnTo>
                <a:lnTo>
                  <a:pt x="84526" y="107000"/>
                </a:lnTo>
                <a:lnTo>
                  <a:pt x="84664" y="107575"/>
                </a:lnTo>
                <a:lnTo>
                  <a:pt x="84706" y="108326"/>
                </a:lnTo>
                <a:close/>
                <a:moveTo>
                  <a:pt x="84358" y="108342"/>
                </a:moveTo>
                <a:lnTo>
                  <a:pt x="84274" y="107336"/>
                </a:lnTo>
                <a:lnTo>
                  <a:pt x="84015" y="106976"/>
                </a:lnTo>
                <a:lnTo>
                  <a:pt x="83769" y="107264"/>
                </a:lnTo>
                <a:lnTo>
                  <a:pt x="83685" y="108198"/>
                </a:lnTo>
                <a:lnTo>
                  <a:pt x="83769" y="109173"/>
                </a:lnTo>
                <a:lnTo>
                  <a:pt x="84015" y="109517"/>
                </a:lnTo>
                <a:lnTo>
                  <a:pt x="84268" y="109253"/>
                </a:lnTo>
                <a:lnTo>
                  <a:pt x="84358" y="108342"/>
                </a:lnTo>
                <a:close/>
                <a:moveTo>
                  <a:pt x="85891" y="110172"/>
                </a:moveTo>
                <a:lnTo>
                  <a:pt x="85560" y="110140"/>
                </a:lnTo>
                <a:lnTo>
                  <a:pt x="85584" y="107304"/>
                </a:lnTo>
                <a:lnTo>
                  <a:pt x="85139" y="107575"/>
                </a:lnTo>
                <a:lnTo>
                  <a:pt x="85043" y="107120"/>
                </a:lnTo>
                <a:lnTo>
                  <a:pt x="85656" y="106664"/>
                </a:lnTo>
                <a:lnTo>
                  <a:pt x="85909" y="106696"/>
                </a:lnTo>
                <a:lnTo>
                  <a:pt x="85891" y="110172"/>
                </a:lnTo>
                <a:close/>
                <a:moveTo>
                  <a:pt x="87724" y="108646"/>
                </a:moveTo>
                <a:lnTo>
                  <a:pt x="87670" y="109389"/>
                </a:lnTo>
                <a:lnTo>
                  <a:pt x="87526" y="109932"/>
                </a:lnTo>
                <a:lnTo>
                  <a:pt x="87315" y="110252"/>
                </a:lnTo>
                <a:lnTo>
                  <a:pt x="87027" y="110340"/>
                </a:lnTo>
                <a:lnTo>
                  <a:pt x="86750" y="110188"/>
                </a:lnTo>
                <a:lnTo>
                  <a:pt x="86540" y="109836"/>
                </a:lnTo>
                <a:lnTo>
                  <a:pt x="86414" y="109269"/>
                </a:lnTo>
                <a:lnTo>
                  <a:pt x="86372" y="108510"/>
                </a:lnTo>
                <a:lnTo>
                  <a:pt x="86426" y="107767"/>
                </a:lnTo>
                <a:lnTo>
                  <a:pt x="86576" y="107216"/>
                </a:lnTo>
                <a:lnTo>
                  <a:pt x="86786" y="106896"/>
                </a:lnTo>
                <a:lnTo>
                  <a:pt x="87069" y="106808"/>
                </a:lnTo>
                <a:lnTo>
                  <a:pt x="87345" y="106944"/>
                </a:lnTo>
                <a:lnTo>
                  <a:pt x="87556" y="107328"/>
                </a:lnTo>
                <a:lnTo>
                  <a:pt x="87682" y="107895"/>
                </a:lnTo>
                <a:lnTo>
                  <a:pt x="87724" y="108646"/>
                </a:lnTo>
                <a:close/>
                <a:moveTo>
                  <a:pt x="87376" y="108670"/>
                </a:moveTo>
                <a:lnTo>
                  <a:pt x="87291" y="107671"/>
                </a:lnTo>
                <a:lnTo>
                  <a:pt x="87039" y="107304"/>
                </a:lnTo>
                <a:lnTo>
                  <a:pt x="86804" y="107591"/>
                </a:lnTo>
                <a:lnTo>
                  <a:pt x="86720" y="108518"/>
                </a:lnTo>
                <a:lnTo>
                  <a:pt x="86798" y="109493"/>
                </a:lnTo>
                <a:lnTo>
                  <a:pt x="87045" y="109828"/>
                </a:lnTo>
                <a:lnTo>
                  <a:pt x="87285" y="109557"/>
                </a:lnTo>
                <a:lnTo>
                  <a:pt x="87376" y="108670"/>
                </a:lnTo>
                <a:close/>
                <a:moveTo>
                  <a:pt x="88884" y="110468"/>
                </a:moveTo>
                <a:lnTo>
                  <a:pt x="88566" y="110444"/>
                </a:lnTo>
                <a:lnTo>
                  <a:pt x="88578" y="107639"/>
                </a:lnTo>
                <a:lnTo>
                  <a:pt x="88151" y="107911"/>
                </a:lnTo>
                <a:lnTo>
                  <a:pt x="88055" y="107447"/>
                </a:lnTo>
                <a:lnTo>
                  <a:pt x="88638" y="106984"/>
                </a:lnTo>
                <a:lnTo>
                  <a:pt x="88896" y="107016"/>
                </a:lnTo>
                <a:lnTo>
                  <a:pt x="88884" y="110468"/>
                </a:lnTo>
                <a:close/>
                <a:moveTo>
                  <a:pt x="90676" y="108965"/>
                </a:moveTo>
                <a:lnTo>
                  <a:pt x="90628" y="109701"/>
                </a:lnTo>
                <a:lnTo>
                  <a:pt x="90495" y="110244"/>
                </a:lnTo>
                <a:lnTo>
                  <a:pt x="90285" y="110539"/>
                </a:lnTo>
                <a:lnTo>
                  <a:pt x="89996" y="110619"/>
                </a:lnTo>
                <a:lnTo>
                  <a:pt x="89726" y="110492"/>
                </a:lnTo>
                <a:lnTo>
                  <a:pt x="89522" y="110140"/>
                </a:lnTo>
                <a:lnTo>
                  <a:pt x="89395" y="109581"/>
                </a:lnTo>
                <a:lnTo>
                  <a:pt x="89347" y="108822"/>
                </a:lnTo>
                <a:lnTo>
                  <a:pt x="89401" y="108087"/>
                </a:lnTo>
                <a:lnTo>
                  <a:pt x="89552" y="107551"/>
                </a:lnTo>
                <a:lnTo>
                  <a:pt x="89756" y="107224"/>
                </a:lnTo>
                <a:lnTo>
                  <a:pt x="90027" y="107136"/>
                </a:lnTo>
                <a:lnTo>
                  <a:pt x="90303" y="107288"/>
                </a:lnTo>
                <a:lnTo>
                  <a:pt x="90507" y="107647"/>
                </a:lnTo>
                <a:lnTo>
                  <a:pt x="90640" y="108214"/>
                </a:lnTo>
                <a:lnTo>
                  <a:pt x="90676" y="108965"/>
                </a:lnTo>
                <a:close/>
                <a:moveTo>
                  <a:pt x="90345" y="108965"/>
                </a:moveTo>
                <a:lnTo>
                  <a:pt x="90261" y="107991"/>
                </a:lnTo>
                <a:lnTo>
                  <a:pt x="90021" y="107631"/>
                </a:lnTo>
                <a:lnTo>
                  <a:pt x="89780" y="107911"/>
                </a:lnTo>
                <a:lnTo>
                  <a:pt x="89696" y="108822"/>
                </a:lnTo>
                <a:lnTo>
                  <a:pt x="89768" y="109788"/>
                </a:lnTo>
                <a:lnTo>
                  <a:pt x="90015" y="110132"/>
                </a:lnTo>
                <a:lnTo>
                  <a:pt x="90261" y="109860"/>
                </a:lnTo>
                <a:lnTo>
                  <a:pt x="90345" y="108965"/>
                </a:lnTo>
                <a:close/>
                <a:moveTo>
                  <a:pt x="91830" y="110771"/>
                </a:moveTo>
                <a:lnTo>
                  <a:pt x="91505" y="110731"/>
                </a:lnTo>
                <a:lnTo>
                  <a:pt x="91517" y="107959"/>
                </a:lnTo>
                <a:lnTo>
                  <a:pt x="91103" y="108230"/>
                </a:lnTo>
                <a:lnTo>
                  <a:pt x="91006" y="107759"/>
                </a:lnTo>
                <a:lnTo>
                  <a:pt x="91596" y="107320"/>
                </a:lnTo>
                <a:lnTo>
                  <a:pt x="91836" y="107344"/>
                </a:lnTo>
                <a:lnTo>
                  <a:pt x="91830" y="110771"/>
                </a:lnTo>
                <a:close/>
                <a:moveTo>
                  <a:pt x="93273" y="110907"/>
                </a:moveTo>
                <a:lnTo>
                  <a:pt x="92948" y="110883"/>
                </a:lnTo>
                <a:lnTo>
                  <a:pt x="92966" y="108119"/>
                </a:lnTo>
                <a:lnTo>
                  <a:pt x="92551" y="108382"/>
                </a:lnTo>
                <a:lnTo>
                  <a:pt x="92467" y="107927"/>
                </a:lnTo>
                <a:lnTo>
                  <a:pt x="93038" y="107479"/>
                </a:lnTo>
                <a:lnTo>
                  <a:pt x="93279" y="107519"/>
                </a:lnTo>
                <a:lnTo>
                  <a:pt x="93273" y="110907"/>
                </a:lnTo>
                <a:close/>
                <a:moveTo>
                  <a:pt x="95004" y="109421"/>
                </a:moveTo>
                <a:lnTo>
                  <a:pt x="94962" y="110148"/>
                </a:lnTo>
                <a:lnTo>
                  <a:pt x="94830" y="110683"/>
                </a:lnTo>
                <a:lnTo>
                  <a:pt x="94631" y="110971"/>
                </a:lnTo>
                <a:lnTo>
                  <a:pt x="94367" y="111059"/>
                </a:lnTo>
                <a:lnTo>
                  <a:pt x="94096" y="110923"/>
                </a:lnTo>
                <a:lnTo>
                  <a:pt x="93898" y="110579"/>
                </a:lnTo>
                <a:lnTo>
                  <a:pt x="93772" y="110028"/>
                </a:lnTo>
                <a:lnTo>
                  <a:pt x="93724" y="109277"/>
                </a:lnTo>
                <a:lnTo>
                  <a:pt x="93778" y="108558"/>
                </a:lnTo>
                <a:lnTo>
                  <a:pt x="93922" y="108015"/>
                </a:lnTo>
                <a:lnTo>
                  <a:pt x="94126" y="107711"/>
                </a:lnTo>
                <a:lnTo>
                  <a:pt x="94397" y="107615"/>
                </a:lnTo>
                <a:lnTo>
                  <a:pt x="94649" y="107759"/>
                </a:lnTo>
                <a:lnTo>
                  <a:pt x="94848" y="108119"/>
                </a:lnTo>
                <a:lnTo>
                  <a:pt x="94968" y="108686"/>
                </a:lnTo>
                <a:lnTo>
                  <a:pt x="95004" y="109421"/>
                </a:lnTo>
                <a:close/>
                <a:moveTo>
                  <a:pt x="94679" y="109429"/>
                </a:moveTo>
                <a:lnTo>
                  <a:pt x="94607" y="108462"/>
                </a:lnTo>
                <a:lnTo>
                  <a:pt x="94367" y="108111"/>
                </a:lnTo>
                <a:lnTo>
                  <a:pt x="94138" y="108382"/>
                </a:lnTo>
                <a:lnTo>
                  <a:pt x="94066" y="109277"/>
                </a:lnTo>
                <a:lnTo>
                  <a:pt x="94144" y="110228"/>
                </a:lnTo>
                <a:lnTo>
                  <a:pt x="94379" y="110571"/>
                </a:lnTo>
                <a:lnTo>
                  <a:pt x="94607" y="110300"/>
                </a:lnTo>
                <a:lnTo>
                  <a:pt x="94679" y="109429"/>
                </a:lnTo>
                <a:close/>
                <a:moveTo>
                  <a:pt x="96122" y="111195"/>
                </a:moveTo>
                <a:lnTo>
                  <a:pt x="95828" y="111163"/>
                </a:lnTo>
                <a:lnTo>
                  <a:pt x="95828" y="108430"/>
                </a:lnTo>
                <a:lnTo>
                  <a:pt x="95419" y="108686"/>
                </a:lnTo>
                <a:lnTo>
                  <a:pt x="95335" y="108230"/>
                </a:lnTo>
                <a:lnTo>
                  <a:pt x="95900" y="107799"/>
                </a:lnTo>
                <a:lnTo>
                  <a:pt x="96134" y="107815"/>
                </a:lnTo>
                <a:lnTo>
                  <a:pt x="96122" y="111195"/>
                </a:lnTo>
                <a:close/>
                <a:moveTo>
                  <a:pt x="97835" y="109709"/>
                </a:moveTo>
                <a:lnTo>
                  <a:pt x="97799" y="110444"/>
                </a:lnTo>
                <a:lnTo>
                  <a:pt x="97673" y="110963"/>
                </a:lnTo>
                <a:lnTo>
                  <a:pt x="97463" y="111259"/>
                </a:lnTo>
                <a:lnTo>
                  <a:pt x="97198" y="111338"/>
                </a:lnTo>
                <a:lnTo>
                  <a:pt x="96940" y="111211"/>
                </a:lnTo>
                <a:lnTo>
                  <a:pt x="96747" y="110859"/>
                </a:lnTo>
                <a:lnTo>
                  <a:pt x="96627" y="110324"/>
                </a:lnTo>
                <a:lnTo>
                  <a:pt x="96585" y="109581"/>
                </a:lnTo>
                <a:lnTo>
                  <a:pt x="96633" y="108862"/>
                </a:lnTo>
                <a:lnTo>
                  <a:pt x="96759" y="108342"/>
                </a:lnTo>
                <a:lnTo>
                  <a:pt x="96964" y="108015"/>
                </a:lnTo>
                <a:lnTo>
                  <a:pt x="97228" y="107935"/>
                </a:lnTo>
                <a:lnTo>
                  <a:pt x="97493" y="108079"/>
                </a:lnTo>
                <a:lnTo>
                  <a:pt x="97685" y="108438"/>
                </a:lnTo>
                <a:lnTo>
                  <a:pt x="97805" y="108989"/>
                </a:lnTo>
                <a:lnTo>
                  <a:pt x="97835" y="109709"/>
                </a:lnTo>
                <a:close/>
                <a:moveTo>
                  <a:pt x="97517" y="109717"/>
                </a:moveTo>
                <a:lnTo>
                  <a:pt x="97445" y="108758"/>
                </a:lnTo>
                <a:lnTo>
                  <a:pt x="97210" y="108422"/>
                </a:lnTo>
                <a:lnTo>
                  <a:pt x="96988" y="108686"/>
                </a:lnTo>
                <a:lnTo>
                  <a:pt x="96910" y="109581"/>
                </a:lnTo>
                <a:lnTo>
                  <a:pt x="96988" y="110524"/>
                </a:lnTo>
                <a:lnTo>
                  <a:pt x="97228" y="110851"/>
                </a:lnTo>
                <a:lnTo>
                  <a:pt x="97445" y="110587"/>
                </a:lnTo>
                <a:lnTo>
                  <a:pt x="97517" y="109717"/>
                </a:lnTo>
                <a:close/>
                <a:moveTo>
                  <a:pt x="98935" y="111474"/>
                </a:moveTo>
                <a:lnTo>
                  <a:pt x="98635" y="111442"/>
                </a:lnTo>
                <a:lnTo>
                  <a:pt x="98641" y="108726"/>
                </a:lnTo>
                <a:lnTo>
                  <a:pt x="98238" y="108997"/>
                </a:lnTo>
                <a:lnTo>
                  <a:pt x="98154" y="108542"/>
                </a:lnTo>
                <a:lnTo>
                  <a:pt x="98719" y="108111"/>
                </a:lnTo>
                <a:lnTo>
                  <a:pt x="98948" y="108135"/>
                </a:lnTo>
                <a:lnTo>
                  <a:pt x="98935" y="111474"/>
                </a:lnTo>
                <a:close/>
                <a:moveTo>
                  <a:pt x="100619" y="110012"/>
                </a:moveTo>
                <a:lnTo>
                  <a:pt x="100583" y="110723"/>
                </a:lnTo>
                <a:lnTo>
                  <a:pt x="100456" y="111243"/>
                </a:lnTo>
                <a:lnTo>
                  <a:pt x="100258" y="111538"/>
                </a:lnTo>
                <a:lnTo>
                  <a:pt x="100000" y="111618"/>
                </a:lnTo>
                <a:lnTo>
                  <a:pt x="99741" y="111490"/>
                </a:lnTo>
                <a:lnTo>
                  <a:pt x="99549" y="111155"/>
                </a:lnTo>
                <a:lnTo>
                  <a:pt x="99428" y="110611"/>
                </a:lnTo>
                <a:lnTo>
                  <a:pt x="99380" y="109876"/>
                </a:lnTo>
                <a:lnTo>
                  <a:pt x="99428" y="109157"/>
                </a:lnTo>
                <a:lnTo>
                  <a:pt x="99555" y="108638"/>
                </a:lnTo>
                <a:lnTo>
                  <a:pt x="99759" y="108318"/>
                </a:lnTo>
                <a:lnTo>
                  <a:pt x="100006" y="108238"/>
                </a:lnTo>
                <a:lnTo>
                  <a:pt x="100270" y="108382"/>
                </a:lnTo>
                <a:lnTo>
                  <a:pt x="100456" y="108742"/>
                </a:lnTo>
                <a:lnTo>
                  <a:pt x="100583" y="109277"/>
                </a:lnTo>
                <a:lnTo>
                  <a:pt x="100619" y="110012"/>
                </a:lnTo>
                <a:close/>
                <a:moveTo>
                  <a:pt x="100300" y="110020"/>
                </a:moveTo>
                <a:lnTo>
                  <a:pt x="100234" y="109069"/>
                </a:lnTo>
                <a:lnTo>
                  <a:pt x="100006" y="108726"/>
                </a:lnTo>
                <a:lnTo>
                  <a:pt x="99771" y="108997"/>
                </a:lnTo>
                <a:lnTo>
                  <a:pt x="99705" y="109876"/>
                </a:lnTo>
                <a:lnTo>
                  <a:pt x="99783" y="110811"/>
                </a:lnTo>
                <a:lnTo>
                  <a:pt x="100018" y="111139"/>
                </a:lnTo>
                <a:lnTo>
                  <a:pt x="100234" y="110883"/>
                </a:lnTo>
                <a:lnTo>
                  <a:pt x="100300" y="110020"/>
                </a:lnTo>
                <a:close/>
                <a:moveTo>
                  <a:pt x="101701" y="111754"/>
                </a:moveTo>
                <a:lnTo>
                  <a:pt x="101400" y="111722"/>
                </a:lnTo>
                <a:lnTo>
                  <a:pt x="101406" y="109029"/>
                </a:lnTo>
                <a:lnTo>
                  <a:pt x="101009" y="109293"/>
                </a:lnTo>
                <a:lnTo>
                  <a:pt x="100925" y="108846"/>
                </a:lnTo>
                <a:lnTo>
                  <a:pt x="101484" y="108422"/>
                </a:lnTo>
                <a:lnTo>
                  <a:pt x="101695" y="108438"/>
                </a:lnTo>
                <a:lnTo>
                  <a:pt x="101701" y="111754"/>
                </a:lnTo>
                <a:close/>
                <a:moveTo>
                  <a:pt x="103354" y="110300"/>
                </a:moveTo>
                <a:lnTo>
                  <a:pt x="103312" y="111003"/>
                </a:lnTo>
                <a:lnTo>
                  <a:pt x="103186" y="111522"/>
                </a:lnTo>
                <a:lnTo>
                  <a:pt x="102981" y="111810"/>
                </a:lnTo>
                <a:lnTo>
                  <a:pt x="102741" y="111890"/>
                </a:lnTo>
                <a:lnTo>
                  <a:pt x="102476" y="111762"/>
                </a:lnTo>
                <a:lnTo>
                  <a:pt x="102290" y="111434"/>
                </a:lnTo>
                <a:lnTo>
                  <a:pt x="102164" y="110891"/>
                </a:lnTo>
                <a:lnTo>
                  <a:pt x="102122" y="110164"/>
                </a:lnTo>
                <a:lnTo>
                  <a:pt x="102170" y="109453"/>
                </a:lnTo>
                <a:lnTo>
                  <a:pt x="102290" y="108942"/>
                </a:lnTo>
                <a:lnTo>
                  <a:pt x="102494" y="108630"/>
                </a:lnTo>
                <a:lnTo>
                  <a:pt x="102747" y="108550"/>
                </a:lnTo>
                <a:lnTo>
                  <a:pt x="103005" y="108678"/>
                </a:lnTo>
                <a:lnTo>
                  <a:pt x="103186" y="109029"/>
                </a:lnTo>
                <a:lnTo>
                  <a:pt x="103306" y="109581"/>
                </a:lnTo>
                <a:lnTo>
                  <a:pt x="103354" y="110300"/>
                </a:lnTo>
                <a:close/>
                <a:moveTo>
                  <a:pt x="103029" y="110308"/>
                </a:moveTo>
                <a:lnTo>
                  <a:pt x="102957" y="109357"/>
                </a:lnTo>
                <a:lnTo>
                  <a:pt x="102735" y="109021"/>
                </a:lnTo>
                <a:lnTo>
                  <a:pt x="102518" y="109293"/>
                </a:lnTo>
                <a:lnTo>
                  <a:pt x="102446" y="110164"/>
                </a:lnTo>
                <a:lnTo>
                  <a:pt x="102524" y="111091"/>
                </a:lnTo>
                <a:lnTo>
                  <a:pt x="102741" y="111418"/>
                </a:lnTo>
                <a:lnTo>
                  <a:pt x="102957" y="111155"/>
                </a:lnTo>
                <a:lnTo>
                  <a:pt x="103029" y="110308"/>
                </a:lnTo>
                <a:close/>
                <a:moveTo>
                  <a:pt x="104412" y="112026"/>
                </a:moveTo>
                <a:lnTo>
                  <a:pt x="104111" y="111994"/>
                </a:lnTo>
                <a:lnTo>
                  <a:pt x="104105" y="109333"/>
                </a:lnTo>
                <a:lnTo>
                  <a:pt x="103727" y="109581"/>
                </a:lnTo>
                <a:lnTo>
                  <a:pt x="103642" y="109149"/>
                </a:lnTo>
                <a:lnTo>
                  <a:pt x="104195" y="108710"/>
                </a:lnTo>
                <a:lnTo>
                  <a:pt x="104406" y="108742"/>
                </a:lnTo>
                <a:lnTo>
                  <a:pt x="104412" y="112026"/>
                </a:lnTo>
                <a:close/>
                <a:moveTo>
                  <a:pt x="106035" y="110571"/>
                </a:moveTo>
                <a:lnTo>
                  <a:pt x="105987" y="111275"/>
                </a:lnTo>
                <a:lnTo>
                  <a:pt x="105861" y="111794"/>
                </a:lnTo>
                <a:lnTo>
                  <a:pt x="105674" y="112082"/>
                </a:lnTo>
                <a:lnTo>
                  <a:pt x="105422" y="112161"/>
                </a:lnTo>
                <a:lnTo>
                  <a:pt x="105175" y="112034"/>
                </a:lnTo>
                <a:lnTo>
                  <a:pt x="104995" y="111698"/>
                </a:lnTo>
                <a:lnTo>
                  <a:pt x="104863" y="111171"/>
                </a:lnTo>
                <a:lnTo>
                  <a:pt x="104821" y="110452"/>
                </a:lnTo>
                <a:lnTo>
                  <a:pt x="104863" y="109740"/>
                </a:lnTo>
                <a:lnTo>
                  <a:pt x="104995" y="109237"/>
                </a:lnTo>
                <a:lnTo>
                  <a:pt x="105187" y="108926"/>
                </a:lnTo>
                <a:lnTo>
                  <a:pt x="105440" y="108846"/>
                </a:lnTo>
                <a:lnTo>
                  <a:pt x="105686" y="108981"/>
                </a:lnTo>
                <a:lnTo>
                  <a:pt x="105873" y="109333"/>
                </a:lnTo>
                <a:lnTo>
                  <a:pt x="105993" y="109860"/>
                </a:lnTo>
                <a:lnTo>
                  <a:pt x="106035" y="110571"/>
                </a:lnTo>
                <a:close/>
                <a:moveTo>
                  <a:pt x="105710" y="110579"/>
                </a:moveTo>
                <a:lnTo>
                  <a:pt x="105644" y="109653"/>
                </a:lnTo>
                <a:lnTo>
                  <a:pt x="105422" y="109309"/>
                </a:lnTo>
                <a:lnTo>
                  <a:pt x="105211" y="109581"/>
                </a:lnTo>
                <a:lnTo>
                  <a:pt x="105145" y="110452"/>
                </a:lnTo>
                <a:lnTo>
                  <a:pt x="105217" y="111362"/>
                </a:lnTo>
                <a:lnTo>
                  <a:pt x="105428" y="111690"/>
                </a:lnTo>
                <a:lnTo>
                  <a:pt x="105644" y="111434"/>
                </a:lnTo>
                <a:lnTo>
                  <a:pt x="105710" y="110579"/>
                </a:lnTo>
                <a:close/>
                <a:moveTo>
                  <a:pt x="107075" y="112281"/>
                </a:moveTo>
                <a:lnTo>
                  <a:pt x="106786" y="112249"/>
                </a:lnTo>
                <a:lnTo>
                  <a:pt x="106786" y="109621"/>
                </a:lnTo>
                <a:lnTo>
                  <a:pt x="106402" y="109868"/>
                </a:lnTo>
                <a:lnTo>
                  <a:pt x="106318" y="109429"/>
                </a:lnTo>
                <a:lnTo>
                  <a:pt x="106847" y="109005"/>
                </a:lnTo>
                <a:lnTo>
                  <a:pt x="107075" y="109029"/>
                </a:lnTo>
                <a:lnTo>
                  <a:pt x="107075" y="112281"/>
                </a:lnTo>
                <a:close/>
                <a:moveTo>
                  <a:pt x="108391" y="112425"/>
                </a:moveTo>
                <a:lnTo>
                  <a:pt x="108097" y="112393"/>
                </a:lnTo>
                <a:lnTo>
                  <a:pt x="108103" y="109756"/>
                </a:lnTo>
                <a:lnTo>
                  <a:pt x="107718" y="110012"/>
                </a:lnTo>
                <a:lnTo>
                  <a:pt x="107640" y="109581"/>
                </a:lnTo>
                <a:lnTo>
                  <a:pt x="108157" y="109149"/>
                </a:lnTo>
                <a:lnTo>
                  <a:pt x="108373" y="109181"/>
                </a:lnTo>
                <a:lnTo>
                  <a:pt x="108391" y="112425"/>
                </a:lnTo>
                <a:close/>
                <a:moveTo>
                  <a:pt x="109954" y="110979"/>
                </a:moveTo>
                <a:lnTo>
                  <a:pt x="109912" y="111682"/>
                </a:lnTo>
                <a:lnTo>
                  <a:pt x="109786" y="112193"/>
                </a:lnTo>
                <a:lnTo>
                  <a:pt x="109612" y="112473"/>
                </a:lnTo>
                <a:lnTo>
                  <a:pt x="109371" y="112553"/>
                </a:lnTo>
                <a:lnTo>
                  <a:pt x="109131" y="112433"/>
                </a:lnTo>
                <a:lnTo>
                  <a:pt x="108951" y="112105"/>
                </a:lnTo>
                <a:lnTo>
                  <a:pt x="108836" y="111570"/>
                </a:lnTo>
                <a:lnTo>
                  <a:pt x="108800" y="110867"/>
                </a:lnTo>
                <a:lnTo>
                  <a:pt x="108842" y="110180"/>
                </a:lnTo>
                <a:lnTo>
                  <a:pt x="108963" y="109669"/>
                </a:lnTo>
                <a:lnTo>
                  <a:pt x="109143" y="109373"/>
                </a:lnTo>
                <a:lnTo>
                  <a:pt x="109377" y="109277"/>
                </a:lnTo>
                <a:lnTo>
                  <a:pt x="109618" y="109421"/>
                </a:lnTo>
                <a:lnTo>
                  <a:pt x="109798" y="109756"/>
                </a:lnTo>
                <a:lnTo>
                  <a:pt x="109912" y="110292"/>
                </a:lnTo>
                <a:lnTo>
                  <a:pt x="109954" y="110979"/>
                </a:lnTo>
                <a:close/>
                <a:moveTo>
                  <a:pt x="109654" y="111003"/>
                </a:moveTo>
                <a:lnTo>
                  <a:pt x="109582" y="110084"/>
                </a:lnTo>
                <a:lnTo>
                  <a:pt x="109371" y="109740"/>
                </a:lnTo>
                <a:lnTo>
                  <a:pt x="109167" y="110012"/>
                </a:lnTo>
                <a:lnTo>
                  <a:pt x="109089" y="110859"/>
                </a:lnTo>
                <a:lnTo>
                  <a:pt x="109167" y="111770"/>
                </a:lnTo>
                <a:lnTo>
                  <a:pt x="109377" y="112090"/>
                </a:lnTo>
                <a:lnTo>
                  <a:pt x="109588" y="111842"/>
                </a:lnTo>
                <a:lnTo>
                  <a:pt x="109654" y="111003"/>
                </a:lnTo>
                <a:close/>
                <a:moveTo>
                  <a:pt x="110976" y="112673"/>
                </a:moveTo>
                <a:lnTo>
                  <a:pt x="110694" y="112641"/>
                </a:lnTo>
                <a:lnTo>
                  <a:pt x="110694" y="110036"/>
                </a:lnTo>
                <a:lnTo>
                  <a:pt x="110327" y="110292"/>
                </a:lnTo>
                <a:lnTo>
                  <a:pt x="110243" y="109860"/>
                </a:lnTo>
                <a:lnTo>
                  <a:pt x="110754" y="109437"/>
                </a:lnTo>
                <a:lnTo>
                  <a:pt x="110964" y="109469"/>
                </a:lnTo>
                <a:lnTo>
                  <a:pt x="110976" y="112673"/>
                </a:lnTo>
                <a:close/>
                <a:moveTo>
                  <a:pt x="112257" y="112801"/>
                </a:moveTo>
                <a:lnTo>
                  <a:pt x="111974" y="112785"/>
                </a:lnTo>
                <a:lnTo>
                  <a:pt x="111974" y="110180"/>
                </a:lnTo>
                <a:lnTo>
                  <a:pt x="111614" y="110428"/>
                </a:lnTo>
                <a:lnTo>
                  <a:pt x="111529" y="110012"/>
                </a:lnTo>
                <a:lnTo>
                  <a:pt x="112034" y="109589"/>
                </a:lnTo>
                <a:lnTo>
                  <a:pt x="112245" y="109613"/>
                </a:lnTo>
                <a:lnTo>
                  <a:pt x="112257" y="112801"/>
                </a:lnTo>
                <a:close/>
                <a:moveTo>
                  <a:pt x="113519" y="112936"/>
                </a:moveTo>
                <a:lnTo>
                  <a:pt x="113243" y="112904"/>
                </a:lnTo>
                <a:lnTo>
                  <a:pt x="113243" y="110308"/>
                </a:lnTo>
                <a:lnTo>
                  <a:pt x="112882" y="110563"/>
                </a:lnTo>
                <a:lnTo>
                  <a:pt x="112798" y="110140"/>
                </a:lnTo>
                <a:lnTo>
                  <a:pt x="113303" y="109733"/>
                </a:lnTo>
                <a:lnTo>
                  <a:pt x="113513" y="109748"/>
                </a:lnTo>
                <a:lnTo>
                  <a:pt x="113519" y="112936"/>
                </a:lnTo>
                <a:close/>
                <a:moveTo>
                  <a:pt x="115052" y="111530"/>
                </a:moveTo>
                <a:lnTo>
                  <a:pt x="115010" y="112201"/>
                </a:lnTo>
                <a:lnTo>
                  <a:pt x="114896" y="112705"/>
                </a:lnTo>
                <a:lnTo>
                  <a:pt x="114715" y="112984"/>
                </a:lnTo>
                <a:lnTo>
                  <a:pt x="114475" y="113064"/>
                </a:lnTo>
                <a:lnTo>
                  <a:pt x="114241" y="112944"/>
                </a:lnTo>
                <a:lnTo>
                  <a:pt x="114072" y="112625"/>
                </a:lnTo>
                <a:lnTo>
                  <a:pt x="113958" y="112105"/>
                </a:lnTo>
                <a:lnTo>
                  <a:pt x="113928" y="111410"/>
                </a:lnTo>
                <a:lnTo>
                  <a:pt x="113964" y="110731"/>
                </a:lnTo>
                <a:lnTo>
                  <a:pt x="114078" y="110220"/>
                </a:lnTo>
                <a:lnTo>
                  <a:pt x="114259" y="109916"/>
                </a:lnTo>
                <a:lnTo>
                  <a:pt x="114493" y="109836"/>
                </a:lnTo>
                <a:lnTo>
                  <a:pt x="114715" y="109980"/>
                </a:lnTo>
                <a:lnTo>
                  <a:pt x="114890" y="110324"/>
                </a:lnTo>
                <a:lnTo>
                  <a:pt x="115004" y="110843"/>
                </a:lnTo>
                <a:lnTo>
                  <a:pt x="115052" y="111530"/>
                </a:lnTo>
                <a:close/>
                <a:moveTo>
                  <a:pt x="114764" y="111538"/>
                </a:moveTo>
                <a:lnTo>
                  <a:pt x="114685" y="110627"/>
                </a:lnTo>
                <a:lnTo>
                  <a:pt x="114469" y="110308"/>
                </a:lnTo>
                <a:lnTo>
                  <a:pt x="114271" y="110571"/>
                </a:lnTo>
                <a:lnTo>
                  <a:pt x="114211" y="111410"/>
                </a:lnTo>
                <a:lnTo>
                  <a:pt x="114283" y="112289"/>
                </a:lnTo>
                <a:lnTo>
                  <a:pt x="114499" y="112609"/>
                </a:lnTo>
                <a:lnTo>
                  <a:pt x="114697" y="112361"/>
                </a:lnTo>
                <a:lnTo>
                  <a:pt x="114764" y="111538"/>
                </a:lnTo>
                <a:close/>
                <a:moveTo>
                  <a:pt x="116038" y="113184"/>
                </a:moveTo>
                <a:lnTo>
                  <a:pt x="115755" y="113152"/>
                </a:lnTo>
                <a:lnTo>
                  <a:pt x="115749" y="110587"/>
                </a:lnTo>
                <a:lnTo>
                  <a:pt x="115395" y="110843"/>
                </a:lnTo>
                <a:lnTo>
                  <a:pt x="115323" y="110420"/>
                </a:lnTo>
                <a:lnTo>
                  <a:pt x="115810" y="110012"/>
                </a:lnTo>
                <a:lnTo>
                  <a:pt x="116020" y="110028"/>
                </a:lnTo>
                <a:lnTo>
                  <a:pt x="116038" y="113184"/>
                </a:lnTo>
                <a:close/>
                <a:moveTo>
                  <a:pt x="117517" y="111794"/>
                </a:moveTo>
                <a:lnTo>
                  <a:pt x="117487" y="112465"/>
                </a:lnTo>
                <a:lnTo>
                  <a:pt x="117385" y="112960"/>
                </a:lnTo>
                <a:lnTo>
                  <a:pt x="117204" y="113240"/>
                </a:lnTo>
                <a:lnTo>
                  <a:pt x="116964" y="113312"/>
                </a:lnTo>
                <a:lnTo>
                  <a:pt x="116735" y="113192"/>
                </a:lnTo>
                <a:lnTo>
                  <a:pt x="116573" y="112873"/>
                </a:lnTo>
                <a:lnTo>
                  <a:pt x="116453" y="112361"/>
                </a:lnTo>
                <a:lnTo>
                  <a:pt x="116411" y="111674"/>
                </a:lnTo>
                <a:lnTo>
                  <a:pt x="116453" y="110995"/>
                </a:lnTo>
                <a:lnTo>
                  <a:pt x="116561" y="110500"/>
                </a:lnTo>
                <a:lnTo>
                  <a:pt x="116735" y="110204"/>
                </a:lnTo>
                <a:lnTo>
                  <a:pt x="116970" y="110124"/>
                </a:lnTo>
                <a:lnTo>
                  <a:pt x="117204" y="110252"/>
                </a:lnTo>
                <a:lnTo>
                  <a:pt x="117379" y="110579"/>
                </a:lnTo>
                <a:lnTo>
                  <a:pt x="117481" y="111099"/>
                </a:lnTo>
                <a:lnTo>
                  <a:pt x="117517" y="111794"/>
                </a:lnTo>
                <a:close/>
                <a:moveTo>
                  <a:pt x="117234" y="111794"/>
                </a:moveTo>
                <a:lnTo>
                  <a:pt x="117168" y="110899"/>
                </a:lnTo>
                <a:lnTo>
                  <a:pt x="116958" y="110571"/>
                </a:lnTo>
                <a:lnTo>
                  <a:pt x="116759" y="110827"/>
                </a:lnTo>
                <a:lnTo>
                  <a:pt x="116699" y="111658"/>
                </a:lnTo>
                <a:lnTo>
                  <a:pt x="116771" y="112553"/>
                </a:lnTo>
                <a:lnTo>
                  <a:pt x="116976" y="112865"/>
                </a:lnTo>
                <a:lnTo>
                  <a:pt x="117174" y="112609"/>
                </a:lnTo>
                <a:lnTo>
                  <a:pt x="117234" y="111794"/>
                </a:lnTo>
                <a:close/>
                <a:moveTo>
                  <a:pt x="118737" y="111914"/>
                </a:moveTo>
                <a:lnTo>
                  <a:pt x="118707" y="112593"/>
                </a:lnTo>
                <a:lnTo>
                  <a:pt x="118605" y="113072"/>
                </a:lnTo>
                <a:lnTo>
                  <a:pt x="118425" y="113352"/>
                </a:lnTo>
                <a:lnTo>
                  <a:pt x="118184" y="113432"/>
                </a:lnTo>
                <a:lnTo>
                  <a:pt x="117974" y="113312"/>
                </a:lnTo>
                <a:lnTo>
                  <a:pt x="117799" y="113000"/>
                </a:lnTo>
                <a:lnTo>
                  <a:pt x="117685" y="112489"/>
                </a:lnTo>
                <a:lnTo>
                  <a:pt x="117643" y="111802"/>
                </a:lnTo>
                <a:lnTo>
                  <a:pt x="117679" y="111123"/>
                </a:lnTo>
                <a:lnTo>
                  <a:pt x="117793" y="110627"/>
                </a:lnTo>
                <a:lnTo>
                  <a:pt x="117974" y="110332"/>
                </a:lnTo>
                <a:lnTo>
                  <a:pt x="118196" y="110252"/>
                </a:lnTo>
                <a:lnTo>
                  <a:pt x="118425" y="110380"/>
                </a:lnTo>
                <a:lnTo>
                  <a:pt x="118599" y="110723"/>
                </a:lnTo>
                <a:lnTo>
                  <a:pt x="118701" y="111235"/>
                </a:lnTo>
                <a:lnTo>
                  <a:pt x="118737" y="111914"/>
                </a:lnTo>
                <a:close/>
                <a:moveTo>
                  <a:pt x="118455" y="111930"/>
                </a:moveTo>
                <a:lnTo>
                  <a:pt x="118388" y="111035"/>
                </a:lnTo>
                <a:lnTo>
                  <a:pt x="118178" y="110707"/>
                </a:lnTo>
                <a:lnTo>
                  <a:pt x="117986" y="110971"/>
                </a:lnTo>
                <a:lnTo>
                  <a:pt x="117926" y="111802"/>
                </a:lnTo>
                <a:lnTo>
                  <a:pt x="118004" y="112673"/>
                </a:lnTo>
                <a:lnTo>
                  <a:pt x="118208" y="112984"/>
                </a:lnTo>
                <a:lnTo>
                  <a:pt x="118394" y="112745"/>
                </a:lnTo>
                <a:lnTo>
                  <a:pt x="118455" y="111930"/>
                </a:lnTo>
                <a:close/>
                <a:moveTo>
                  <a:pt x="119705" y="113552"/>
                </a:moveTo>
                <a:lnTo>
                  <a:pt x="119440" y="113520"/>
                </a:lnTo>
                <a:lnTo>
                  <a:pt x="119434" y="110995"/>
                </a:lnTo>
                <a:lnTo>
                  <a:pt x="119086" y="111235"/>
                </a:lnTo>
                <a:lnTo>
                  <a:pt x="119014" y="110819"/>
                </a:lnTo>
                <a:lnTo>
                  <a:pt x="119501" y="110420"/>
                </a:lnTo>
                <a:lnTo>
                  <a:pt x="119699" y="110444"/>
                </a:lnTo>
                <a:lnTo>
                  <a:pt x="119705" y="113552"/>
                </a:lnTo>
                <a:close/>
                <a:moveTo>
                  <a:pt x="2326" y="106904"/>
                </a:moveTo>
                <a:lnTo>
                  <a:pt x="2230" y="107847"/>
                </a:lnTo>
                <a:lnTo>
                  <a:pt x="1989" y="108550"/>
                </a:lnTo>
                <a:lnTo>
                  <a:pt x="1641" y="108926"/>
                </a:lnTo>
                <a:lnTo>
                  <a:pt x="1190" y="109037"/>
                </a:lnTo>
                <a:lnTo>
                  <a:pt x="751" y="108862"/>
                </a:lnTo>
                <a:lnTo>
                  <a:pt x="432" y="108406"/>
                </a:lnTo>
                <a:lnTo>
                  <a:pt x="234" y="107687"/>
                </a:lnTo>
                <a:lnTo>
                  <a:pt x="198" y="106728"/>
                </a:lnTo>
                <a:lnTo>
                  <a:pt x="288" y="105778"/>
                </a:lnTo>
                <a:lnTo>
                  <a:pt x="522" y="105074"/>
                </a:lnTo>
                <a:lnTo>
                  <a:pt x="883" y="104675"/>
                </a:lnTo>
                <a:lnTo>
                  <a:pt x="1328" y="104571"/>
                </a:lnTo>
                <a:lnTo>
                  <a:pt x="1773" y="104755"/>
                </a:lnTo>
                <a:lnTo>
                  <a:pt x="2103" y="105226"/>
                </a:lnTo>
                <a:lnTo>
                  <a:pt x="2290" y="105953"/>
                </a:lnTo>
                <a:lnTo>
                  <a:pt x="2326" y="106904"/>
                </a:lnTo>
                <a:close/>
                <a:moveTo>
                  <a:pt x="1779" y="106920"/>
                </a:moveTo>
                <a:lnTo>
                  <a:pt x="1683" y="105658"/>
                </a:lnTo>
                <a:lnTo>
                  <a:pt x="1298" y="105202"/>
                </a:lnTo>
                <a:lnTo>
                  <a:pt x="913" y="105554"/>
                </a:lnTo>
                <a:lnTo>
                  <a:pt x="751" y="106728"/>
                </a:lnTo>
                <a:lnTo>
                  <a:pt x="847" y="107959"/>
                </a:lnTo>
                <a:lnTo>
                  <a:pt x="1220" y="108398"/>
                </a:lnTo>
                <a:lnTo>
                  <a:pt x="1611" y="108055"/>
                </a:lnTo>
                <a:lnTo>
                  <a:pt x="1779" y="106920"/>
                </a:lnTo>
                <a:close/>
                <a:moveTo>
                  <a:pt x="4730" y="107128"/>
                </a:moveTo>
                <a:lnTo>
                  <a:pt x="4628" y="108047"/>
                </a:lnTo>
                <a:lnTo>
                  <a:pt x="4382" y="108742"/>
                </a:lnTo>
                <a:lnTo>
                  <a:pt x="4039" y="109125"/>
                </a:lnTo>
                <a:lnTo>
                  <a:pt x="3576" y="109237"/>
                </a:lnTo>
                <a:lnTo>
                  <a:pt x="3143" y="109061"/>
                </a:lnTo>
                <a:lnTo>
                  <a:pt x="2825" y="108622"/>
                </a:lnTo>
                <a:lnTo>
                  <a:pt x="2620" y="107887"/>
                </a:lnTo>
                <a:lnTo>
                  <a:pt x="2584" y="106936"/>
                </a:lnTo>
                <a:lnTo>
                  <a:pt x="2693" y="105993"/>
                </a:lnTo>
                <a:lnTo>
                  <a:pt x="2933" y="105306"/>
                </a:lnTo>
                <a:lnTo>
                  <a:pt x="3276" y="104899"/>
                </a:lnTo>
                <a:lnTo>
                  <a:pt x="3727" y="104795"/>
                </a:lnTo>
                <a:lnTo>
                  <a:pt x="4165" y="104979"/>
                </a:lnTo>
                <a:lnTo>
                  <a:pt x="4484" y="105458"/>
                </a:lnTo>
                <a:lnTo>
                  <a:pt x="4676" y="106177"/>
                </a:lnTo>
                <a:lnTo>
                  <a:pt x="4730" y="107128"/>
                </a:lnTo>
                <a:close/>
                <a:moveTo>
                  <a:pt x="4171" y="107136"/>
                </a:moveTo>
                <a:lnTo>
                  <a:pt x="4075" y="105873"/>
                </a:lnTo>
                <a:lnTo>
                  <a:pt x="3678" y="105426"/>
                </a:lnTo>
                <a:lnTo>
                  <a:pt x="3294" y="105778"/>
                </a:lnTo>
                <a:lnTo>
                  <a:pt x="3131" y="106944"/>
                </a:lnTo>
                <a:lnTo>
                  <a:pt x="3234" y="108166"/>
                </a:lnTo>
                <a:lnTo>
                  <a:pt x="3618" y="108606"/>
                </a:lnTo>
                <a:lnTo>
                  <a:pt x="4015" y="108254"/>
                </a:lnTo>
                <a:lnTo>
                  <a:pt x="4171" y="107136"/>
                </a:lnTo>
                <a:close/>
                <a:moveTo>
                  <a:pt x="6540" y="109421"/>
                </a:moveTo>
                <a:lnTo>
                  <a:pt x="6029" y="109381"/>
                </a:lnTo>
                <a:lnTo>
                  <a:pt x="6119" y="105825"/>
                </a:lnTo>
                <a:lnTo>
                  <a:pt x="5440" y="106185"/>
                </a:lnTo>
                <a:lnTo>
                  <a:pt x="5314" y="105594"/>
                </a:lnTo>
                <a:lnTo>
                  <a:pt x="6257" y="105018"/>
                </a:lnTo>
                <a:lnTo>
                  <a:pt x="6654" y="105058"/>
                </a:lnTo>
                <a:lnTo>
                  <a:pt x="6540" y="109421"/>
                </a:lnTo>
                <a:close/>
                <a:moveTo>
                  <a:pt x="9407" y="107519"/>
                </a:moveTo>
                <a:lnTo>
                  <a:pt x="9317" y="108438"/>
                </a:lnTo>
                <a:lnTo>
                  <a:pt x="9083" y="109117"/>
                </a:lnTo>
                <a:lnTo>
                  <a:pt x="8740" y="109509"/>
                </a:lnTo>
                <a:lnTo>
                  <a:pt x="8301" y="109613"/>
                </a:lnTo>
                <a:lnTo>
                  <a:pt x="7874" y="109437"/>
                </a:lnTo>
                <a:lnTo>
                  <a:pt x="7562" y="108997"/>
                </a:lnTo>
                <a:lnTo>
                  <a:pt x="7370" y="108286"/>
                </a:lnTo>
                <a:lnTo>
                  <a:pt x="7327" y="107336"/>
                </a:lnTo>
                <a:lnTo>
                  <a:pt x="7418" y="106409"/>
                </a:lnTo>
                <a:lnTo>
                  <a:pt x="7658" y="105714"/>
                </a:lnTo>
                <a:lnTo>
                  <a:pt x="8001" y="105322"/>
                </a:lnTo>
                <a:lnTo>
                  <a:pt x="8452" y="105226"/>
                </a:lnTo>
                <a:lnTo>
                  <a:pt x="8872" y="105402"/>
                </a:lnTo>
                <a:lnTo>
                  <a:pt x="9173" y="105865"/>
                </a:lnTo>
                <a:lnTo>
                  <a:pt x="9365" y="106584"/>
                </a:lnTo>
                <a:lnTo>
                  <a:pt x="9407" y="107519"/>
                </a:lnTo>
                <a:close/>
                <a:moveTo>
                  <a:pt x="8878" y="107527"/>
                </a:moveTo>
                <a:lnTo>
                  <a:pt x="8776" y="106289"/>
                </a:lnTo>
                <a:lnTo>
                  <a:pt x="8397" y="105849"/>
                </a:lnTo>
                <a:lnTo>
                  <a:pt x="8025" y="106193"/>
                </a:lnTo>
                <a:lnTo>
                  <a:pt x="7862" y="107344"/>
                </a:lnTo>
                <a:lnTo>
                  <a:pt x="7965" y="108550"/>
                </a:lnTo>
                <a:lnTo>
                  <a:pt x="8331" y="108989"/>
                </a:lnTo>
                <a:lnTo>
                  <a:pt x="8728" y="108646"/>
                </a:lnTo>
                <a:lnTo>
                  <a:pt x="8878" y="107527"/>
                </a:lnTo>
                <a:close/>
                <a:moveTo>
                  <a:pt x="11193" y="109788"/>
                </a:moveTo>
                <a:lnTo>
                  <a:pt x="10694" y="109748"/>
                </a:lnTo>
                <a:lnTo>
                  <a:pt x="10784" y="106257"/>
                </a:lnTo>
                <a:lnTo>
                  <a:pt x="10111" y="106600"/>
                </a:lnTo>
                <a:lnTo>
                  <a:pt x="9978" y="106025"/>
                </a:lnTo>
                <a:lnTo>
                  <a:pt x="10916" y="105458"/>
                </a:lnTo>
                <a:lnTo>
                  <a:pt x="11301" y="105482"/>
                </a:lnTo>
                <a:lnTo>
                  <a:pt x="11193" y="109788"/>
                </a:lnTo>
                <a:close/>
                <a:moveTo>
                  <a:pt x="14006" y="107919"/>
                </a:moveTo>
                <a:lnTo>
                  <a:pt x="13910" y="108830"/>
                </a:lnTo>
                <a:lnTo>
                  <a:pt x="13688" y="109501"/>
                </a:lnTo>
                <a:lnTo>
                  <a:pt x="13357" y="109892"/>
                </a:lnTo>
                <a:lnTo>
                  <a:pt x="12918" y="109988"/>
                </a:lnTo>
                <a:lnTo>
                  <a:pt x="12497" y="109820"/>
                </a:lnTo>
                <a:lnTo>
                  <a:pt x="12197" y="109381"/>
                </a:lnTo>
                <a:lnTo>
                  <a:pt x="12004" y="108678"/>
                </a:lnTo>
                <a:lnTo>
                  <a:pt x="11962" y="107751"/>
                </a:lnTo>
                <a:lnTo>
                  <a:pt x="12058" y="106824"/>
                </a:lnTo>
                <a:lnTo>
                  <a:pt x="12293" y="106145"/>
                </a:lnTo>
                <a:lnTo>
                  <a:pt x="12623" y="105746"/>
                </a:lnTo>
                <a:lnTo>
                  <a:pt x="13044" y="105650"/>
                </a:lnTo>
                <a:lnTo>
                  <a:pt x="13471" y="105825"/>
                </a:lnTo>
                <a:lnTo>
                  <a:pt x="13778" y="106289"/>
                </a:lnTo>
                <a:lnTo>
                  <a:pt x="13958" y="107000"/>
                </a:lnTo>
                <a:lnTo>
                  <a:pt x="14006" y="107919"/>
                </a:lnTo>
                <a:close/>
                <a:moveTo>
                  <a:pt x="13471" y="107927"/>
                </a:moveTo>
                <a:lnTo>
                  <a:pt x="13369" y="106704"/>
                </a:lnTo>
                <a:lnTo>
                  <a:pt x="13008" y="106265"/>
                </a:lnTo>
                <a:lnTo>
                  <a:pt x="12642" y="106616"/>
                </a:lnTo>
                <a:lnTo>
                  <a:pt x="12491" y="107751"/>
                </a:lnTo>
                <a:lnTo>
                  <a:pt x="12593" y="108942"/>
                </a:lnTo>
                <a:lnTo>
                  <a:pt x="12966" y="109373"/>
                </a:lnTo>
                <a:lnTo>
                  <a:pt x="13327" y="109029"/>
                </a:lnTo>
                <a:lnTo>
                  <a:pt x="13471" y="107927"/>
                </a:lnTo>
                <a:close/>
                <a:moveTo>
                  <a:pt x="15743" y="110164"/>
                </a:moveTo>
                <a:lnTo>
                  <a:pt x="15269" y="110124"/>
                </a:lnTo>
                <a:lnTo>
                  <a:pt x="15335" y="106664"/>
                </a:lnTo>
                <a:lnTo>
                  <a:pt x="14679" y="107000"/>
                </a:lnTo>
                <a:lnTo>
                  <a:pt x="14553" y="106425"/>
                </a:lnTo>
                <a:lnTo>
                  <a:pt x="15479" y="105873"/>
                </a:lnTo>
                <a:lnTo>
                  <a:pt x="15852" y="105905"/>
                </a:lnTo>
                <a:lnTo>
                  <a:pt x="15743" y="110164"/>
                </a:lnTo>
                <a:close/>
                <a:moveTo>
                  <a:pt x="17974" y="110332"/>
                </a:moveTo>
                <a:lnTo>
                  <a:pt x="17499" y="110300"/>
                </a:lnTo>
                <a:lnTo>
                  <a:pt x="17565" y="106856"/>
                </a:lnTo>
                <a:lnTo>
                  <a:pt x="16928" y="107200"/>
                </a:lnTo>
                <a:lnTo>
                  <a:pt x="16789" y="106640"/>
                </a:lnTo>
                <a:lnTo>
                  <a:pt x="17691" y="106073"/>
                </a:lnTo>
                <a:lnTo>
                  <a:pt x="18064" y="106105"/>
                </a:lnTo>
                <a:lnTo>
                  <a:pt x="17974" y="110332"/>
                </a:lnTo>
                <a:close/>
                <a:moveTo>
                  <a:pt x="20697" y="108502"/>
                </a:moveTo>
                <a:lnTo>
                  <a:pt x="20619" y="109389"/>
                </a:lnTo>
                <a:lnTo>
                  <a:pt x="20408" y="110052"/>
                </a:lnTo>
                <a:lnTo>
                  <a:pt x="20084" y="110428"/>
                </a:lnTo>
                <a:lnTo>
                  <a:pt x="19651" y="110539"/>
                </a:lnTo>
                <a:lnTo>
                  <a:pt x="19248" y="110372"/>
                </a:lnTo>
                <a:lnTo>
                  <a:pt x="18941" y="109940"/>
                </a:lnTo>
                <a:lnTo>
                  <a:pt x="18761" y="109237"/>
                </a:lnTo>
                <a:lnTo>
                  <a:pt x="18719" y="108326"/>
                </a:lnTo>
                <a:lnTo>
                  <a:pt x="18815" y="107415"/>
                </a:lnTo>
                <a:lnTo>
                  <a:pt x="19038" y="106760"/>
                </a:lnTo>
                <a:lnTo>
                  <a:pt x="19356" y="106369"/>
                </a:lnTo>
                <a:lnTo>
                  <a:pt x="19771" y="106257"/>
                </a:lnTo>
                <a:lnTo>
                  <a:pt x="20186" y="106433"/>
                </a:lnTo>
                <a:lnTo>
                  <a:pt x="20498" y="106896"/>
                </a:lnTo>
                <a:lnTo>
                  <a:pt x="20661" y="107575"/>
                </a:lnTo>
                <a:lnTo>
                  <a:pt x="20697" y="108502"/>
                </a:lnTo>
                <a:close/>
                <a:moveTo>
                  <a:pt x="20192" y="108510"/>
                </a:moveTo>
                <a:lnTo>
                  <a:pt x="20096" y="107304"/>
                </a:lnTo>
                <a:lnTo>
                  <a:pt x="19729" y="106864"/>
                </a:lnTo>
                <a:lnTo>
                  <a:pt x="19380" y="107208"/>
                </a:lnTo>
                <a:lnTo>
                  <a:pt x="19236" y="108326"/>
                </a:lnTo>
                <a:lnTo>
                  <a:pt x="19338" y="109509"/>
                </a:lnTo>
                <a:lnTo>
                  <a:pt x="19693" y="109932"/>
                </a:lnTo>
                <a:lnTo>
                  <a:pt x="20054" y="109589"/>
                </a:lnTo>
                <a:lnTo>
                  <a:pt x="20192" y="108510"/>
                </a:lnTo>
                <a:close/>
                <a:moveTo>
                  <a:pt x="22362" y="110699"/>
                </a:moveTo>
                <a:lnTo>
                  <a:pt x="21899" y="110659"/>
                </a:lnTo>
                <a:lnTo>
                  <a:pt x="21971" y="107248"/>
                </a:lnTo>
                <a:lnTo>
                  <a:pt x="21340" y="107599"/>
                </a:lnTo>
                <a:lnTo>
                  <a:pt x="21220" y="107024"/>
                </a:lnTo>
                <a:lnTo>
                  <a:pt x="22110" y="106489"/>
                </a:lnTo>
                <a:lnTo>
                  <a:pt x="22464" y="106513"/>
                </a:lnTo>
                <a:lnTo>
                  <a:pt x="22362" y="110699"/>
                </a:lnTo>
                <a:close/>
                <a:moveTo>
                  <a:pt x="25031" y="108878"/>
                </a:moveTo>
                <a:lnTo>
                  <a:pt x="24953" y="109756"/>
                </a:lnTo>
                <a:lnTo>
                  <a:pt x="24743" y="110404"/>
                </a:lnTo>
                <a:lnTo>
                  <a:pt x="24430" y="110779"/>
                </a:lnTo>
                <a:lnTo>
                  <a:pt x="24015" y="110883"/>
                </a:lnTo>
                <a:lnTo>
                  <a:pt x="23612" y="110723"/>
                </a:lnTo>
                <a:lnTo>
                  <a:pt x="23318" y="110292"/>
                </a:lnTo>
                <a:lnTo>
                  <a:pt x="23137" y="109613"/>
                </a:lnTo>
                <a:lnTo>
                  <a:pt x="23095" y="108702"/>
                </a:lnTo>
                <a:lnTo>
                  <a:pt x="23180" y="107807"/>
                </a:lnTo>
                <a:lnTo>
                  <a:pt x="23402" y="107136"/>
                </a:lnTo>
                <a:lnTo>
                  <a:pt x="23721" y="106768"/>
                </a:lnTo>
                <a:lnTo>
                  <a:pt x="24117" y="106664"/>
                </a:lnTo>
                <a:lnTo>
                  <a:pt x="24526" y="106840"/>
                </a:lnTo>
                <a:lnTo>
                  <a:pt x="24821" y="107288"/>
                </a:lnTo>
                <a:lnTo>
                  <a:pt x="24983" y="107975"/>
                </a:lnTo>
                <a:lnTo>
                  <a:pt x="25031" y="108878"/>
                </a:lnTo>
                <a:close/>
                <a:moveTo>
                  <a:pt x="24526" y="108886"/>
                </a:moveTo>
                <a:lnTo>
                  <a:pt x="24436" y="107687"/>
                </a:lnTo>
                <a:lnTo>
                  <a:pt x="24099" y="107264"/>
                </a:lnTo>
                <a:lnTo>
                  <a:pt x="23733" y="107599"/>
                </a:lnTo>
                <a:lnTo>
                  <a:pt x="23600" y="108702"/>
                </a:lnTo>
                <a:lnTo>
                  <a:pt x="23691" y="109868"/>
                </a:lnTo>
                <a:lnTo>
                  <a:pt x="24045" y="110284"/>
                </a:lnTo>
                <a:lnTo>
                  <a:pt x="24388" y="109948"/>
                </a:lnTo>
                <a:lnTo>
                  <a:pt x="24526" y="108886"/>
                </a:lnTo>
                <a:close/>
                <a:moveTo>
                  <a:pt x="26666" y="111043"/>
                </a:moveTo>
                <a:lnTo>
                  <a:pt x="26197" y="111003"/>
                </a:lnTo>
                <a:lnTo>
                  <a:pt x="26275" y="107639"/>
                </a:lnTo>
                <a:lnTo>
                  <a:pt x="25662" y="107975"/>
                </a:lnTo>
                <a:lnTo>
                  <a:pt x="25536" y="107431"/>
                </a:lnTo>
                <a:lnTo>
                  <a:pt x="26408" y="106864"/>
                </a:lnTo>
                <a:lnTo>
                  <a:pt x="26750" y="106896"/>
                </a:lnTo>
                <a:lnTo>
                  <a:pt x="26666" y="111043"/>
                </a:lnTo>
                <a:close/>
                <a:moveTo>
                  <a:pt x="29269" y="109229"/>
                </a:moveTo>
                <a:lnTo>
                  <a:pt x="29191" y="110108"/>
                </a:lnTo>
                <a:lnTo>
                  <a:pt x="28975" y="110763"/>
                </a:lnTo>
                <a:lnTo>
                  <a:pt x="28668" y="111131"/>
                </a:lnTo>
                <a:lnTo>
                  <a:pt x="28271" y="111235"/>
                </a:lnTo>
                <a:lnTo>
                  <a:pt x="27880" y="111059"/>
                </a:lnTo>
                <a:lnTo>
                  <a:pt x="27586" y="110651"/>
                </a:lnTo>
                <a:lnTo>
                  <a:pt x="27412" y="109972"/>
                </a:lnTo>
                <a:lnTo>
                  <a:pt x="27363" y="109069"/>
                </a:lnTo>
                <a:lnTo>
                  <a:pt x="27448" y="108174"/>
                </a:lnTo>
                <a:lnTo>
                  <a:pt x="27664" y="107527"/>
                </a:lnTo>
                <a:lnTo>
                  <a:pt x="27977" y="107160"/>
                </a:lnTo>
                <a:lnTo>
                  <a:pt x="28373" y="107056"/>
                </a:lnTo>
                <a:lnTo>
                  <a:pt x="28758" y="107240"/>
                </a:lnTo>
                <a:lnTo>
                  <a:pt x="29053" y="107671"/>
                </a:lnTo>
                <a:lnTo>
                  <a:pt x="29227" y="108342"/>
                </a:lnTo>
                <a:lnTo>
                  <a:pt x="29269" y="109229"/>
                </a:lnTo>
                <a:close/>
                <a:moveTo>
                  <a:pt x="28764" y="109253"/>
                </a:moveTo>
                <a:lnTo>
                  <a:pt x="28686" y="108071"/>
                </a:lnTo>
                <a:lnTo>
                  <a:pt x="28343" y="107647"/>
                </a:lnTo>
                <a:lnTo>
                  <a:pt x="28007" y="107975"/>
                </a:lnTo>
                <a:lnTo>
                  <a:pt x="27868" y="109069"/>
                </a:lnTo>
                <a:lnTo>
                  <a:pt x="27959" y="110220"/>
                </a:lnTo>
                <a:lnTo>
                  <a:pt x="28289" y="110627"/>
                </a:lnTo>
                <a:lnTo>
                  <a:pt x="28638" y="110308"/>
                </a:lnTo>
                <a:lnTo>
                  <a:pt x="28764" y="109253"/>
                </a:lnTo>
                <a:close/>
                <a:moveTo>
                  <a:pt x="30874" y="111378"/>
                </a:moveTo>
                <a:lnTo>
                  <a:pt x="30417" y="111354"/>
                </a:lnTo>
                <a:lnTo>
                  <a:pt x="30477" y="108015"/>
                </a:lnTo>
                <a:lnTo>
                  <a:pt x="29882" y="108350"/>
                </a:lnTo>
                <a:lnTo>
                  <a:pt x="29762" y="107799"/>
                </a:lnTo>
                <a:lnTo>
                  <a:pt x="30610" y="107256"/>
                </a:lnTo>
                <a:lnTo>
                  <a:pt x="30958" y="107296"/>
                </a:lnTo>
                <a:lnTo>
                  <a:pt x="30874" y="111378"/>
                </a:lnTo>
                <a:close/>
                <a:moveTo>
                  <a:pt x="32948" y="111554"/>
                </a:moveTo>
                <a:lnTo>
                  <a:pt x="32485" y="111514"/>
                </a:lnTo>
                <a:lnTo>
                  <a:pt x="32563" y="108206"/>
                </a:lnTo>
                <a:lnTo>
                  <a:pt x="31938" y="108526"/>
                </a:lnTo>
                <a:lnTo>
                  <a:pt x="31818" y="107991"/>
                </a:lnTo>
                <a:lnTo>
                  <a:pt x="32666" y="107447"/>
                </a:lnTo>
                <a:lnTo>
                  <a:pt x="33014" y="107479"/>
                </a:lnTo>
                <a:lnTo>
                  <a:pt x="32948" y="111554"/>
                </a:lnTo>
                <a:close/>
                <a:moveTo>
                  <a:pt x="35443" y="109772"/>
                </a:moveTo>
                <a:lnTo>
                  <a:pt x="35365" y="110627"/>
                </a:lnTo>
                <a:lnTo>
                  <a:pt x="35160" y="111275"/>
                </a:lnTo>
                <a:lnTo>
                  <a:pt x="34878" y="111634"/>
                </a:lnTo>
                <a:lnTo>
                  <a:pt x="34493" y="111738"/>
                </a:lnTo>
                <a:lnTo>
                  <a:pt x="34120" y="111570"/>
                </a:lnTo>
                <a:lnTo>
                  <a:pt x="33844" y="111163"/>
                </a:lnTo>
                <a:lnTo>
                  <a:pt x="33669" y="110492"/>
                </a:lnTo>
                <a:lnTo>
                  <a:pt x="33633" y="109613"/>
                </a:lnTo>
                <a:lnTo>
                  <a:pt x="33706" y="108742"/>
                </a:lnTo>
                <a:lnTo>
                  <a:pt x="33904" y="108095"/>
                </a:lnTo>
                <a:lnTo>
                  <a:pt x="34204" y="107719"/>
                </a:lnTo>
                <a:lnTo>
                  <a:pt x="34589" y="107615"/>
                </a:lnTo>
                <a:lnTo>
                  <a:pt x="34956" y="107799"/>
                </a:lnTo>
                <a:lnTo>
                  <a:pt x="35238" y="108230"/>
                </a:lnTo>
                <a:lnTo>
                  <a:pt x="35401" y="108886"/>
                </a:lnTo>
                <a:lnTo>
                  <a:pt x="35443" y="109772"/>
                </a:lnTo>
                <a:close/>
                <a:moveTo>
                  <a:pt x="34986" y="109780"/>
                </a:moveTo>
                <a:lnTo>
                  <a:pt x="34890" y="108622"/>
                </a:lnTo>
                <a:lnTo>
                  <a:pt x="34565" y="108206"/>
                </a:lnTo>
                <a:lnTo>
                  <a:pt x="34229" y="108542"/>
                </a:lnTo>
                <a:lnTo>
                  <a:pt x="34102" y="109613"/>
                </a:lnTo>
                <a:lnTo>
                  <a:pt x="34198" y="110739"/>
                </a:lnTo>
                <a:lnTo>
                  <a:pt x="34511" y="111155"/>
                </a:lnTo>
                <a:lnTo>
                  <a:pt x="34854" y="110819"/>
                </a:lnTo>
                <a:lnTo>
                  <a:pt x="34986" y="109780"/>
                </a:lnTo>
                <a:close/>
                <a:moveTo>
                  <a:pt x="37006" y="111882"/>
                </a:moveTo>
                <a:lnTo>
                  <a:pt x="36561" y="111850"/>
                </a:lnTo>
                <a:lnTo>
                  <a:pt x="36621" y="108582"/>
                </a:lnTo>
                <a:lnTo>
                  <a:pt x="36038" y="108902"/>
                </a:lnTo>
                <a:lnTo>
                  <a:pt x="35930" y="108358"/>
                </a:lnTo>
                <a:lnTo>
                  <a:pt x="36741" y="107831"/>
                </a:lnTo>
                <a:lnTo>
                  <a:pt x="37072" y="107855"/>
                </a:lnTo>
                <a:lnTo>
                  <a:pt x="37006" y="111882"/>
                </a:lnTo>
                <a:close/>
                <a:moveTo>
                  <a:pt x="39452" y="110124"/>
                </a:moveTo>
                <a:lnTo>
                  <a:pt x="39380" y="110971"/>
                </a:lnTo>
                <a:lnTo>
                  <a:pt x="39194" y="111602"/>
                </a:lnTo>
                <a:lnTo>
                  <a:pt x="38905" y="111962"/>
                </a:lnTo>
                <a:lnTo>
                  <a:pt x="38527" y="112050"/>
                </a:lnTo>
                <a:lnTo>
                  <a:pt x="38154" y="111890"/>
                </a:lnTo>
                <a:lnTo>
                  <a:pt x="37883" y="111490"/>
                </a:lnTo>
                <a:lnTo>
                  <a:pt x="37715" y="110827"/>
                </a:lnTo>
                <a:lnTo>
                  <a:pt x="37667" y="109956"/>
                </a:lnTo>
                <a:lnTo>
                  <a:pt x="37751" y="109101"/>
                </a:lnTo>
                <a:lnTo>
                  <a:pt x="37956" y="108470"/>
                </a:lnTo>
                <a:lnTo>
                  <a:pt x="38250" y="108095"/>
                </a:lnTo>
                <a:lnTo>
                  <a:pt x="38617" y="107999"/>
                </a:lnTo>
                <a:lnTo>
                  <a:pt x="38972" y="108158"/>
                </a:lnTo>
                <a:lnTo>
                  <a:pt x="39242" y="108598"/>
                </a:lnTo>
                <a:lnTo>
                  <a:pt x="39410" y="109253"/>
                </a:lnTo>
                <a:lnTo>
                  <a:pt x="39452" y="110124"/>
                </a:lnTo>
                <a:close/>
                <a:moveTo>
                  <a:pt x="39002" y="110132"/>
                </a:moveTo>
                <a:lnTo>
                  <a:pt x="38905" y="108981"/>
                </a:lnTo>
                <a:lnTo>
                  <a:pt x="38587" y="108582"/>
                </a:lnTo>
                <a:lnTo>
                  <a:pt x="38262" y="108902"/>
                </a:lnTo>
                <a:lnTo>
                  <a:pt x="38136" y="109956"/>
                </a:lnTo>
                <a:lnTo>
                  <a:pt x="38226" y="111083"/>
                </a:lnTo>
                <a:lnTo>
                  <a:pt x="38551" y="111474"/>
                </a:lnTo>
                <a:lnTo>
                  <a:pt x="38875" y="111163"/>
                </a:lnTo>
                <a:lnTo>
                  <a:pt x="39002" y="110132"/>
                </a:lnTo>
                <a:close/>
                <a:moveTo>
                  <a:pt x="40979" y="112193"/>
                </a:moveTo>
                <a:lnTo>
                  <a:pt x="40547" y="112161"/>
                </a:lnTo>
                <a:lnTo>
                  <a:pt x="40607" y="108926"/>
                </a:lnTo>
                <a:lnTo>
                  <a:pt x="40036" y="109261"/>
                </a:lnTo>
                <a:lnTo>
                  <a:pt x="39915" y="108718"/>
                </a:lnTo>
                <a:lnTo>
                  <a:pt x="40721" y="108190"/>
                </a:lnTo>
                <a:lnTo>
                  <a:pt x="41039" y="108230"/>
                </a:lnTo>
                <a:lnTo>
                  <a:pt x="40979" y="112193"/>
                </a:lnTo>
                <a:close/>
                <a:moveTo>
                  <a:pt x="43372" y="110452"/>
                </a:moveTo>
                <a:lnTo>
                  <a:pt x="43306" y="111299"/>
                </a:lnTo>
                <a:lnTo>
                  <a:pt x="43107" y="111922"/>
                </a:lnTo>
                <a:lnTo>
                  <a:pt x="42831" y="112281"/>
                </a:lnTo>
                <a:lnTo>
                  <a:pt x="42458" y="112385"/>
                </a:lnTo>
                <a:lnTo>
                  <a:pt x="42097" y="112225"/>
                </a:lnTo>
                <a:lnTo>
                  <a:pt x="41833" y="111826"/>
                </a:lnTo>
                <a:lnTo>
                  <a:pt x="41671" y="111171"/>
                </a:lnTo>
                <a:lnTo>
                  <a:pt x="41623" y="110300"/>
                </a:lnTo>
                <a:lnTo>
                  <a:pt x="41707" y="109453"/>
                </a:lnTo>
                <a:lnTo>
                  <a:pt x="41905" y="108822"/>
                </a:lnTo>
                <a:lnTo>
                  <a:pt x="42188" y="108462"/>
                </a:lnTo>
                <a:lnTo>
                  <a:pt x="42560" y="108358"/>
                </a:lnTo>
                <a:lnTo>
                  <a:pt x="42921" y="108526"/>
                </a:lnTo>
                <a:lnTo>
                  <a:pt x="43174" y="108957"/>
                </a:lnTo>
                <a:lnTo>
                  <a:pt x="43324" y="109597"/>
                </a:lnTo>
                <a:lnTo>
                  <a:pt x="43372" y="110452"/>
                </a:lnTo>
                <a:close/>
                <a:moveTo>
                  <a:pt x="42927" y="110468"/>
                </a:moveTo>
                <a:lnTo>
                  <a:pt x="42837" y="109333"/>
                </a:lnTo>
                <a:lnTo>
                  <a:pt x="42512" y="108918"/>
                </a:lnTo>
                <a:lnTo>
                  <a:pt x="42206" y="109253"/>
                </a:lnTo>
                <a:lnTo>
                  <a:pt x="42085" y="110300"/>
                </a:lnTo>
                <a:lnTo>
                  <a:pt x="42176" y="111410"/>
                </a:lnTo>
                <a:lnTo>
                  <a:pt x="42482" y="111802"/>
                </a:lnTo>
                <a:lnTo>
                  <a:pt x="42813" y="111490"/>
                </a:lnTo>
                <a:lnTo>
                  <a:pt x="42927" y="110468"/>
                </a:lnTo>
                <a:close/>
                <a:moveTo>
                  <a:pt x="44869" y="112521"/>
                </a:moveTo>
                <a:lnTo>
                  <a:pt x="44454" y="112481"/>
                </a:lnTo>
                <a:lnTo>
                  <a:pt x="44502" y="109277"/>
                </a:lnTo>
                <a:lnTo>
                  <a:pt x="43943" y="109597"/>
                </a:lnTo>
                <a:lnTo>
                  <a:pt x="43829" y="109077"/>
                </a:lnTo>
                <a:lnTo>
                  <a:pt x="44604" y="108550"/>
                </a:lnTo>
                <a:lnTo>
                  <a:pt x="44929" y="108582"/>
                </a:lnTo>
                <a:lnTo>
                  <a:pt x="44869" y="112521"/>
                </a:lnTo>
                <a:close/>
                <a:moveTo>
                  <a:pt x="46792" y="112673"/>
                </a:moveTo>
                <a:lnTo>
                  <a:pt x="46372" y="112641"/>
                </a:lnTo>
                <a:lnTo>
                  <a:pt x="46432" y="109453"/>
                </a:lnTo>
                <a:lnTo>
                  <a:pt x="45873" y="109780"/>
                </a:lnTo>
                <a:lnTo>
                  <a:pt x="45758" y="109253"/>
                </a:lnTo>
                <a:lnTo>
                  <a:pt x="46522" y="108718"/>
                </a:lnTo>
                <a:lnTo>
                  <a:pt x="46847" y="108750"/>
                </a:lnTo>
                <a:lnTo>
                  <a:pt x="46792" y="112673"/>
                </a:lnTo>
                <a:close/>
                <a:moveTo>
                  <a:pt x="49095" y="110955"/>
                </a:moveTo>
                <a:lnTo>
                  <a:pt x="49035" y="111778"/>
                </a:lnTo>
                <a:lnTo>
                  <a:pt x="48860" y="112393"/>
                </a:lnTo>
                <a:lnTo>
                  <a:pt x="48578" y="112753"/>
                </a:lnTo>
                <a:lnTo>
                  <a:pt x="48217" y="112857"/>
                </a:lnTo>
                <a:lnTo>
                  <a:pt x="47874" y="112697"/>
                </a:lnTo>
                <a:lnTo>
                  <a:pt x="47628" y="112289"/>
                </a:lnTo>
                <a:lnTo>
                  <a:pt x="47460" y="111650"/>
                </a:lnTo>
                <a:lnTo>
                  <a:pt x="47424" y="110811"/>
                </a:lnTo>
                <a:lnTo>
                  <a:pt x="47490" y="109972"/>
                </a:lnTo>
                <a:lnTo>
                  <a:pt x="47670" y="109341"/>
                </a:lnTo>
                <a:lnTo>
                  <a:pt x="47953" y="108989"/>
                </a:lnTo>
                <a:lnTo>
                  <a:pt x="48307" y="108886"/>
                </a:lnTo>
                <a:lnTo>
                  <a:pt x="48650" y="109045"/>
                </a:lnTo>
                <a:lnTo>
                  <a:pt x="48908" y="109461"/>
                </a:lnTo>
                <a:lnTo>
                  <a:pt x="49059" y="110100"/>
                </a:lnTo>
                <a:lnTo>
                  <a:pt x="49095" y="110955"/>
                </a:lnTo>
                <a:close/>
                <a:moveTo>
                  <a:pt x="48668" y="110963"/>
                </a:moveTo>
                <a:lnTo>
                  <a:pt x="48578" y="109852"/>
                </a:lnTo>
                <a:lnTo>
                  <a:pt x="48259" y="109453"/>
                </a:lnTo>
                <a:lnTo>
                  <a:pt x="47965" y="109772"/>
                </a:lnTo>
                <a:lnTo>
                  <a:pt x="47856" y="110803"/>
                </a:lnTo>
                <a:lnTo>
                  <a:pt x="47947" y="111890"/>
                </a:lnTo>
                <a:lnTo>
                  <a:pt x="48253" y="112281"/>
                </a:lnTo>
                <a:lnTo>
                  <a:pt x="48554" y="111970"/>
                </a:lnTo>
                <a:lnTo>
                  <a:pt x="48668" y="110963"/>
                </a:lnTo>
                <a:close/>
                <a:moveTo>
                  <a:pt x="50976" y="111123"/>
                </a:moveTo>
                <a:lnTo>
                  <a:pt x="50916" y="111946"/>
                </a:lnTo>
                <a:lnTo>
                  <a:pt x="50736" y="112553"/>
                </a:lnTo>
                <a:lnTo>
                  <a:pt x="50459" y="112904"/>
                </a:lnTo>
                <a:lnTo>
                  <a:pt x="50099" y="112992"/>
                </a:lnTo>
                <a:lnTo>
                  <a:pt x="49762" y="112841"/>
                </a:lnTo>
                <a:lnTo>
                  <a:pt x="49498" y="112449"/>
                </a:lnTo>
                <a:lnTo>
                  <a:pt x="49347" y="111810"/>
                </a:lnTo>
                <a:lnTo>
                  <a:pt x="49305" y="110963"/>
                </a:lnTo>
                <a:lnTo>
                  <a:pt x="49377" y="110140"/>
                </a:lnTo>
                <a:lnTo>
                  <a:pt x="49558" y="109517"/>
                </a:lnTo>
                <a:lnTo>
                  <a:pt x="49828" y="109157"/>
                </a:lnTo>
                <a:lnTo>
                  <a:pt x="50171" y="109061"/>
                </a:lnTo>
                <a:lnTo>
                  <a:pt x="50525" y="109221"/>
                </a:lnTo>
                <a:lnTo>
                  <a:pt x="50790" y="109637"/>
                </a:lnTo>
                <a:lnTo>
                  <a:pt x="50940" y="110284"/>
                </a:lnTo>
                <a:lnTo>
                  <a:pt x="50976" y="111123"/>
                </a:lnTo>
                <a:close/>
                <a:moveTo>
                  <a:pt x="50550" y="111131"/>
                </a:moveTo>
                <a:lnTo>
                  <a:pt x="50459" y="110020"/>
                </a:lnTo>
                <a:lnTo>
                  <a:pt x="50141" y="109621"/>
                </a:lnTo>
                <a:lnTo>
                  <a:pt x="49852" y="109940"/>
                </a:lnTo>
                <a:lnTo>
                  <a:pt x="49738" y="110963"/>
                </a:lnTo>
                <a:lnTo>
                  <a:pt x="49828" y="112050"/>
                </a:lnTo>
                <a:lnTo>
                  <a:pt x="50129" y="112433"/>
                </a:lnTo>
                <a:lnTo>
                  <a:pt x="50429" y="112129"/>
                </a:lnTo>
                <a:lnTo>
                  <a:pt x="50550" y="111131"/>
                </a:lnTo>
                <a:close/>
                <a:moveTo>
                  <a:pt x="52413" y="113136"/>
                </a:moveTo>
                <a:lnTo>
                  <a:pt x="52016" y="113096"/>
                </a:lnTo>
                <a:lnTo>
                  <a:pt x="52058" y="109956"/>
                </a:lnTo>
                <a:lnTo>
                  <a:pt x="51523" y="110284"/>
                </a:lnTo>
                <a:lnTo>
                  <a:pt x="51409" y="109756"/>
                </a:lnTo>
                <a:lnTo>
                  <a:pt x="52161" y="109237"/>
                </a:lnTo>
                <a:lnTo>
                  <a:pt x="52461" y="109269"/>
                </a:lnTo>
                <a:lnTo>
                  <a:pt x="52413" y="113136"/>
                </a:lnTo>
                <a:close/>
                <a:moveTo>
                  <a:pt x="54655" y="111434"/>
                </a:moveTo>
                <a:lnTo>
                  <a:pt x="54595" y="112249"/>
                </a:lnTo>
                <a:lnTo>
                  <a:pt x="54421" y="112857"/>
                </a:lnTo>
                <a:lnTo>
                  <a:pt x="54150" y="113200"/>
                </a:lnTo>
                <a:lnTo>
                  <a:pt x="53814" y="113304"/>
                </a:lnTo>
                <a:lnTo>
                  <a:pt x="53465" y="113152"/>
                </a:lnTo>
                <a:lnTo>
                  <a:pt x="53207" y="112761"/>
                </a:lnTo>
                <a:lnTo>
                  <a:pt x="53056" y="112129"/>
                </a:lnTo>
                <a:lnTo>
                  <a:pt x="53020" y="111291"/>
                </a:lnTo>
                <a:lnTo>
                  <a:pt x="53080" y="110460"/>
                </a:lnTo>
                <a:lnTo>
                  <a:pt x="53267" y="109852"/>
                </a:lnTo>
                <a:lnTo>
                  <a:pt x="53531" y="109501"/>
                </a:lnTo>
                <a:lnTo>
                  <a:pt x="53874" y="109413"/>
                </a:lnTo>
                <a:lnTo>
                  <a:pt x="54217" y="109557"/>
                </a:lnTo>
                <a:lnTo>
                  <a:pt x="54475" y="109972"/>
                </a:lnTo>
                <a:lnTo>
                  <a:pt x="54619" y="110603"/>
                </a:lnTo>
                <a:lnTo>
                  <a:pt x="54655" y="111434"/>
                </a:lnTo>
                <a:close/>
                <a:moveTo>
                  <a:pt x="54241" y="111442"/>
                </a:moveTo>
                <a:lnTo>
                  <a:pt x="54150" y="110348"/>
                </a:lnTo>
                <a:lnTo>
                  <a:pt x="53856" y="109948"/>
                </a:lnTo>
                <a:lnTo>
                  <a:pt x="53555" y="110268"/>
                </a:lnTo>
                <a:lnTo>
                  <a:pt x="53435" y="111291"/>
                </a:lnTo>
                <a:lnTo>
                  <a:pt x="53525" y="112361"/>
                </a:lnTo>
                <a:lnTo>
                  <a:pt x="53832" y="112745"/>
                </a:lnTo>
                <a:lnTo>
                  <a:pt x="54126" y="112433"/>
                </a:lnTo>
                <a:lnTo>
                  <a:pt x="54241" y="111442"/>
                </a:lnTo>
                <a:close/>
                <a:moveTo>
                  <a:pt x="56080" y="113432"/>
                </a:moveTo>
                <a:lnTo>
                  <a:pt x="55671" y="113400"/>
                </a:lnTo>
                <a:lnTo>
                  <a:pt x="55719" y="110292"/>
                </a:lnTo>
                <a:lnTo>
                  <a:pt x="55196" y="110603"/>
                </a:lnTo>
                <a:lnTo>
                  <a:pt x="55082" y="110100"/>
                </a:lnTo>
                <a:lnTo>
                  <a:pt x="55828" y="109581"/>
                </a:lnTo>
                <a:lnTo>
                  <a:pt x="56122" y="109613"/>
                </a:lnTo>
                <a:lnTo>
                  <a:pt x="56080" y="113432"/>
                </a:lnTo>
                <a:close/>
                <a:moveTo>
                  <a:pt x="58262" y="111754"/>
                </a:moveTo>
                <a:lnTo>
                  <a:pt x="58202" y="112553"/>
                </a:lnTo>
                <a:lnTo>
                  <a:pt x="58028" y="113160"/>
                </a:lnTo>
                <a:lnTo>
                  <a:pt x="57775" y="113496"/>
                </a:lnTo>
                <a:lnTo>
                  <a:pt x="57433" y="113592"/>
                </a:lnTo>
                <a:lnTo>
                  <a:pt x="57102" y="113440"/>
                </a:lnTo>
                <a:lnTo>
                  <a:pt x="56862" y="113056"/>
                </a:lnTo>
                <a:lnTo>
                  <a:pt x="56705" y="112433"/>
                </a:lnTo>
                <a:lnTo>
                  <a:pt x="56645" y="111602"/>
                </a:lnTo>
                <a:lnTo>
                  <a:pt x="56717" y="110787"/>
                </a:lnTo>
                <a:lnTo>
                  <a:pt x="56898" y="110180"/>
                </a:lnTo>
                <a:lnTo>
                  <a:pt x="57156" y="109828"/>
                </a:lnTo>
                <a:lnTo>
                  <a:pt x="57487" y="109733"/>
                </a:lnTo>
                <a:lnTo>
                  <a:pt x="57823" y="109900"/>
                </a:lnTo>
                <a:lnTo>
                  <a:pt x="58070" y="110300"/>
                </a:lnTo>
                <a:lnTo>
                  <a:pt x="58220" y="110923"/>
                </a:lnTo>
                <a:lnTo>
                  <a:pt x="58262" y="111754"/>
                </a:lnTo>
                <a:close/>
                <a:moveTo>
                  <a:pt x="57841" y="111762"/>
                </a:moveTo>
                <a:lnTo>
                  <a:pt x="57757" y="110667"/>
                </a:lnTo>
                <a:lnTo>
                  <a:pt x="57475" y="110292"/>
                </a:lnTo>
                <a:lnTo>
                  <a:pt x="57186" y="110587"/>
                </a:lnTo>
                <a:lnTo>
                  <a:pt x="57078" y="111610"/>
                </a:lnTo>
                <a:lnTo>
                  <a:pt x="57162" y="112665"/>
                </a:lnTo>
                <a:lnTo>
                  <a:pt x="57451" y="113040"/>
                </a:lnTo>
                <a:lnTo>
                  <a:pt x="57733" y="112745"/>
                </a:lnTo>
                <a:lnTo>
                  <a:pt x="57841" y="111762"/>
                </a:lnTo>
                <a:close/>
                <a:moveTo>
                  <a:pt x="59651" y="113711"/>
                </a:moveTo>
                <a:lnTo>
                  <a:pt x="59266" y="113687"/>
                </a:lnTo>
                <a:lnTo>
                  <a:pt x="59308" y="110619"/>
                </a:lnTo>
                <a:lnTo>
                  <a:pt x="58785" y="110931"/>
                </a:lnTo>
                <a:lnTo>
                  <a:pt x="58677" y="110420"/>
                </a:lnTo>
                <a:lnTo>
                  <a:pt x="59410" y="109916"/>
                </a:lnTo>
                <a:lnTo>
                  <a:pt x="59693" y="109940"/>
                </a:lnTo>
                <a:lnTo>
                  <a:pt x="59651" y="113711"/>
                </a:lnTo>
                <a:close/>
                <a:moveTo>
                  <a:pt x="61412" y="113871"/>
                </a:moveTo>
                <a:lnTo>
                  <a:pt x="61027" y="113847"/>
                </a:lnTo>
                <a:lnTo>
                  <a:pt x="61076" y="110779"/>
                </a:lnTo>
                <a:lnTo>
                  <a:pt x="60553" y="111083"/>
                </a:lnTo>
                <a:lnTo>
                  <a:pt x="60438" y="110587"/>
                </a:lnTo>
                <a:lnTo>
                  <a:pt x="61166" y="110084"/>
                </a:lnTo>
                <a:lnTo>
                  <a:pt x="61454" y="110100"/>
                </a:lnTo>
                <a:lnTo>
                  <a:pt x="61412" y="113871"/>
                </a:lnTo>
                <a:close/>
                <a:moveTo>
                  <a:pt x="63552" y="112209"/>
                </a:moveTo>
                <a:lnTo>
                  <a:pt x="63492" y="113000"/>
                </a:lnTo>
                <a:lnTo>
                  <a:pt x="63324" y="113584"/>
                </a:lnTo>
                <a:lnTo>
                  <a:pt x="63077" y="113935"/>
                </a:lnTo>
                <a:lnTo>
                  <a:pt x="62747" y="114023"/>
                </a:lnTo>
                <a:lnTo>
                  <a:pt x="62428" y="113871"/>
                </a:lnTo>
                <a:lnTo>
                  <a:pt x="62188" y="113496"/>
                </a:lnTo>
                <a:lnTo>
                  <a:pt x="62031" y="112881"/>
                </a:lnTo>
                <a:lnTo>
                  <a:pt x="61989" y="112066"/>
                </a:lnTo>
                <a:lnTo>
                  <a:pt x="62049" y="111259"/>
                </a:lnTo>
                <a:lnTo>
                  <a:pt x="62212" y="110667"/>
                </a:lnTo>
                <a:lnTo>
                  <a:pt x="62476" y="110324"/>
                </a:lnTo>
                <a:lnTo>
                  <a:pt x="62795" y="110220"/>
                </a:lnTo>
                <a:lnTo>
                  <a:pt x="63119" y="110380"/>
                </a:lnTo>
                <a:lnTo>
                  <a:pt x="63360" y="110779"/>
                </a:lnTo>
                <a:lnTo>
                  <a:pt x="63504" y="111394"/>
                </a:lnTo>
                <a:lnTo>
                  <a:pt x="63552" y="112209"/>
                </a:lnTo>
                <a:close/>
                <a:moveTo>
                  <a:pt x="63149" y="112225"/>
                </a:moveTo>
                <a:lnTo>
                  <a:pt x="63059" y="111155"/>
                </a:lnTo>
                <a:lnTo>
                  <a:pt x="62777" y="110771"/>
                </a:lnTo>
                <a:lnTo>
                  <a:pt x="62506" y="111075"/>
                </a:lnTo>
                <a:lnTo>
                  <a:pt x="62398" y="112066"/>
                </a:lnTo>
                <a:lnTo>
                  <a:pt x="62482" y="113112"/>
                </a:lnTo>
                <a:lnTo>
                  <a:pt x="62759" y="113480"/>
                </a:lnTo>
                <a:lnTo>
                  <a:pt x="63047" y="113184"/>
                </a:lnTo>
                <a:lnTo>
                  <a:pt x="63149" y="112225"/>
                </a:lnTo>
                <a:close/>
                <a:moveTo>
                  <a:pt x="64893" y="114143"/>
                </a:moveTo>
                <a:lnTo>
                  <a:pt x="64514" y="114111"/>
                </a:lnTo>
                <a:lnTo>
                  <a:pt x="64544" y="111083"/>
                </a:lnTo>
                <a:lnTo>
                  <a:pt x="64045" y="111402"/>
                </a:lnTo>
                <a:lnTo>
                  <a:pt x="63949" y="110891"/>
                </a:lnTo>
                <a:lnTo>
                  <a:pt x="64634" y="110404"/>
                </a:lnTo>
                <a:lnTo>
                  <a:pt x="64929" y="110428"/>
                </a:lnTo>
                <a:lnTo>
                  <a:pt x="64893" y="114143"/>
                </a:lnTo>
                <a:close/>
                <a:moveTo>
                  <a:pt x="66973" y="112505"/>
                </a:moveTo>
                <a:lnTo>
                  <a:pt x="66919" y="113296"/>
                </a:lnTo>
                <a:lnTo>
                  <a:pt x="66750" y="113871"/>
                </a:lnTo>
                <a:lnTo>
                  <a:pt x="66504" y="114215"/>
                </a:lnTo>
                <a:lnTo>
                  <a:pt x="66179" y="114311"/>
                </a:lnTo>
                <a:lnTo>
                  <a:pt x="65873" y="114167"/>
                </a:lnTo>
                <a:lnTo>
                  <a:pt x="65638" y="113783"/>
                </a:lnTo>
                <a:lnTo>
                  <a:pt x="65494" y="113176"/>
                </a:lnTo>
                <a:lnTo>
                  <a:pt x="65452" y="112369"/>
                </a:lnTo>
                <a:lnTo>
                  <a:pt x="65512" y="111570"/>
                </a:lnTo>
                <a:lnTo>
                  <a:pt x="65674" y="110971"/>
                </a:lnTo>
                <a:lnTo>
                  <a:pt x="65915" y="110643"/>
                </a:lnTo>
                <a:lnTo>
                  <a:pt x="66239" y="110547"/>
                </a:lnTo>
                <a:lnTo>
                  <a:pt x="66558" y="110699"/>
                </a:lnTo>
                <a:lnTo>
                  <a:pt x="66792" y="111099"/>
                </a:lnTo>
                <a:lnTo>
                  <a:pt x="66925" y="111698"/>
                </a:lnTo>
                <a:lnTo>
                  <a:pt x="66973" y="112505"/>
                </a:lnTo>
                <a:close/>
                <a:moveTo>
                  <a:pt x="66588" y="112513"/>
                </a:moveTo>
                <a:lnTo>
                  <a:pt x="66498" y="111458"/>
                </a:lnTo>
                <a:lnTo>
                  <a:pt x="66209" y="111083"/>
                </a:lnTo>
                <a:lnTo>
                  <a:pt x="65939" y="111378"/>
                </a:lnTo>
                <a:lnTo>
                  <a:pt x="65849" y="112361"/>
                </a:lnTo>
                <a:lnTo>
                  <a:pt x="65933" y="113400"/>
                </a:lnTo>
                <a:lnTo>
                  <a:pt x="66203" y="113775"/>
                </a:lnTo>
                <a:lnTo>
                  <a:pt x="66486" y="113472"/>
                </a:lnTo>
                <a:lnTo>
                  <a:pt x="66588" y="112513"/>
                </a:lnTo>
                <a:close/>
                <a:moveTo>
                  <a:pt x="68295" y="114423"/>
                </a:moveTo>
                <a:lnTo>
                  <a:pt x="67917" y="114391"/>
                </a:lnTo>
                <a:lnTo>
                  <a:pt x="67959" y="111402"/>
                </a:lnTo>
                <a:lnTo>
                  <a:pt x="67460" y="111690"/>
                </a:lnTo>
                <a:lnTo>
                  <a:pt x="67363" y="111211"/>
                </a:lnTo>
                <a:lnTo>
                  <a:pt x="68043" y="110707"/>
                </a:lnTo>
                <a:lnTo>
                  <a:pt x="68325" y="110731"/>
                </a:lnTo>
                <a:lnTo>
                  <a:pt x="68295" y="114423"/>
                </a:lnTo>
                <a:close/>
                <a:moveTo>
                  <a:pt x="69966" y="114566"/>
                </a:moveTo>
                <a:lnTo>
                  <a:pt x="69600" y="114534"/>
                </a:lnTo>
                <a:lnTo>
                  <a:pt x="69636" y="111538"/>
                </a:lnTo>
                <a:lnTo>
                  <a:pt x="69155" y="111850"/>
                </a:lnTo>
                <a:lnTo>
                  <a:pt x="69047" y="111362"/>
                </a:lnTo>
                <a:lnTo>
                  <a:pt x="69714" y="110867"/>
                </a:lnTo>
                <a:lnTo>
                  <a:pt x="70009" y="110899"/>
                </a:lnTo>
                <a:lnTo>
                  <a:pt x="69966" y="114566"/>
                </a:lnTo>
                <a:close/>
                <a:moveTo>
                  <a:pt x="71626" y="114694"/>
                </a:moveTo>
                <a:lnTo>
                  <a:pt x="71265" y="114662"/>
                </a:lnTo>
                <a:lnTo>
                  <a:pt x="71289" y="111698"/>
                </a:lnTo>
                <a:lnTo>
                  <a:pt x="70820" y="112002"/>
                </a:lnTo>
                <a:lnTo>
                  <a:pt x="70712" y="111514"/>
                </a:lnTo>
                <a:lnTo>
                  <a:pt x="71379" y="111019"/>
                </a:lnTo>
                <a:lnTo>
                  <a:pt x="71656" y="111051"/>
                </a:lnTo>
                <a:lnTo>
                  <a:pt x="71626" y="114694"/>
                </a:lnTo>
                <a:close/>
                <a:moveTo>
                  <a:pt x="73267" y="114838"/>
                </a:moveTo>
                <a:lnTo>
                  <a:pt x="72906" y="114806"/>
                </a:lnTo>
                <a:lnTo>
                  <a:pt x="72942" y="111850"/>
                </a:lnTo>
                <a:lnTo>
                  <a:pt x="72455" y="112145"/>
                </a:lnTo>
                <a:lnTo>
                  <a:pt x="72365" y="111658"/>
                </a:lnTo>
                <a:lnTo>
                  <a:pt x="73020" y="111171"/>
                </a:lnTo>
                <a:lnTo>
                  <a:pt x="73297" y="111195"/>
                </a:lnTo>
                <a:lnTo>
                  <a:pt x="73267" y="114838"/>
                </a:lnTo>
                <a:close/>
                <a:moveTo>
                  <a:pt x="75238" y="113224"/>
                </a:moveTo>
                <a:lnTo>
                  <a:pt x="75196" y="113991"/>
                </a:lnTo>
                <a:lnTo>
                  <a:pt x="75046" y="114574"/>
                </a:lnTo>
                <a:lnTo>
                  <a:pt x="74812" y="114894"/>
                </a:lnTo>
                <a:lnTo>
                  <a:pt x="74505" y="114982"/>
                </a:lnTo>
                <a:lnTo>
                  <a:pt x="74198" y="114846"/>
                </a:lnTo>
                <a:lnTo>
                  <a:pt x="73976" y="114478"/>
                </a:lnTo>
                <a:lnTo>
                  <a:pt x="73838" y="113887"/>
                </a:lnTo>
                <a:lnTo>
                  <a:pt x="73802" y="113104"/>
                </a:lnTo>
                <a:lnTo>
                  <a:pt x="73862" y="112321"/>
                </a:lnTo>
                <a:lnTo>
                  <a:pt x="74018" y="111738"/>
                </a:lnTo>
                <a:lnTo>
                  <a:pt x="74247" y="111410"/>
                </a:lnTo>
                <a:lnTo>
                  <a:pt x="74553" y="111322"/>
                </a:lnTo>
                <a:lnTo>
                  <a:pt x="74848" y="111458"/>
                </a:lnTo>
                <a:lnTo>
                  <a:pt x="75076" y="111842"/>
                </a:lnTo>
                <a:lnTo>
                  <a:pt x="75202" y="112441"/>
                </a:lnTo>
                <a:lnTo>
                  <a:pt x="75238" y="113224"/>
                </a:lnTo>
                <a:close/>
                <a:moveTo>
                  <a:pt x="74866" y="113240"/>
                </a:moveTo>
                <a:lnTo>
                  <a:pt x="74788" y="112201"/>
                </a:lnTo>
                <a:lnTo>
                  <a:pt x="74523" y="111834"/>
                </a:lnTo>
                <a:lnTo>
                  <a:pt x="74271" y="112129"/>
                </a:lnTo>
                <a:lnTo>
                  <a:pt x="74168" y="113096"/>
                </a:lnTo>
                <a:lnTo>
                  <a:pt x="74265" y="114103"/>
                </a:lnTo>
                <a:lnTo>
                  <a:pt x="74535" y="114455"/>
                </a:lnTo>
                <a:lnTo>
                  <a:pt x="74782" y="114167"/>
                </a:lnTo>
                <a:lnTo>
                  <a:pt x="74866" y="113240"/>
                </a:lnTo>
                <a:close/>
                <a:moveTo>
                  <a:pt x="76507" y="115094"/>
                </a:moveTo>
                <a:lnTo>
                  <a:pt x="76152" y="115062"/>
                </a:lnTo>
                <a:lnTo>
                  <a:pt x="76176" y="112145"/>
                </a:lnTo>
                <a:lnTo>
                  <a:pt x="75713" y="112441"/>
                </a:lnTo>
                <a:lnTo>
                  <a:pt x="75611" y="111954"/>
                </a:lnTo>
                <a:lnTo>
                  <a:pt x="76272" y="111474"/>
                </a:lnTo>
                <a:lnTo>
                  <a:pt x="76531" y="111498"/>
                </a:lnTo>
                <a:lnTo>
                  <a:pt x="76507" y="115094"/>
                </a:lnTo>
                <a:close/>
                <a:moveTo>
                  <a:pt x="78437" y="113496"/>
                </a:moveTo>
                <a:lnTo>
                  <a:pt x="78388" y="114263"/>
                </a:lnTo>
                <a:lnTo>
                  <a:pt x="78244" y="114822"/>
                </a:lnTo>
                <a:lnTo>
                  <a:pt x="78016" y="115158"/>
                </a:lnTo>
                <a:lnTo>
                  <a:pt x="77727" y="115246"/>
                </a:lnTo>
                <a:lnTo>
                  <a:pt x="77427" y="115102"/>
                </a:lnTo>
                <a:lnTo>
                  <a:pt x="77198" y="114742"/>
                </a:lnTo>
                <a:lnTo>
                  <a:pt x="77066" y="114151"/>
                </a:lnTo>
                <a:lnTo>
                  <a:pt x="77024" y="113376"/>
                </a:lnTo>
                <a:lnTo>
                  <a:pt x="77078" y="112601"/>
                </a:lnTo>
                <a:lnTo>
                  <a:pt x="77228" y="112042"/>
                </a:lnTo>
                <a:lnTo>
                  <a:pt x="77469" y="111698"/>
                </a:lnTo>
                <a:lnTo>
                  <a:pt x="77763" y="111610"/>
                </a:lnTo>
                <a:lnTo>
                  <a:pt x="78052" y="111762"/>
                </a:lnTo>
                <a:lnTo>
                  <a:pt x="78268" y="112145"/>
                </a:lnTo>
                <a:lnTo>
                  <a:pt x="78394" y="112721"/>
                </a:lnTo>
                <a:lnTo>
                  <a:pt x="78437" y="113496"/>
                </a:lnTo>
                <a:close/>
                <a:moveTo>
                  <a:pt x="78082" y="113512"/>
                </a:moveTo>
                <a:lnTo>
                  <a:pt x="78004" y="112489"/>
                </a:lnTo>
                <a:lnTo>
                  <a:pt x="77739" y="112129"/>
                </a:lnTo>
                <a:lnTo>
                  <a:pt x="77487" y="112425"/>
                </a:lnTo>
                <a:lnTo>
                  <a:pt x="77397" y="113376"/>
                </a:lnTo>
                <a:lnTo>
                  <a:pt x="77481" y="114375"/>
                </a:lnTo>
                <a:lnTo>
                  <a:pt x="77739" y="114726"/>
                </a:lnTo>
                <a:lnTo>
                  <a:pt x="77992" y="114431"/>
                </a:lnTo>
                <a:lnTo>
                  <a:pt x="78082" y="113512"/>
                </a:lnTo>
                <a:close/>
                <a:moveTo>
                  <a:pt x="79675" y="115357"/>
                </a:moveTo>
                <a:lnTo>
                  <a:pt x="79332" y="115325"/>
                </a:lnTo>
                <a:lnTo>
                  <a:pt x="79362" y="112425"/>
                </a:lnTo>
                <a:lnTo>
                  <a:pt x="78899" y="112737"/>
                </a:lnTo>
                <a:lnTo>
                  <a:pt x="78809" y="112249"/>
                </a:lnTo>
                <a:lnTo>
                  <a:pt x="79452" y="111770"/>
                </a:lnTo>
                <a:lnTo>
                  <a:pt x="79699" y="111794"/>
                </a:lnTo>
                <a:lnTo>
                  <a:pt x="79675" y="115357"/>
                </a:lnTo>
                <a:close/>
                <a:moveTo>
                  <a:pt x="81593" y="113775"/>
                </a:moveTo>
                <a:lnTo>
                  <a:pt x="81538" y="114534"/>
                </a:lnTo>
                <a:lnTo>
                  <a:pt x="81388" y="115094"/>
                </a:lnTo>
                <a:lnTo>
                  <a:pt x="81172" y="115405"/>
                </a:lnTo>
                <a:lnTo>
                  <a:pt x="80877" y="115493"/>
                </a:lnTo>
                <a:lnTo>
                  <a:pt x="80583" y="115357"/>
                </a:lnTo>
                <a:lnTo>
                  <a:pt x="80360" y="114998"/>
                </a:lnTo>
                <a:lnTo>
                  <a:pt x="80228" y="114415"/>
                </a:lnTo>
                <a:lnTo>
                  <a:pt x="80192" y="113656"/>
                </a:lnTo>
                <a:lnTo>
                  <a:pt x="80234" y="112896"/>
                </a:lnTo>
                <a:lnTo>
                  <a:pt x="80390" y="112321"/>
                </a:lnTo>
                <a:lnTo>
                  <a:pt x="80619" y="111994"/>
                </a:lnTo>
                <a:lnTo>
                  <a:pt x="80913" y="111906"/>
                </a:lnTo>
                <a:lnTo>
                  <a:pt x="81202" y="112050"/>
                </a:lnTo>
                <a:lnTo>
                  <a:pt x="81418" y="112425"/>
                </a:lnTo>
                <a:lnTo>
                  <a:pt x="81550" y="113000"/>
                </a:lnTo>
                <a:lnTo>
                  <a:pt x="81593" y="113775"/>
                </a:lnTo>
                <a:close/>
                <a:moveTo>
                  <a:pt x="81232" y="113791"/>
                </a:moveTo>
                <a:lnTo>
                  <a:pt x="81148" y="112777"/>
                </a:lnTo>
                <a:lnTo>
                  <a:pt x="80889" y="112409"/>
                </a:lnTo>
                <a:lnTo>
                  <a:pt x="80649" y="112705"/>
                </a:lnTo>
                <a:lnTo>
                  <a:pt x="80559" y="113656"/>
                </a:lnTo>
                <a:lnTo>
                  <a:pt x="80637" y="114638"/>
                </a:lnTo>
                <a:lnTo>
                  <a:pt x="80895" y="114998"/>
                </a:lnTo>
                <a:lnTo>
                  <a:pt x="81142" y="114702"/>
                </a:lnTo>
                <a:lnTo>
                  <a:pt x="81232" y="113791"/>
                </a:lnTo>
                <a:close/>
                <a:moveTo>
                  <a:pt x="82813" y="115613"/>
                </a:moveTo>
                <a:lnTo>
                  <a:pt x="82458" y="115573"/>
                </a:lnTo>
                <a:lnTo>
                  <a:pt x="82470" y="112713"/>
                </a:lnTo>
                <a:lnTo>
                  <a:pt x="82025" y="113000"/>
                </a:lnTo>
                <a:lnTo>
                  <a:pt x="81935" y="112529"/>
                </a:lnTo>
                <a:lnTo>
                  <a:pt x="82560" y="112050"/>
                </a:lnTo>
                <a:lnTo>
                  <a:pt x="82825" y="112082"/>
                </a:lnTo>
                <a:lnTo>
                  <a:pt x="82813" y="115613"/>
                </a:lnTo>
                <a:close/>
                <a:moveTo>
                  <a:pt x="84358" y="115733"/>
                </a:moveTo>
                <a:lnTo>
                  <a:pt x="84015" y="115717"/>
                </a:lnTo>
                <a:lnTo>
                  <a:pt x="84033" y="112857"/>
                </a:lnTo>
                <a:lnTo>
                  <a:pt x="83570" y="113152"/>
                </a:lnTo>
                <a:lnTo>
                  <a:pt x="83480" y="112673"/>
                </a:lnTo>
                <a:lnTo>
                  <a:pt x="84105" y="112193"/>
                </a:lnTo>
                <a:lnTo>
                  <a:pt x="84370" y="112233"/>
                </a:lnTo>
                <a:lnTo>
                  <a:pt x="84358" y="115733"/>
                </a:lnTo>
                <a:close/>
                <a:moveTo>
                  <a:pt x="86185" y="114175"/>
                </a:moveTo>
                <a:lnTo>
                  <a:pt x="86131" y="114918"/>
                </a:lnTo>
                <a:lnTo>
                  <a:pt x="85987" y="115477"/>
                </a:lnTo>
                <a:lnTo>
                  <a:pt x="85776" y="115789"/>
                </a:lnTo>
                <a:lnTo>
                  <a:pt x="85494" y="115877"/>
                </a:lnTo>
                <a:lnTo>
                  <a:pt x="85211" y="115749"/>
                </a:lnTo>
                <a:lnTo>
                  <a:pt x="85001" y="115389"/>
                </a:lnTo>
                <a:lnTo>
                  <a:pt x="84875" y="114814"/>
                </a:lnTo>
                <a:lnTo>
                  <a:pt x="84839" y="114063"/>
                </a:lnTo>
                <a:lnTo>
                  <a:pt x="84881" y="113304"/>
                </a:lnTo>
                <a:lnTo>
                  <a:pt x="85025" y="112745"/>
                </a:lnTo>
                <a:lnTo>
                  <a:pt x="85241" y="112425"/>
                </a:lnTo>
                <a:lnTo>
                  <a:pt x="85524" y="112329"/>
                </a:lnTo>
                <a:lnTo>
                  <a:pt x="85807" y="112473"/>
                </a:lnTo>
                <a:lnTo>
                  <a:pt x="86017" y="112841"/>
                </a:lnTo>
                <a:lnTo>
                  <a:pt x="86149" y="113416"/>
                </a:lnTo>
                <a:lnTo>
                  <a:pt x="86185" y="114175"/>
                </a:lnTo>
                <a:close/>
                <a:moveTo>
                  <a:pt x="85837" y="114191"/>
                </a:moveTo>
                <a:lnTo>
                  <a:pt x="85758" y="113192"/>
                </a:lnTo>
                <a:lnTo>
                  <a:pt x="85500" y="112833"/>
                </a:lnTo>
                <a:lnTo>
                  <a:pt x="85266" y="113120"/>
                </a:lnTo>
                <a:lnTo>
                  <a:pt x="85181" y="114055"/>
                </a:lnTo>
                <a:lnTo>
                  <a:pt x="85259" y="115022"/>
                </a:lnTo>
                <a:lnTo>
                  <a:pt x="85506" y="115365"/>
                </a:lnTo>
                <a:lnTo>
                  <a:pt x="85746" y="115086"/>
                </a:lnTo>
                <a:lnTo>
                  <a:pt x="85837" y="114191"/>
                </a:lnTo>
                <a:close/>
                <a:moveTo>
                  <a:pt x="87376" y="115973"/>
                </a:moveTo>
                <a:lnTo>
                  <a:pt x="87039" y="115957"/>
                </a:lnTo>
                <a:lnTo>
                  <a:pt x="87057" y="113136"/>
                </a:lnTo>
                <a:lnTo>
                  <a:pt x="86612" y="113416"/>
                </a:lnTo>
                <a:lnTo>
                  <a:pt x="86534" y="112952"/>
                </a:lnTo>
                <a:lnTo>
                  <a:pt x="87135" y="112481"/>
                </a:lnTo>
                <a:lnTo>
                  <a:pt x="87382" y="112505"/>
                </a:lnTo>
                <a:lnTo>
                  <a:pt x="87376" y="115973"/>
                </a:lnTo>
                <a:close/>
                <a:moveTo>
                  <a:pt x="89185" y="114447"/>
                </a:moveTo>
                <a:lnTo>
                  <a:pt x="89131" y="115174"/>
                </a:lnTo>
                <a:lnTo>
                  <a:pt x="88981" y="115717"/>
                </a:lnTo>
                <a:lnTo>
                  <a:pt x="88776" y="116037"/>
                </a:lnTo>
                <a:lnTo>
                  <a:pt x="88500" y="116124"/>
                </a:lnTo>
                <a:lnTo>
                  <a:pt x="88229" y="115989"/>
                </a:lnTo>
                <a:lnTo>
                  <a:pt x="88025" y="115645"/>
                </a:lnTo>
                <a:lnTo>
                  <a:pt x="87892" y="115078"/>
                </a:lnTo>
                <a:lnTo>
                  <a:pt x="87850" y="114311"/>
                </a:lnTo>
                <a:lnTo>
                  <a:pt x="87905" y="113576"/>
                </a:lnTo>
                <a:lnTo>
                  <a:pt x="88049" y="113024"/>
                </a:lnTo>
                <a:lnTo>
                  <a:pt x="88259" y="112697"/>
                </a:lnTo>
                <a:lnTo>
                  <a:pt x="88536" y="112601"/>
                </a:lnTo>
                <a:lnTo>
                  <a:pt x="88806" y="112745"/>
                </a:lnTo>
                <a:lnTo>
                  <a:pt x="89011" y="113120"/>
                </a:lnTo>
                <a:lnTo>
                  <a:pt x="89137" y="113687"/>
                </a:lnTo>
                <a:lnTo>
                  <a:pt x="89185" y="114447"/>
                </a:lnTo>
                <a:close/>
                <a:moveTo>
                  <a:pt x="88836" y="114455"/>
                </a:moveTo>
                <a:lnTo>
                  <a:pt x="88752" y="113464"/>
                </a:lnTo>
                <a:lnTo>
                  <a:pt x="88506" y="113112"/>
                </a:lnTo>
                <a:lnTo>
                  <a:pt x="88271" y="113392"/>
                </a:lnTo>
                <a:lnTo>
                  <a:pt x="88187" y="114311"/>
                </a:lnTo>
                <a:lnTo>
                  <a:pt x="88265" y="115277"/>
                </a:lnTo>
                <a:lnTo>
                  <a:pt x="88506" y="115629"/>
                </a:lnTo>
                <a:lnTo>
                  <a:pt x="88752" y="115349"/>
                </a:lnTo>
                <a:lnTo>
                  <a:pt x="88836" y="114455"/>
                </a:lnTo>
                <a:close/>
                <a:moveTo>
                  <a:pt x="90351" y="116228"/>
                </a:moveTo>
                <a:lnTo>
                  <a:pt x="90027" y="116204"/>
                </a:lnTo>
                <a:lnTo>
                  <a:pt x="90027" y="113400"/>
                </a:lnTo>
                <a:lnTo>
                  <a:pt x="89606" y="113687"/>
                </a:lnTo>
                <a:lnTo>
                  <a:pt x="89516" y="113224"/>
                </a:lnTo>
                <a:lnTo>
                  <a:pt x="90105" y="112761"/>
                </a:lnTo>
                <a:lnTo>
                  <a:pt x="90357" y="112785"/>
                </a:lnTo>
                <a:lnTo>
                  <a:pt x="90351" y="116228"/>
                </a:lnTo>
                <a:close/>
                <a:moveTo>
                  <a:pt x="92119" y="114686"/>
                </a:moveTo>
                <a:lnTo>
                  <a:pt x="92070" y="115429"/>
                </a:lnTo>
                <a:lnTo>
                  <a:pt x="91932" y="115965"/>
                </a:lnTo>
                <a:lnTo>
                  <a:pt x="91722" y="116276"/>
                </a:lnTo>
                <a:lnTo>
                  <a:pt x="91451" y="116364"/>
                </a:lnTo>
                <a:lnTo>
                  <a:pt x="91181" y="116228"/>
                </a:lnTo>
                <a:lnTo>
                  <a:pt x="90982" y="115893"/>
                </a:lnTo>
                <a:lnTo>
                  <a:pt x="90856" y="115325"/>
                </a:lnTo>
                <a:lnTo>
                  <a:pt x="90808" y="114574"/>
                </a:lnTo>
                <a:lnTo>
                  <a:pt x="90862" y="113831"/>
                </a:lnTo>
                <a:lnTo>
                  <a:pt x="91000" y="113280"/>
                </a:lnTo>
                <a:lnTo>
                  <a:pt x="91211" y="112976"/>
                </a:lnTo>
                <a:lnTo>
                  <a:pt x="91481" y="112881"/>
                </a:lnTo>
                <a:lnTo>
                  <a:pt x="91752" y="113024"/>
                </a:lnTo>
                <a:lnTo>
                  <a:pt x="91950" y="113392"/>
                </a:lnTo>
                <a:lnTo>
                  <a:pt x="92070" y="113951"/>
                </a:lnTo>
                <a:lnTo>
                  <a:pt x="92119" y="114686"/>
                </a:lnTo>
                <a:close/>
                <a:moveTo>
                  <a:pt x="91782" y="114702"/>
                </a:moveTo>
                <a:lnTo>
                  <a:pt x="91698" y="113727"/>
                </a:lnTo>
                <a:lnTo>
                  <a:pt x="91457" y="113384"/>
                </a:lnTo>
                <a:lnTo>
                  <a:pt x="91223" y="113664"/>
                </a:lnTo>
                <a:lnTo>
                  <a:pt x="91151" y="114574"/>
                </a:lnTo>
                <a:lnTo>
                  <a:pt x="91223" y="115533"/>
                </a:lnTo>
                <a:lnTo>
                  <a:pt x="91463" y="115877"/>
                </a:lnTo>
                <a:lnTo>
                  <a:pt x="91698" y="115597"/>
                </a:lnTo>
                <a:lnTo>
                  <a:pt x="91782" y="114702"/>
                </a:lnTo>
                <a:close/>
                <a:moveTo>
                  <a:pt x="93261" y="116468"/>
                </a:moveTo>
                <a:lnTo>
                  <a:pt x="92936" y="116444"/>
                </a:lnTo>
                <a:lnTo>
                  <a:pt x="92948" y="113664"/>
                </a:lnTo>
                <a:lnTo>
                  <a:pt x="92527" y="113943"/>
                </a:lnTo>
                <a:lnTo>
                  <a:pt x="92443" y="113496"/>
                </a:lnTo>
                <a:lnTo>
                  <a:pt x="93026" y="113024"/>
                </a:lnTo>
                <a:lnTo>
                  <a:pt x="93267" y="113040"/>
                </a:lnTo>
                <a:lnTo>
                  <a:pt x="93261" y="116468"/>
                </a:lnTo>
                <a:close/>
                <a:moveTo>
                  <a:pt x="94992" y="114942"/>
                </a:moveTo>
                <a:lnTo>
                  <a:pt x="94944" y="115669"/>
                </a:lnTo>
                <a:lnTo>
                  <a:pt x="94818" y="116204"/>
                </a:lnTo>
                <a:lnTo>
                  <a:pt x="94613" y="116516"/>
                </a:lnTo>
                <a:lnTo>
                  <a:pt x="94349" y="116604"/>
                </a:lnTo>
                <a:lnTo>
                  <a:pt x="94078" y="116476"/>
                </a:lnTo>
                <a:lnTo>
                  <a:pt x="93886" y="116124"/>
                </a:lnTo>
                <a:lnTo>
                  <a:pt x="93754" y="115573"/>
                </a:lnTo>
                <a:lnTo>
                  <a:pt x="93712" y="114838"/>
                </a:lnTo>
                <a:lnTo>
                  <a:pt x="93766" y="114095"/>
                </a:lnTo>
                <a:lnTo>
                  <a:pt x="93898" y="113552"/>
                </a:lnTo>
                <a:lnTo>
                  <a:pt x="94108" y="113240"/>
                </a:lnTo>
                <a:lnTo>
                  <a:pt x="94379" y="113152"/>
                </a:lnTo>
                <a:lnTo>
                  <a:pt x="94637" y="113296"/>
                </a:lnTo>
                <a:lnTo>
                  <a:pt x="94830" y="113648"/>
                </a:lnTo>
                <a:lnTo>
                  <a:pt x="94956" y="114207"/>
                </a:lnTo>
                <a:lnTo>
                  <a:pt x="94992" y="114942"/>
                </a:lnTo>
                <a:close/>
                <a:moveTo>
                  <a:pt x="94667" y="114966"/>
                </a:moveTo>
                <a:lnTo>
                  <a:pt x="94589" y="113983"/>
                </a:lnTo>
                <a:lnTo>
                  <a:pt x="94349" y="113648"/>
                </a:lnTo>
                <a:lnTo>
                  <a:pt x="94126" y="113927"/>
                </a:lnTo>
                <a:lnTo>
                  <a:pt x="94048" y="114838"/>
                </a:lnTo>
                <a:lnTo>
                  <a:pt x="94126" y="115773"/>
                </a:lnTo>
                <a:lnTo>
                  <a:pt x="94367" y="116108"/>
                </a:lnTo>
                <a:lnTo>
                  <a:pt x="94589" y="115837"/>
                </a:lnTo>
                <a:lnTo>
                  <a:pt x="94667" y="114966"/>
                </a:lnTo>
                <a:close/>
                <a:moveTo>
                  <a:pt x="96110" y="116700"/>
                </a:moveTo>
                <a:lnTo>
                  <a:pt x="95810" y="116676"/>
                </a:lnTo>
                <a:lnTo>
                  <a:pt x="95810" y="113927"/>
                </a:lnTo>
                <a:lnTo>
                  <a:pt x="95407" y="114207"/>
                </a:lnTo>
                <a:lnTo>
                  <a:pt x="95323" y="113751"/>
                </a:lnTo>
                <a:lnTo>
                  <a:pt x="95888" y="113296"/>
                </a:lnTo>
                <a:lnTo>
                  <a:pt x="96128" y="113312"/>
                </a:lnTo>
                <a:lnTo>
                  <a:pt x="96110" y="116700"/>
                </a:lnTo>
                <a:close/>
                <a:moveTo>
                  <a:pt x="97829" y="115182"/>
                </a:moveTo>
                <a:lnTo>
                  <a:pt x="97793" y="115917"/>
                </a:lnTo>
                <a:lnTo>
                  <a:pt x="97655" y="116444"/>
                </a:lnTo>
                <a:lnTo>
                  <a:pt x="97457" y="116748"/>
                </a:lnTo>
                <a:lnTo>
                  <a:pt x="97192" y="116828"/>
                </a:lnTo>
                <a:lnTo>
                  <a:pt x="96934" y="116700"/>
                </a:lnTo>
                <a:lnTo>
                  <a:pt x="96735" y="116364"/>
                </a:lnTo>
                <a:lnTo>
                  <a:pt x="96609" y="115813"/>
                </a:lnTo>
                <a:lnTo>
                  <a:pt x="96567" y="115078"/>
                </a:lnTo>
                <a:lnTo>
                  <a:pt x="96609" y="114351"/>
                </a:lnTo>
                <a:lnTo>
                  <a:pt x="96747" y="113815"/>
                </a:lnTo>
                <a:lnTo>
                  <a:pt x="96952" y="113504"/>
                </a:lnTo>
                <a:lnTo>
                  <a:pt x="97210" y="113416"/>
                </a:lnTo>
                <a:lnTo>
                  <a:pt x="97475" y="113552"/>
                </a:lnTo>
                <a:lnTo>
                  <a:pt x="97673" y="113911"/>
                </a:lnTo>
                <a:lnTo>
                  <a:pt x="97793" y="114463"/>
                </a:lnTo>
                <a:lnTo>
                  <a:pt x="97829" y="115182"/>
                </a:lnTo>
                <a:close/>
                <a:moveTo>
                  <a:pt x="97505" y="115206"/>
                </a:moveTo>
                <a:lnTo>
                  <a:pt x="97433" y="114247"/>
                </a:lnTo>
                <a:lnTo>
                  <a:pt x="97204" y="113903"/>
                </a:lnTo>
                <a:lnTo>
                  <a:pt x="96970" y="114175"/>
                </a:lnTo>
                <a:lnTo>
                  <a:pt x="96898" y="115078"/>
                </a:lnTo>
                <a:lnTo>
                  <a:pt x="96982" y="116013"/>
                </a:lnTo>
                <a:lnTo>
                  <a:pt x="97222" y="116348"/>
                </a:lnTo>
                <a:lnTo>
                  <a:pt x="97433" y="116076"/>
                </a:lnTo>
                <a:lnTo>
                  <a:pt x="97505" y="115206"/>
                </a:lnTo>
                <a:close/>
                <a:moveTo>
                  <a:pt x="98929" y="116939"/>
                </a:moveTo>
                <a:lnTo>
                  <a:pt x="98629" y="116907"/>
                </a:lnTo>
                <a:lnTo>
                  <a:pt x="98629" y="114175"/>
                </a:lnTo>
                <a:lnTo>
                  <a:pt x="98232" y="114463"/>
                </a:lnTo>
                <a:lnTo>
                  <a:pt x="98148" y="114007"/>
                </a:lnTo>
                <a:lnTo>
                  <a:pt x="98713" y="113552"/>
                </a:lnTo>
                <a:lnTo>
                  <a:pt x="98929" y="113584"/>
                </a:lnTo>
                <a:lnTo>
                  <a:pt x="98929" y="116939"/>
                </a:lnTo>
                <a:close/>
                <a:moveTo>
                  <a:pt x="100324" y="117043"/>
                </a:moveTo>
                <a:lnTo>
                  <a:pt x="100024" y="117019"/>
                </a:lnTo>
                <a:lnTo>
                  <a:pt x="100030" y="114303"/>
                </a:lnTo>
                <a:lnTo>
                  <a:pt x="99621" y="114582"/>
                </a:lnTo>
                <a:lnTo>
                  <a:pt x="99543" y="114135"/>
                </a:lnTo>
                <a:lnTo>
                  <a:pt x="100108" y="113687"/>
                </a:lnTo>
                <a:lnTo>
                  <a:pt x="100330" y="113703"/>
                </a:lnTo>
                <a:lnTo>
                  <a:pt x="100324" y="117043"/>
                </a:lnTo>
                <a:close/>
                <a:moveTo>
                  <a:pt x="101989" y="115549"/>
                </a:moveTo>
                <a:lnTo>
                  <a:pt x="101953" y="116268"/>
                </a:lnTo>
                <a:lnTo>
                  <a:pt x="101821" y="116788"/>
                </a:lnTo>
                <a:lnTo>
                  <a:pt x="101617" y="117091"/>
                </a:lnTo>
                <a:lnTo>
                  <a:pt x="101364" y="117171"/>
                </a:lnTo>
                <a:lnTo>
                  <a:pt x="101106" y="117043"/>
                </a:lnTo>
                <a:lnTo>
                  <a:pt x="100919" y="116716"/>
                </a:lnTo>
                <a:lnTo>
                  <a:pt x="100799" y="116164"/>
                </a:lnTo>
                <a:lnTo>
                  <a:pt x="100751" y="115445"/>
                </a:lnTo>
                <a:lnTo>
                  <a:pt x="100799" y="114726"/>
                </a:lnTo>
                <a:lnTo>
                  <a:pt x="100925" y="114207"/>
                </a:lnTo>
                <a:lnTo>
                  <a:pt x="101130" y="113887"/>
                </a:lnTo>
                <a:lnTo>
                  <a:pt x="101388" y="113807"/>
                </a:lnTo>
                <a:lnTo>
                  <a:pt x="101635" y="113935"/>
                </a:lnTo>
                <a:lnTo>
                  <a:pt x="101821" y="114295"/>
                </a:lnTo>
                <a:lnTo>
                  <a:pt x="101953" y="114838"/>
                </a:lnTo>
                <a:lnTo>
                  <a:pt x="101989" y="115549"/>
                </a:lnTo>
                <a:close/>
                <a:moveTo>
                  <a:pt x="101665" y="115565"/>
                </a:moveTo>
                <a:lnTo>
                  <a:pt x="101599" y="114614"/>
                </a:lnTo>
                <a:lnTo>
                  <a:pt x="101370" y="114287"/>
                </a:lnTo>
                <a:lnTo>
                  <a:pt x="101154" y="114558"/>
                </a:lnTo>
                <a:lnTo>
                  <a:pt x="101076" y="115437"/>
                </a:lnTo>
                <a:lnTo>
                  <a:pt x="101154" y="116364"/>
                </a:lnTo>
                <a:lnTo>
                  <a:pt x="101376" y="116700"/>
                </a:lnTo>
                <a:lnTo>
                  <a:pt x="101587" y="116428"/>
                </a:lnTo>
                <a:lnTo>
                  <a:pt x="101665" y="115565"/>
                </a:lnTo>
                <a:close/>
                <a:moveTo>
                  <a:pt x="103065" y="117275"/>
                </a:moveTo>
                <a:lnTo>
                  <a:pt x="102765" y="117251"/>
                </a:lnTo>
                <a:lnTo>
                  <a:pt x="102759" y="114558"/>
                </a:lnTo>
                <a:lnTo>
                  <a:pt x="102374" y="114838"/>
                </a:lnTo>
                <a:lnTo>
                  <a:pt x="102284" y="114383"/>
                </a:lnTo>
                <a:lnTo>
                  <a:pt x="102849" y="113943"/>
                </a:lnTo>
                <a:lnTo>
                  <a:pt x="103071" y="113967"/>
                </a:lnTo>
                <a:lnTo>
                  <a:pt x="103065" y="117275"/>
                </a:lnTo>
                <a:close/>
                <a:moveTo>
                  <a:pt x="104406" y="117379"/>
                </a:moveTo>
                <a:lnTo>
                  <a:pt x="104105" y="117355"/>
                </a:lnTo>
                <a:lnTo>
                  <a:pt x="104111" y="114686"/>
                </a:lnTo>
                <a:lnTo>
                  <a:pt x="103727" y="114958"/>
                </a:lnTo>
                <a:lnTo>
                  <a:pt x="103642" y="114502"/>
                </a:lnTo>
                <a:lnTo>
                  <a:pt x="104189" y="114063"/>
                </a:lnTo>
                <a:lnTo>
                  <a:pt x="104412" y="114087"/>
                </a:lnTo>
                <a:lnTo>
                  <a:pt x="104406" y="117379"/>
                </a:lnTo>
                <a:close/>
                <a:moveTo>
                  <a:pt x="105746" y="117491"/>
                </a:moveTo>
                <a:lnTo>
                  <a:pt x="105458" y="117467"/>
                </a:lnTo>
                <a:lnTo>
                  <a:pt x="105470" y="114798"/>
                </a:lnTo>
                <a:lnTo>
                  <a:pt x="105067" y="115062"/>
                </a:lnTo>
                <a:lnTo>
                  <a:pt x="104989" y="114638"/>
                </a:lnTo>
                <a:lnTo>
                  <a:pt x="105530" y="114183"/>
                </a:lnTo>
                <a:lnTo>
                  <a:pt x="105752" y="114207"/>
                </a:lnTo>
                <a:lnTo>
                  <a:pt x="105746" y="117491"/>
                </a:lnTo>
                <a:close/>
                <a:moveTo>
                  <a:pt x="107345" y="116029"/>
                </a:moveTo>
                <a:lnTo>
                  <a:pt x="107315" y="116716"/>
                </a:lnTo>
                <a:lnTo>
                  <a:pt x="107183" y="117235"/>
                </a:lnTo>
                <a:lnTo>
                  <a:pt x="106997" y="117539"/>
                </a:lnTo>
                <a:lnTo>
                  <a:pt x="106756" y="117619"/>
                </a:lnTo>
                <a:lnTo>
                  <a:pt x="106516" y="117491"/>
                </a:lnTo>
                <a:lnTo>
                  <a:pt x="106336" y="117171"/>
                </a:lnTo>
                <a:lnTo>
                  <a:pt x="106215" y="116628"/>
                </a:lnTo>
                <a:lnTo>
                  <a:pt x="106167" y="115917"/>
                </a:lnTo>
                <a:lnTo>
                  <a:pt x="106215" y="115214"/>
                </a:lnTo>
                <a:lnTo>
                  <a:pt x="106330" y="114694"/>
                </a:lnTo>
                <a:lnTo>
                  <a:pt x="106516" y="114391"/>
                </a:lnTo>
                <a:lnTo>
                  <a:pt x="106756" y="114303"/>
                </a:lnTo>
                <a:lnTo>
                  <a:pt x="107003" y="114431"/>
                </a:lnTo>
                <a:lnTo>
                  <a:pt x="107195" y="114774"/>
                </a:lnTo>
                <a:lnTo>
                  <a:pt x="107303" y="115317"/>
                </a:lnTo>
                <a:lnTo>
                  <a:pt x="107345" y="116029"/>
                </a:lnTo>
                <a:close/>
                <a:moveTo>
                  <a:pt x="107045" y="116045"/>
                </a:moveTo>
                <a:lnTo>
                  <a:pt x="106973" y="115102"/>
                </a:lnTo>
                <a:lnTo>
                  <a:pt x="106756" y="114774"/>
                </a:lnTo>
                <a:lnTo>
                  <a:pt x="106546" y="115046"/>
                </a:lnTo>
                <a:lnTo>
                  <a:pt x="106486" y="115909"/>
                </a:lnTo>
                <a:lnTo>
                  <a:pt x="106546" y="116828"/>
                </a:lnTo>
                <a:lnTo>
                  <a:pt x="106768" y="117147"/>
                </a:lnTo>
                <a:lnTo>
                  <a:pt x="106973" y="116875"/>
                </a:lnTo>
                <a:lnTo>
                  <a:pt x="107045" y="116045"/>
                </a:lnTo>
                <a:close/>
                <a:moveTo>
                  <a:pt x="108385" y="117706"/>
                </a:moveTo>
                <a:lnTo>
                  <a:pt x="108097" y="117690"/>
                </a:lnTo>
                <a:lnTo>
                  <a:pt x="108097" y="115046"/>
                </a:lnTo>
                <a:lnTo>
                  <a:pt x="107730" y="115317"/>
                </a:lnTo>
                <a:lnTo>
                  <a:pt x="107646" y="114878"/>
                </a:lnTo>
                <a:lnTo>
                  <a:pt x="108175" y="114431"/>
                </a:lnTo>
                <a:lnTo>
                  <a:pt x="108391" y="114455"/>
                </a:lnTo>
                <a:lnTo>
                  <a:pt x="108385" y="117706"/>
                </a:lnTo>
                <a:close/>
                <a:moveTo>
                  <a:pt x="109954" y="116244"/>
                </a:moveTo>
                <a:lnTo>
                  <a:pt x="109918" y="116939"/>
                </a:lnTo>
                <a:lnTo>
                  <a:pt x="109798" y="117459"/>
                </a:lnTo>
                <a:lnTo>
                  <a:pt x="109618" y="117746"/>
                </a:lnTo>
                <a:lnTo>
                  <a:pt x="109371" y="117826"/>
                </a:lnTo>
                <a:lnTo>
                  <a:pt x="109137" y="117706"/>
                </a:lnTo>
                <a:lnTo>
                  <a:pt x="108963" y="117379"/>
                </a:lnTo>
                <a:lnTo>
                  <a:pt x="108842" y="116843"/>
                </a:lnTo>
                <a:lnTo>
                  <a:pt x="108806" y="116148"/>
                </a:lnTo>
                <a:lnTo>
                  <a:pt x="108842" y="115453"/>
                </a:lnTo>
                <a:lnTo>
                  <a:pt x="108963" y="114934"/>
                </a:lnTo>
                <a:lnTo>
                  <a:pt x="109149" y="114638"/>
                </a:lnTo>
                <a:lnTo>
                  <a:pt x="109395" y="114542"/>
                </a:lnTo>
                <a:lnTo>
                  <a:pt x="109618" y="114678"/>
                </a:lnTo>
                <a:lnTo>
                  <a:pt x="109798" y="115022"/>
                </a:lnTo>
                <a:lnTo>
                  <a:pt x="109912" y="115557"/>
                </a:lnTo>
                <a:lnTo>
                  <a:pt x="109954" y="116244"/>
                </a:lnTo>
                <a:close/>
                <a:moveTo>
                  <a:pt x="109654" y="116268"/>
                </a:moveTo>
                <a:lnTo>
                  <a:pt x="109582" y="115349"/>
                </a:lnTo>
                <a:lnTo>
                  <a:pt x="109371" y="115014"/>
                </a:lnTo>
                <a:lnTo>
                  <a:pt x="109167" y="115285"/>
                </a:lnTo>
                <a:lnTo>
                  <a:pt x="109107" y="116148"/>
                </a:lnTo>
                <a:lnTo>
                  <a:pt x="109173" y="117035"/>
                </a:lnTo>
                <a:lnTo>
                  <a:pt x="109383" y="117355"/>
                </a:lnTo>
                <a:lnTo>
                  <a:pt x="109594" y="117099"/>
                </a:lnTo>
                <a:lnTo>
                  <a:pt x="109654" y="116268"/>
                </a:lnTo>
                <a:close/>
                <a:moveTo>
                  <a:pt x="111253" y="116364"/>
                </a:moveTo>
                <a:lnTo>
                  <a:pt x="111217" y="117059"/>
                </a:lnTo>
                <a:lnTo>
                  <a:pt x="111097" y="117555"/>
                </a:lnTo>
                <a:lnTo>
                  <a:pt x="110904" y="117850"/>
                </a:lnTo>
                <a:lnTo>
                  <a:pt x="110664" y="117938"/>
                </a:lnTo>
                <a:lnTo>
                  <a:pt x="110429" y="117810"/>
                </a:lnTo>
                <a:lnTo>
                  <a:pt x="110261" y="117499"/>
                </a:lnTo>
                <a:lnTo>
                  <a:pt x="110141" y="116955"/>
                </a:lnTo>
                <a:lnTo>
                  <a:pt x="110099" y="116260"/>
                </a:lnTo>
                <a:lnTo>
                  <a:pt x="110141" y="115565"/>
                </a:lnTo>
                <a:lnTo>
                  <a:pt x="110261" y="115054"/>
                </a:lnTo>
                <a:lnTo>
                  <a:pt x="110429" y="114758"/>
                </a:lnTo>
                <a:lnTo>
                  <a:pt x="110676" y="114678"/>
                </a:lnTo>
                <a:lnTo>
                  <a:pt x="110916" y="114806"/>
                </a:lnTo>
                <a:lnTo>
                  <a:pt x="111097" y="115134"/>
                </a:lnTo>
                <a:lnTo>
                  <a:pt x="111205" y="115669"/>
                </a:lnTo>
                <a:lnTo>
                  <a:pt x="111253" y="116364"/>
                </a:lnTo>
                <a:close/>
                <a:moveTo>
                  <a:pt x="110952" y="116380"/>
                </a:moveTo>
                <a:lnTo>
                  <a:pt x="110874" y="115453"/>
                </a:lnTo>
                <a:lnTo>
                  <a:pt x="110664" y="115134"/>
                </a:lnTo>
                <a:lnTo>
                  <a:pt x="110453" y="115397"/>
                </a:lnTo>
                <a:lnTo>
                  <a:pt x="110387" y="116260"/>
                </a:lnTo>
                <a:lnTo>
                  <a:pt x="110459" y="117155"/>
                </a:lnTo>
                <a:lnTo>
                  <a:pt x="110676" y="117475"/>
                </a:lnTo>
                <a:lnTo>
                  <a:pt x="110886" y="117211"/>
                </a:lnTo>
                <a:lnTo>
                  <a:pt x="110952" y="116380"/>
                </a:lnTo>
                <a:close/>
                <a:moveTo>
                  <a:pt x="112269" y="118026"/>
                </a:moveTo>
                <a:lnTo>
                  <a:pt x="111992" y="118010"/>
                </a:lnTo>
                <a:lnTo>
                  <a:pt x="111992" y="115397"/>
                </a:lnTo>
                <a:lnTo>
                  <a:pt x="111620" y="115669"/>
                </a:lnTo>
                <a:lnTo>
                  <a:pt x="111541" y="115238"/>
                </a:lnTo>
                <a:lnTo>
                  <a:pt x="112052" y="114798"/>
                </a:lnTo>
                <a:lnTo>
                  <a:pt x="112269" y="114814"/>
                </a:lnTo>
                <a:lnTo>
                  <a:pt x="112269" y="118026"/>
                </a:lnTo>
                <a:close/>
                <a:moveTo>
                  <a:pt x="113802" y="116588"/>
                </a:moveTo>
                <a:lnTo>
                  <a:pt x="113760" y="117267"/>
                </a:lnTo>
                <a:lnTo>
                  <a:pt x="113645" y="117778"/>
                </a:lnTo>
                <a:lnTo>
                  <a:pt x="113465" y="118066"/>
                </a:lnTo>
                <a:lnTo>
                  <a:pt x="113225" y="118146"/>
                </a:lnTo>
                <a:lnTo>
                  <a:pt x="112990" y="118026"/>
                </a:lnTo>
                <a:lnTo>
                  <a:pt x="112822" y="117698"/>
                </a:lnTo>
                <a:lnTo>
                  <a:pt x="112708" y="117179"/>
                </a:lnTo>
                <a:lnTo>
                  <a:pt x="112660" y="116484"/>
                </a:lnTo>
                <a:lnTo>
                  <a:pt x="112702" y="115797"/>
                </a:lnTo>
                <a:lnTo>
                  <a:pt x="112822" y="115293"/>
                </a:lnTo>
                <a:lnTo>
                  <a:pt x="113002" y="114982"/>
                </a:lnTo>
                <a:lnTo>
                  <a:pt x="113237" y="114902"/>
                </a:lnTo>
                <a:lnTo>
                  <a:pt x="113465" y="115038"/>
                </a:lnTo>
                <a:lnTo>
                  <a:pt x="113639" y="115373"/>
                </a:lnTo>
                <a:lnTo>
                  <a:pt x="113760" y="115893"/>
                </a:lnTo>
                <a:lnTo>
                  <a:pt x="113802" y="116588"/>
                </a:lnTo>
                <a:close/>
                <a:moveTo>
                  <a:pt x="113507" y="116604"/>
                </a:moveTo>
                <a:lnTo>
                  <a:pt x="113429" y="115685"/>
                </a:lnTo>
                <a:lnTo>
                  <a:pt x="113225" y="115365"/>
                </a:lnTo>
                <a:lnTo>
                  <a:pt x="113020" y="115637"/>
                </a:lnTo>
                <a:lnTo>
                  <a:pt x="112948" y="116476"/>
                </a:lnTo>
                <a:lnTo>
                  <a:pt x="113032" y="117371"/>
                </a:lnTo>
                <a:lnTo>
                  <a:pt x="113243" y="117674"/>
                </a:lnTo>
                <a:lnTo>
                  <a:pt x="113435" y="117427"/>
                </a:lnTo>
                <a:lnTo>
                  <a:pt x="113507" y="116604"/>
                </a:lnTo>
                <a:close/>
                <a:moveTo>
                  <a:pt x="114800" y="118226"/>
                </a:moveTo>
                <a:lnTo>
                  <a:pt x="114535" y="118210"/>
                </a:lnTo>
                <a:lnTo>
                  <a:pt x="114523" y="115629"/>
                </a:lnTo>
                <a:lnTo>
                  <a:pt x="114162" y="115885"/>
                </a:lnTo>
                <a:lnTo>
                  <a:pt x="114078" y="115469"/>
                </a:lnTo>
                <a:lnTo>
                  <a:pt x="114589" y="115038"/>
                </a:lnTo>
                <a:lnTo>
                  <a:pt x="114794" y="115054"/>
                </a:lnTo>
                <a:lnTo>
                  <a:pt x="114800" y="118226"/>
                </a:lnTo>
                <a:close/>
                <a:moveTo>
                  <a:pt x="116308" y="116804"/>
                </a:moveTo>
                <a:lnTo>
                  <a:pt x="116272" y="117475"/>
                </a:lnTo>
                <a:lnTo>
                  <a:pt x="116146" y="117978"/>
                </a:lnTo>
                <a:lnTo>
                  <a:pt x="115978" y="118266"/>
                </a:lnTo>
                <a:lnTo>
                  <a:pt x="115749" y="118362"/>
                </a:lnTo>
                <a:lnTo>
                  <a:pt x="115509" y="118226"/>
                </a:lnTo>
                <a:lnTo>
                  <a:pt x="115335" y="117914"/>
                </a:lnTo>
                <a:lnTo>
                  <a:pt x="115232" y="117395"/>
                </a:lnTo>
                <a:lnTo>
                  <a:pt x="115190" y="116708"/>
                </a:lnTo>
                <a:lnTo>
                  <a:pt x="115232" y="116029"/>
                </a:lnTo>
                <a:lnTo>
                  <a:pt x="115341" y="115517"/>
                </a:lnTo>
                <a:lnTo>
                  <a:pt x="115515" y="115222"/>
                </a:lnTo>
                <a:lnTo>
                  <a:pt x="115749" y="115142"/>
                </a:lnTo>
                <a:lnTo>
                  <a:pt x="115978" y="115262"/>
                </a:lnTo>
                <a:lnTo>
                  <a:pt x="116158" y="115597"/>
                </a:lnTo>
                <a:lnTo>
                  <a:pt x="116272" y="116116"/>
                </a:lnTo>
                <a:lnTo>
                  <a:pt x="116308" y="116804"/>
                </a:lnTo>
                <a:close/>
                <a:moveTo>
                  <a:pt x="116020" y="116828"/>
                </a:moveTo>
                <a:lnTo>
                  <a:pt x="115948" y="115917"/>
                </a:lnTo>
                <a:lnTo>
                  <a:pt x="115725" y="115597"/>
                </a:lnTo>
                <a:lnTo>
                  <a:pt x="115539" y="115853"/>
                </a:lnTo>
                <a:lnTo>
                  <a:pt x="115479" y="116708"/>
                </a:lnTo>
                <a:lnTo>
                  <a:pt x="115551" y="117587"/>
                </a:lnTo>
                <a:lnTo>
                  <a:pt x="115755" y="117898"/>
                </a:lnTo>
                <a:lnTo>
                  <a:pt x="115954" y="117634"/>
                </a:lnTo>
                <a:lnTo>
                  <a:pt x="116020" y="116828"/>
                </a:lnTo>
                <a:close/>
                <a:moveTo>
                  <a:pt x="117294" y="118441"/>
                </a:moveTo>
                <a:lnTo>
                  <a:pt x="117018" y="118418"/>
                </a:lnTo>
                <a:lnTo>
                  <a:pt x="117006" y="115853"/>
                </a:lnTo>
                <a:lnTo>
                  <a:pt x="116651" y="116116"/>
                </a:lnTo>
                <a:lnTo>
                  <a:pt x="116579" y="115693"/>
                </a:lnTo>
                <a:lnTo>
                  <a:pt x="117084" y="115262"/>
                </a:lnTo>
                <a:lnTo>
                  <a:pt x="117270" y="115277"/>
                </a:lnTo>
                <a:lnTo>
                  <a:pt x="117294" y="118441"/>
                </a:lnTo>
                <a:close/>
                <a:moveTo>
                  <a:pt x="118497" y="118537"/>
                </a:moveTo>
                <a:lnTo>
                  <a:pt x="118238" y="118521"/>
                </a:lnTo>
                <a:lnTo>
                  <a:pt x="118226" y="115957"/>
                </a:lnTo>
                <a:lnTo>
                  <a:pt x="117883" y="116228"/>
                </a:lnTo>
                <a:lnTo>
                  <a:pt x="117811" y="115805"/>
                </a:lnTo>
                <a:lnTo>
                  <a:pt x="118304" y="115389"/>
                </a:lnTo>
                <a:lnTo>
                  <a:pt x="118491" y="115397"/>
                </a:lnTo>
                <a:lnTo>
                  <a:pt x="118497" y="118537"/>
                </a:lnTo>
                <a:close/>
                <a:moveTo>
                  <a:pt x="120000" y="117131"/>
                </a:moveTo>
                <a:lnTo>
                  <a:pt x="119957" y="117794"/>
                </a:lnTo>
                <a:lnTo>
                  <a:pt x="119849" y="118290"/>
                </a:lnTo>
                <a:lnTo>
                  <a:pt x="119669" y="118577"/>
                </a:lnTo>
                <a:lnTo>
                  <a:pt x="119440" y="118649"/>
                </a:lnTo>
                <a:lnTo>
                  <a:pt x="119212" y="118529"/>
                </a:lnTo>
                <a:lnTo>
                  <a:pt x="119044" y="118226"/>
                </a:lnTo>
                <a:lnTo>
                  <a:pt x="118929" y="117706"/>
                </a:lnTo>
                <a:lnTo>
                  <a:pt x="118893" y="117027"/>
                </a:lnTo>
                <a:lnTo>
                  <a:pt x="118923" y="116356"/>
                </a:lnTo>
                <a:lnTo>
                  <a:pt x="119032" y="115853"/>
                </a:lnTo>
                <a:lnTo>
                  <a:pt x="119206" y="115565"/>
                </a:lnTo>
                <a:lnTo>
                  <a:pt x="119440" y="115485"/>
                </a:lnTo>
                <a:lnTo>
                  <a:pt x="119669" y="115605"/>
                </a:lnTo>
                <a:lnTo>
                  <a:pt x="119831" y="115933"/>
                </a:lnTo>
                <a:lnTo>
                  <a:pt x="119945" y="116460"/>
                </a:lnTo>
                <a:lnTo>
                  <a:pt x="120000" y="117131"/>
                </a:lnTo>
                <a:close/>
                <a:moveTo>
                  <a:pt x="119699" y="117147"/>
                </a:moveTo>
                <a:lnTo>
                  <a:pt x="119627" y="116244"/>
                </a:lnTo>
                <a:lnTo>
                  <a:pt x="119428" y="115925"/>
                </a:lnTo>
                <a:lnTo>
                  <a:pt x="119236" y="116196"/>
                </a:lnTo>
                <a:lnTo>
                  <a:pt x="119170" y="117019"/>
                </a:lnTo>
                <a:lnTo>
                  <a:pt x="119242" y="117898"/>
                </a:lnTo>
                <a:lnTo>
                  <a:pt x="119446" y="118210"/>
                </a:lnTo>
                <a:lnTo>
                  <a:pt x="119639" y="117946"/>
                </a:lnTo>
                <a:lnTo>
                  <a:pt x="119699" y="117147"/>
                </a:lnTo>
                <a:close/>
                <a:moveTo>
                  <a:pt x="2140" y="114087"/>
                </a:moveTo>
                <a:lnTo>
                  <a:pt x="2043" y="115022"/>
                </a:lnTo>
                <a:lnTo>
                  <a:pt x="1791" y="115733"/>
                </a:lnTo>
                <a:lnTo>
                  <a:pt x="1454" y="116124"/>
                </a:lnTo>
                <a:lnTo>
                  <a:pt x="997" y="116236"/>
                </a:lnTo>
                <a:lnTo>
                  <a:pt x="559" y="116068"/>
                </a:lnTo>
                <a:lnTo>
                  <a:pt x="234" y="115613"/>
                </a:lnTo>
                <a:lnTo>
                  <a:pt x="36" y="114894"/>
                </a:lnTo>
                <a:lnTo>
                  <a:pt x="0" y="113943"/>
                </a:lnTo>
                <a:lnTo>
                  <a:pt x="90" y="112984"/>
                </a:lnTo>
                <a:lnTo>
                  <a:pt x="324" y="112281"/>
                </a:lnTo>
                <a:lnTo>
                  <a:pt x="685" y="111874"/>
                </a:lnTo>
                <a:lnTo>
                  <a:pt x="1130" y="111762"/>
                </a:lnTo>
                <a:lnTo>
                  <a:pt x="1574" y="111930"/>
                </a:lnTo>
                <a:lnTo>
                  <a:pt x="1905" y="112409"/>
                </a:lnTo>
                <a:lnTo>
                  <a:pt x="2097" y="113120"/>
                </a:lnTo>
                <a:lnTo>
                  <a:pt x="2140" y="114087"/>
                </a:lnTo>
                <a:close/>
                <a:moveTo>
                  <a:pt x="1581" y="114103"/>
                </a:moveTo>
                <a:lnTo>
                  <a:pt x="1484" y="112841"/>
                </a:lnTo>
                <a:lnTo>
                  <a:pt x="1100" y="112393"/>
                </a:lnTo>
                <a:lnTo>
                  <a:pt x="715" y="112761"/>
                </a:lnTo>
                <a:lnTo>
                  <a:pt x="559" y="113911"/>
                </a:lnTo>
                <a:lnTo>
                  <a:pt x="649" y="115166"/>
                </a:lnTo>
                <a:lnTo>
                  <a:pt x="1027" y="115597"/>
                </a:lnTo>
                <a:lnTo>
                  <a:pt x="1424" y="115246"/>
                </a:lnTo>
                <a:lnTo>
                  <a:pt x="1581" y="114103"/>
                </a:lnTo>
                <a:close/>
                <a:moveTo>
                  <a:pt x="4544" y="114255"/>
                </a:moveTo>
                <a:lnTo>
                  <a:pt x="4436" y="115182"/>
                </a:lnTo>
                <a:lnTo>
                  <a:pt x="4195" y="115885"/>
                </a:lnTo>
                <a:lnTo>
                  <a:pt x="3847" y="116276"/>
                </a:lnTo>
                <a:lnTo>
                  <a:pt x="3396" y="116396"/>
                </a:lnTo>
                <a:lnTo>
                  <a:pt x="2963" y="116228"/>
                </a:lnTo>
                <a:lnTo>
                  <a:pt x="2639" y="115789"/>
                </a:lnTo>
                <a:lnTo>
                  <a:pt x="2434" y="115054"/>
                </a:lnTo>
                <a:lnTo>
                  <a:pt x="2386" y="114103"/>
                </a:lnTo>
                <a:lnTo>
                  <a:pt x="2500" y="113160"/>
                </a:lnTo>
                <a:lnTo>
                  <a:pt x="2753" y="112449"/>
                </a:lnTo>
                <a:lnTo>
                  <a:pt x="3095" y="112042"/>
                </a:lnTo>
                <a:lnTo>
                  <a:pt x="3540" y="111930"/>
                </a:lnTo>
                <a:lnTo>
                  <a:pt x="3979" y="112113"/>
                </a:lnTo>
                <a:lnTo>
                  <a:pt x="4310" y="112585"/>
                </a:lnTo>
                <a:lnTo>
                  <a:pt x="4496" y="113304"/>
                </a:lnTo>
                <a:lnTo>
                  <a:pt x="4544" y="114255"/>
                </a:lnTo>
                <a:close/>
                <a:moveTo>
                  <a:pt x="3985" y="114271"/>
                </a:moveTo>
                <a:lnTo>
                  <a:pt x="3889" y="113016"/>
                </a:lnTo>
                <a:lnTo>
                  <a:pt x="3504" y="112561"/>
                </a:lnTo>
                <a:lnTo>
                  <a:pt x="3113" y="112936"/>
                </a:lnTo>
                <a:lnTo>
                  <a:pt x="2951" y="114071"/>
                </a:lnTo>
                <a:lnTo>
                  <a:pt x="3053" y="115325"/>
                </a:lnTo>
                <a:lnTo>
                  <a:pt x="3426" y="115765"/>
                </a:lnTo>
                <a:lnTo>
                  <a:pt x="3817" y="115405"/>
                </a:lnTo>
                <a:lnTo>
                  <a:pt x="3985" y="114271"/>
                </a:lnTo>
                <a:close/>
                <a:moveTo>
                  <a:pt x="6360" y="116508"/>
                </a:moveTo>
                <a:lnTo>
                  <a:pt x="5855" y="116476"/>
                </a:lnTo>
                <a:lnTo>
                  <a:pt x="5945" y="112944"/>
                </a:lnTo>
                <a:lnTo>
                  <a:pt x="5259" y="113296"/>
                </a:lnTo>
                <a:lnTo>
                  <a:pt x="5121" y="112713"/>
                </a:lnTo>
                <a:lnTo>
                  <a:pt x="6071" y="112129"/>
                </a:lnTo>
                <a:lnTo>
                  <a:pt x="6474" y="112161"/>
                </a:lnTo>
                <a:lnTo>
                  <a:pt x="6360" y="116508"/>
                </a:lnTo>
                <a:close/>
                <a:moveTo>
                  <a:pt x="9245" y="114574"/>
                </a:moveTo>
                <a:lnTo>
                  <a:pt x="9143" y="115493"/>
                </a:lnTo>
                <a:lnTo>
                  <a:pt x="8902" y="116172"/>
                </a:lnTo>
                <a:lnTo>
                  <a:pt x="8566" y="116580"/>
                </a:lnTo>
                <a:lnTo>
                  <a:pt x="8121" y="116684"/>
                </a:lnTo>
                <a:lnTo>
                  <a:pt x="7700" y="116516"/>
                </a:lnTo>
                <a:lnTo>
                  <a:pt x="7388" y="116084"/>
                </a:lnTo>
                <a:lnTo>
                  <a:pt x="7189" y="115373"/>
                </a:lnTo>
                <a:lnTo>
                  <a:pt x="7141" y="114431"/>
                </a:lnTo>
                <a:lnTo>
                  <a:pt x="7249" y="113496"/>
                </a:lnTo>
                <a:lnTo>
                  <a:pt x="7490" y="112801"/>
                </a:lnTo>
                <a:lnTo>
                  <a:pt x="7826" y="112401"/>
                </a:lnTo>
                <a:lnTo>
                  <a:pt x="8271" y="112289"/>
                </a:lnTo>
                <a:lnTo>
                  <a:pt x="8692" y="112465"/>
                </a:lnTo>
                <a:lnTo>
                  <a:pt x="9011" y="112920"/>
                </a:lnTo>
                <a:lnTo>
                  <a:pt x="9197" y="113624"/>
                </a:lnTo>
                <a:lnTo>
                  <a:pt x="9245" y="114574"/>
                </a:lnTo>
                <a:close/>
                <a:moveTo>
                  <a:pt x="8698" y="114598"/>
                </a:moveTo>
                <a:lnTo>
                  <a:pt x="8602" y="113352"/>
                </a:lnTo>
                <a:lnTo>
                  <a:pt x="8217" y="112912"/>
                </a:lnTo>
                <a:lnTo>
                  <a:pt x="7844" y="113264"/>
                </a:lnTo>
                <a:lnTo>
                  <a:pt x="7682" y="114415"/>
                </a:lnTo>
                <a:lnTo>
                  <a:pt x="7784" y="115629"/>
                </a:lnTo>
                <a:lnTo>
                  <a:pt x="8157" y="116052"/>
                </a:lnTo>
                <a:lnTo>
                  <a:pt x="8548" y="115717"/>
                </a:lnTo>
                <a:lnTo>
                  <a:pt x="8698" y="114598"/>
                </a:lnTo>
                <a:close/>
                <a:moveTo>
                  <a:pt x="11030" y="116796"/>
                </a:moveTo>
                <a:lnTo>
                  <a:pt x="10525" y="116764"/>
                </a:lnTo>
                <a:lnTo>
                  <a:pt x="10616" y="113272"/>
                </a:lnTo>
                <a:lnTo>
                  <a:pt x="9942" y="113632"/>
                </a:lnTo>
                <a:lnTo>
                  <a:pt x="9798" y="113056"/>
                </a:lnTo>
                <a:lnTo>
                  <a:pt x="10742" y="112473"/>
                </a:lnTo>
                <a:lnTo>
                  <a:pt x="11127" y="112489"/>
                </a:lnTo>
                <a:lnTo>
                  <a:pt x="11030" y="116796"/>
                </a:lnTo>
                <a:close/>
                <a:moveTo>
                  <a:pt x="13838" y="114894"/>
                </a:moveTo>
                <a:lnTo>
                  <a:pt x="13748" y="115805"/>
                </a:lnTo>
                <a:lnTo>
                  <a:pt x="13513" y="116484"/>
                </a:lnTo>
                <a:lnTo>
                  <a:pt x="13183" y="116867"/>
                </a:lnTo>
                <a:lnTo>
                  <a:pt x="12756" y="116987"/>
                </a:lnTo>
                <a:lnTo>
                  <a:pt x="12329" y="116820"/>
                </a:lnTo>
                <a:lnTo>
                  <a:pt x="12022" y="116388"/>
                </a:lnTo>
                <a:lnTo>
                  <a:pt x="11842" y="115677"/>
                </a:lnTo>
                <a:lnTo>
                  <a:pt x="11788" y="114742"/>
                </a:lnTo>
                <a:lnTo>
                  <a:pt x="11878" y="113823"/>
                </a:lnTo>
                <a:lnTo>
                  <a:pt x="12119" y="113136"/>
                </a:lnTo>
                <a:lnTo>
                  <a:pt x="12449" y="112737"/>
                </a:lnTo>
                <a:lnTo>
                  <a:pt x="12888" y="112625"/>
                </a:lnTo>
                <a:lnTo>
                  <a:pt x="13303" y="112801"/>
                </a:lnTo>
                <a:lnTo>
                  <a:pt x="13603" y="113256"/>
                </a:lnTo>
                <a:lnTo>
                  <a:pt x="13790" y="113951"/>
                </a:lnTo>
                <a:lnTo>
                  <a:pt x="13838" y="114894"/>
                </a:lnTo>
                <a:close/>
                <a:moveTo>
                  <a:pt x="13309" y="114918"/>
                </a:moveTo>
                <a:lnTo>
                  <a:pt x="13213" y="113672"/>
                </a:lnTo>
                <a:lnTo>
                  <a:pt x="12834" y="113240"/>
                </a:lnTo>
                <a:lnTo>
                  <a:pt x="12467" y="113592"/>
                </a:lnTo>
                <a:lnTo>
                  <a:pt x="12317" y="114726"/>
                </a:lnTo>
                <a:lnTo>
                  <a:pt x="12419" y="115933"/>
                </a:lnTo>
                <a:lnTo>
                  <a:pt x="12792" y="116364"/>
                </a:lnTo>
                <a:lnTo>
                  <a:pt x="13165" y="116013"/>
                </a:lnTo>
                <a:lnTo>
                  <a:pt x="13309" y="114918"/>
                </a:lnTo>
                <a:close/>
                <a:moveTo>
                  <a:pt x="15593" y="117091"/>
                </a:moveTo>
                <a:lnTo>
                  <a:pt x="15094" y="117059"/>
                </a:lnTo>
                <a:lnTo>
                  <a:pt x="15178" y="113608"/>
                </a:lnTo>
                <a:lnTo>
                  <a:pt x="14517" y="113951"/>
                </a:lnTo>
                <a:lnTo>
                  <a:pt x="14379" y="113384"/>
                </a:lnTo>
                <a:lnTo>
                  <a:pt x="15305" y="112817"/>
                </a:lnTo>
                <a:lnTo>
                  <a:pt x="15689" y="112841"/>
                </a:lnTo>
                <a:lnTo>
                  <a:pt x="15593" y="117091"/>
                </a:lnTo>
                <a:close/>
                <a:moveTo>
                  <a:pt x="17817" y="117227"/>
                </a:moveTo>
                <a:lnTo>
                  <a:pt x="17330" y="117195"/>
                </a:lnTo>
                <a:lnTo>
                  <a:pt x="17415" y="113767"/>
                </a:lnTo>
                <a:lnTo>
                  <a:pt x="16765" y="114127"/>
                </a:lnTo>
                <a:lnTo>
                  <a:pt x="16639" y="113552"/>
                </a:lnTo>
                <a:lnTo>
                  <a:pt x="17541" y="112976"/>
                </a:lnTo>
                <a:lnTo>
                  <a:pt x="17914" y="113000"/>
                </a:lnTo>
                <a:lnTo>
                  <a:pt x="17817" y="117227"/>
                </a:lnTo>
                <a:close/>
                <a:moveTo>
                  <a:pt x="20547" y="115349"/>
                </a:moveTo>
                <a:lnTo>
                  <a:pt x="20474" y="116244"/>
                </a:lnTo>
                <a:lnTo>
                  <a:pt x="20264" y="116915"/>
                </a:lnTo>
                <a:lnTo>
                  <a:pt x="19933" y="117299"/>
                </a:lnTo>
                <a:lnTo>
                  <a:pt x="19501" y="117395"/>
                </a:lnTo>
                <a:lnTo>
                  <a:pt x="19098" y="117251"/>
                </a:lnTo>
                <a:lnTo>
                  <a:pt x="18791" y="116828"/>
                </a:lnTo>
                <a:lnTo>
                  <a:pt x="18611" y="116124"/>
                </a:lnTo>
                <a:lnTo>
                  <a:pt x="18569" y="115206"/>
                </a:lnTo>
                <a:lnTo>
                  <a:pt x="18659" y="114303"/>
                </a:lnTo>
                <a:lnTo>
                  <a:pt x="18881" y="113624"/>
                </a:lnTo>
                <a:lnTo>
                  <a:pt x="19206" y="113232"/>
                </a:lnTo>
                <a:lnTo>
                  <a:pt x="19633" y="113120"/>
                </a:lnTo>
                <a:lnTo>
                  <a:pt x="20036" y="113296"/>
                </a:lnTo>
                <a:lnTo>
                  <a:pt x="20348" y="113743"/>
                </a:lnTo>
                <a:lnTo>
                  <a:pt x="20516" y="114423"/>
                </a:lnTo>
                <a:lnTo>
                  <a:pt x="20547" y="115349"/>
                </a:lnTo>
                <a:close/>
                <a:moveTo>
                  <a:pt x="20042" y="115365"/>
                </a:moveTo>
                <a:lnTo>
                  <a:pt x="19951" y="114151"/>
                </a:lnTo>
                <a:lnTo>
                  <a:pt x="19579" y="113735"/>
                </a:lnTo>
                <a:lnTo>
                  <a:pt x="19218" y="114087"/>
                </a:lnTo>
                <a:lnTo>
                  <a:pt x="19074" y="115182"/>
                </a:lnTo>
                <a:lnTo>
                  <a:pt x="19176" y="116380"/>
                </a:lnTo>
                <a:lnTo>
                  <a:pt x="19537" y="116788"/>
                </a:lnTo>
                <a:lnTo>
                  <a:pt x="19903" y="116460"/>
                </a:lnTo>
                <a:lnTo>
                  <a:pt x="20042" y="115365"/>
                </a:lnTo>
                <a:close/>
                <a:moveTo>
                  <a:pt x="22224" y="117515"/>
                </a:moveTo>
                <a:lnTo>
                  <a:pt x="21749" y="117491"/>
                </a:lnTo>
                <a:lnTo>
                  <a:pt x="21827" y="114087"/>
                </a:lnTo>
                <a:lnTo>
                  <a:pt x="21196" y="114423"/>
                </a:lnTo>
                <a:lnTo>
                  <a:pt x="21064" y="113863"/>
                </a:lnTo>
                <a:lnTo>
                  <a:pt x="21965" y="113304"/>
                </a:lnTo>
                <a:lnTo>
                  <a:pt x="22314" y="113336"/>
                </a:lnTo>
                <a:lnTo>
                  <a:pt x="22224" y="117515"/>
                </a:lnTo>
                <a:close/>
                <a:moveTo>
                  <a:pt x="24893" y="115645"/>
                </a:moveTo>
                <a:lnTo>
                  <a:pt x="24821" y="116540"/>
                </a:lnTo>
                <a:lnTo>
                  <a:pt x="24610" y="117195"/>
                </a:lnTo>
                <a:lnTo>
                  <a:pt x="24280" y="117579"/>
                </a:lnTo>
                <a:lnTo>
                  <a:pt x="23871" y="117690"/>
                </a:lnTo>
                <a:lnTo>
                  <a:pt x="23474" y="117531"/>
                </a:lnTo>
                <a:lnTo>
                  <a:pt x="23180" y="117107"/>
                </a:lnTo>
                <a:lnTo>
                  <a:pt x="22999" y="116420"/>
                </a:lnTo>
                <a:lnTo>
                  <a:pt x="22951" y="115517"/>
                </a:lnTo>
                <a:lnTo>
                  <a:pt x="23035" y="114614"/>
                </a:lnTo>
                <a:lnTo>
                  <a:pt x="23252" y="113935"/>
                </a:lnTo>
                <a:lnTo>
                  <a:pt x="23576" y="113552"/>
                </a:lnTo>
                <a:lnTo>
                  <a:pt x="23985" y="113456"/>
                </a:lnTo>
                <a:lnTo>
                  <a:pt x="24382" y="113624"/>
                </a:lnTo>
                <a:lnTo>
                  <a:pt x="24676" y="114063"/>
                </a:lnTo>
                <a:lnTo>
                  <a:pt x="24851" y="114734"/>
                </a:lnTo>
                <a:lnTo>
                  <a:pt x="24893" y="115645"/>
                </a:lnTo>
                <a:close/>
                <a:moveTo>
                  <a:pt x="24388" y="115669"/>
                </a:moveTo>
                <a:lnTo>
                  <a:pt x="24298" y="114463"/>
                </a:lnTo>
                <a:lnTo>
                  <a:pt x="23955" y="114055"/>
                </a:lnTo>
                <a:lnTo>
                  <a:pt x="23594" y="114391"/>
                </a:lnTo>
                <a:lnTo>
                  <a:pt x="23456" y="115493"/>
                </a:lnTo>
                <a:lnTo>
                  <a:pt x="23552" y="116668"/>
                </a:lnTo>
                <a:lnTo>
                  <a:pt x="23901" y="117075"/>
                </a:lnTo>
                <a:lnTo>
                  <a:pt x="24256" y="116740"/>
                </a:lnTo>
                <a:lnTo>
                  <a:pt x="24388" y="115669"/>
                </a:lnTo>
                <a:close/>
                <a:moveTo>
                  <a:pt x="26528" y="117778"/>
                </a:moveTo>
                <a:lnTo>
                  <a:pt x="26065" y="117746"/>
                </a:lnTo>
                <a:lnTo>
                  <a:pt x="26137" y="114383"/>
                </a:lnTo>
                <a:lnTo>
                  <a:pt x="25512" y="114742"/>
                </a:lnTo>
                <a:lnTo>
                  <a:pt x="25392" y="114183"/>
                </a:lnTo>
                <a:lnTo>
                  <a:pt x="26275" y="113616"/>
                </a:lnTo>
                <a:lnTo>
                  <a:pt x="26606" y="113648"/>
                </a:lnTo>
                <a:lnTo>
                  <a:pt x="26528" y="117778"/>
                </a:lnTo>
                <a:close/>
                <a:moveTo>
                  <a:pt x="29143" y="115933"/>
                </a:moveTo>
                <a:lnTo>
                  <a:pt x="29059" y="116820"/>
                </a:lnTo>
                <a:lnTo>
                  <a:pt x="28842" y="117475"/>
                </a:lnTo>
                <a:lnTo>
                  <a:pt x="28536" y="117834"/>
                </a:lnTo>
                <a:lnTo>
                  <a:pt x="28133" y="117946"/>
                </a:lnTo>
                <a:lnTo>
                  <a:pt x="27742" y="117794"/>
                </a:lnTo>
                <a:lnTo>
                  <a:pt x="27448" y="117387"/>
                </a:lnTo>
                <a:lnTo>
                  <a:pt x="27273" y="116708"/>
                </a:lnTo>
                <a:lnTo>
                  <a:pt x="27231" y="115805"/>
                </a:lnTo>
                <a:lnTo>
                  <a:pt x="27315" y="114918"/>
                </a:lnTo>
                <a:lnTo>
                  <a:pt x="27532" y="114255"/>
                </a:lnTo>
                <a:lnTo>
                  <a:pt x="27838" y="113871"/>
                </a:lnTo>
                <a:lnTo>
                  <a:pt x="28241" y="113767"/>
                </a:lnTo>
                <a:lnTo>
                  <a:pt x="28632" y="113935"/>
                </a:lnTo>
                <a:lnTo>
                  <a:pt x="28926" y="114367"/>
                </a:lnTo>
                <a:lnTo>
                  <a:pt x="29101" y="115046"/>
                </a:lnTo>
                <a:lnTo>
                  <a:pt x="29143" y="115933"/>
                </a:lnTo>
                <a:close/>
                <a:moveTo>
                  <a:pt x="28638" y="115965"/>
                </a:moveTo>
                <a:lnTo>
                  <a:pt x="28548" y="114774"/>
                </a:lnTo>
                <a:lnTo>
                  <a:pt x="28217" y="114351"/>
                </a:lnTo>
                <a:lnTo>
                  <a:pt x="27868" y="114702"/>
                </a:lnTo>
                <a:lnTo>
                  <a:pt x="27742" y="115789"/>
                </a:lnTo>
                <a:lnTo>
                  <a:pt x="27826" y="116955"/>
                </a:lnTo>
                <a:lnTo>
                  <a:pt x="28163" y="117371"/>
                </a:lnTo>
                <a:lnTo>
                  <a:pt x="28506" y="117027"/>
                </a:lnTo>
                <a:lnTo>
                  <a:pt x="28638" y="115965"/>
                </a:lnTo>
                <a:close/>
                <a:moveTo>
                  <a:pt x="30742" y="118050"/>
                </a:moveTo>
                <a:lnTo>
                  <a:pt x="30291" y="118026"/>
                </a:lnTo>
                <a:lnTo>
                  <a:pt x="30351" y="114694"/>
                </a:lnTo>
                <a:lnTo>
                  <a:pt x="29756" y="115038"/>
                </a:lnTo>
                <a:lnTo>
                  <a:pt x="29630" y="114486"/>
                </a:lnTo>
                <a:lnTo>
                  <a:pt x="30483" y="113935"/>
                </a:lnTo>
                <a:lnTo>
                  <a:pt x="30832" y="113967"/>
                </a:lnTo>
                <a:lnTo>
                  <a:pt x="30742" y="118050"/>
                </a:lnTo>
                <a:close/>
                <a:moveTo>
                  <a:pt x="32822" y="118178"/>
                </a:moveTo>
                <a:lnTo>
                  <a:pt x="32365" y="118146"/>
                </a:lnTo>
                <a:lnTo>
                  <a:pt x="32437" y="114846"/>
                </a:lnTo>
                <a:lnTo>
                  <a:pt x="31818" y="115174"/>
                </a:lnTo>
                <a:lnTo>
                  <a:pt x="31692" y="114646"/>
                </a:lnTo>
                <a:lnTo>
                  <a:pt x="32545" y="114087"/>
                </a:lnTo>
                <a:lnTo>
                  <a:pt x="32894" y="114111"/>
                </a:lnTo>
                <a:lnTo>
                  <a:pt x="32822" y="118178"/>
                </a:lnTo>
                <a:close/>
                <a:moveTo>
                  <a:pt x="35323" y="116356"/>
                </a:moveTo>
                <a:lnTo>
                  <a:pt x="35250" y="117227"/>
                </a:lnTo>
                <a:lnTo>
                  <a:pt x="35046" y="117874"/>
                </a:lnTo>
                <a:lnTo>
                  <a:pt x="34758" y="118242"/>
                </a:lnTo>
                <a:lnTo>
                  <a:pt x="34373" y="118346"/>
                </a:lnTo>
                <a:lnTo>
                  <a:pt x="34000" y="118186"/>
                </a:lnTo>
                <a:lnTo>
                  <a:pt x="33718" y="117778"/>
                </a:lnTo>
                <a:lnTo>
                  <a:pt x="33549" y="117115"/>
                </a:lnTo>
                <a:lnTo>
                  <a:pt x="33513" y="116236"/>
                </a:lnTo>
                <a:lnTo>
                  <a:pt x="33585" y="115357"/>
                </a:lnTo>
                <a:lnTo>
                  <a:pt x="33784" y="114718"/>
                </a:lnTo>
                <a:lnTo>
                  <a:pt x="34084" y="114327"/>
                </a:lnTo>
                <a:lnTo>
                  <a:pt x="34463" y="114223"/>
                </a:lnTo>
                <a:lnTo>
                  <a:pt x="34836" y="114383"/>
                </a:lnTo>
                <a:lnTo>
                  <a:pt x="35118" y="114822"/>
                </a:lnTo>
                <a:lnTo>
                  <a:pt x="35275" y="115477"/>
                </a:lnTo>
                <a:lnTo>
                  <a:pt x="35323" y="116356"/>
                </a:lnTo>
                <a:close/>
                <a:moveTo>
                  <a:pt x="34866" y="116380"/>
                </a:moveTo>
                <a:lnTo>
                  <a:pt x="34770" y="115214"/>
                </a:lnTo>
                <a:lnTo>
                  <a:pt x="34439" y="114814"/>
                </a:lnTo>
                <a:lnTo>
                  <a:pt x="34108" y="115142"/>
                </a:lnTo>
                <a:lnTo>
                  <a:pt x="33976" y="116220"/>
                </a:lnTo>
                <a:lnTo>
                  <a:pt x="34072" y="117355"/>
                </a:lnTo>
                <a:lnTo>
                  <a:pt x="34391" y="117754"/>
                </a:lnTo>
                <a:lnTo>
                  <a:pt x="34733" y="117427"/>
                </a:lnTo>
                <a:lnTo>
                  <a:pt x="34866" y="116380"/>
                </a:lnTo>
                <a:close/>
                <a:moveTo>
                  <a:pt x="36892" y="118425"/>
                </a:moveTo>
                <a:lnTo>
                  <a:pt x="36447" y="118410"/>
                </a:lnTo>
                <a:lnTo>
                  <a:pt x="36507" y="115142"/>
                </a:lnTo>
                <a:lnTo>
                  <a:pt x="35930" y="115477"/>
                </a:lnTo>
                <a:lnTo>
                  <a:pt x="35810" y="114934"/>
                </a:lnTo>
                <a:lnTo>
                  <a:pt x="36621" y="114383"/>
                </a:lnTo>
                <a:lnTo>
                  <a:pt x="36964" y="114423"/>
                </a:lnTo>
                <a:lnTo>
                  <a:pt x="36892" y="118425"/>
                </a:lnTo>
                <a:close/>
                <a:moveTo>
                  <a:pt x="39344" y="116636"/>
                </a:moveTo>
                <a:lnTo>
                  <a:pt x="39266" y="117499"/>
                </a:lnTo>
                <a:lnTo>
                  <a:pt x="39074" y="118130"/>
                </a:lnTo>
                <a:lnTo>
                  <a:pt x="38785" y="118497"/>
                </a:lnTo>
                <a:lnTo>
                  <a:pt x="38412" y="118609"/>
                </a:lnTo>
                <a:lnTo>
                  <a:pt x="38046" y="118449"/>
                </a:lnTo>
                <a:lnTo>
                  <a:pt x="37775" y="118050"/>
                </a:lnTo>
                <a:lnTo>
                  <a:pt x="37595" y="117387"/>
                </a:lnTo>
                <a:lnTo>
                  <a:pt x="37559" y="116524"/>
                </a:lnTo>
                <a:lnTo>
                  <a:pt x="37631" y="115653"/>
                </a:lnTo>
                <a:lnTo>
                  <a:pt x="37835" y="115006"/>
                </a:lnTo>
                <a:lnTo>
                  <a:pt x="38130" y="114638"/>
                </a:lnTo>
                <a:lnTo>
                  <a:pt x="38509" y="114534"/>
                </a:lnTo>
                <a:lnTo>
                  <a:pt x="38857" y="114694"/>
                </a:lnTo>
                <a:lnTo>
                  <a:pt x="39134" y="115118"/>
                </a:lnTo>
                <a:lnTo>
                  <a:pt x="39296" y="115765"/>
                </a:lnTo>
                <a:lnTo>
                  <a:pt x="39344" y="116636"/>
                </a:lnTo>
                <a:close/>
                <a:moveTo>
                  <a:pt x="38881" y="116668"/>
                </a:moveTo>
                <a:lnTo>
                  <a:pt x="38791" y="115509"/>
                </a:lnTo>
                <a:lnTo>
                  <a:pt x="38467" y="115118"/>
                </a:lnTo>
                <a:lnTo>
                  <a:pt x="38154" y="115445"/>
                </a:lnTo>
                <a:lnTo>
                  <a:pt x="38022" y="116500"/>
                </a:lnTo>
                <a:lnTo>
                  <a:pt x="38112" y="117627"/>
                </a:lnTo>
                <a:lnTo>
                  <a:pt x="38437" y="118026"/>
                </a:lnTo>
                <a:lnTo>
                  <a:pt x="38761" y="117698"/>
                </a:lnTo>
                <a:lnTo>
                  <a:pt x="38881" y="116668"/>
                </a:lnTo>
                <a:close/>
                <a:moveTo>
                  <a:pt x="40865" y="118689"/>
                </a:moveTo>
                <a:lnTo>
                  <a:pt x="40450" y="118665"/>
                </a:lnTo>
                <a:lnTo>
                  <a:pt x="40492" y="115429"/>
                </a:lnTo>
                <a:lnTo>
                  <a:pt x="39921" y="115765"/>
                </a:lnTo>
                <a:lnTo>
                  <a:pt x="39819" y="115238"/>
                </a:lnTo>
                <a:lnTo>
                  <a:pt x="40607" y="114686"/>
                </a:lnTo>
                <a:lnTo>
                  <a:pt x="40937" y="114702"/>
                </a:lnTo>
                <a:lnTo>
                  <a:pt x="40865" y="118689"/>
                </a:lnTo>
                <a:close/>
                <a:moveTo>
                  <a:pt x="43282" y="116907"/>
                </a:moveTo>
                <a:lnTo>
                  <a:pt x="43204" y="117754"/>
                </a:lnTo>
                <a:lnTo>
                  <a:pt x="43011" y="118386"/>
                </a:lnTo>
                <a:lnTo>
                  <a:pt x="42729" y="118745"/>
                </a:lnTo>
                <a:lnTo>
                  <a:pt x="42356" y="118849"/>
                </a:lnTo>
                <a:lnTo>
                  <a:pt x="41995" y="118697"/>
                </a:lnTo>
                <a:lnTo>
                  <a:pt x="41731" y="118298"/>
                </a:lnTo>
                <a:lnTo>
                  <a:pt x="41568" y="117658"/>
                </a:lnTo>
                <a:lnTo>
                  <a:pt x="41526" y="116788"/>
                </a:lnTo>
                <a:lnTo>
                  <a:pt x="41605" y="115925"/>
                </a:lnTo>
                <a:lnTo>
                  <a:pt x="41797" y="115293"/>
                </a:lnTo>
                <a:lnTo>
                  <a:pt x="42085" y="114926"/>
                </a:lnTo>
                <a:lnTo>
                  <a:pt x="42452" y="114814"/>
                </a:lnTo>
                <a:lnTo>
                  <a:pt x="42807" y="114982"/>
                </a:lnTo>
                <a:lnTo>
                  <a:pt x="43071" y="115397"/>
                </a:lnTo>
                <a:lnTo>
                  <a:pt x="43228" y="116045"/>
                </a:lnTo>
                <a:lnTo>
                  <a:pt x="43282" y="116907"/>
                </a:lnTo>
                <a:close/>
                <a:moveTo>
                  <a:pt x="42837" y="116923"/>
                </a:moveTo>
                <a:lnTo>
                  <a:pt x="42741" y="115789"/>
                </a:lnTo>
                <a:lnTo>
                  <a:pt x="42416" y="115397"/>
                </a:lnTo>
                <a:lnTo>
                  <a:pt x="42097" y="115725"/>
                </a:lnTo>
                <a:lnTo>
                  <a:pt x="41971" y="116764"/>
                </a:lnTo>
                <a:lnTo>
                  <a:pt x="42067" y="117890"/>
                </a:lnTo>
                <a:lnTo>
                  <a:pt x="42380" y="118282"/>
                </a:lnTo>
                <a:lnTo>
                  <a:pt x="42711" y="117954"/>
                </a:lnTo>
                <a:lnTo>
                  <a:pt x="42837" y="116923"/>
                </a:lnTo>
                <a:close/>
                <a:moveTo>
                  <a:pt x="44767" y="118929"/>
                </a:moveTo>
                <a:lnTo>
                  <a:pt x="44352" y="118913"/>
                </a:lnTo>
                <a:lnTo>
                  <a:pt x="44394" y="115717"/>
                </a:lnTo>
                <a:lnTo>
                  <a:pt x="43847" y="116045"/>
                </a:lnTo>
                <a:lnTo>
                  <a:pt x="43727" y="115517"/>
                </a:lnTo>
                <a:lnTo>
                  <a:pt x="44502" y="114982"/>
                </a:lnTo>
                <a:lnTo>
                  <a:pt x="44827" y="115006"/>
                </a:lnTo>
                <a:lnTo>
                  <a:pt x="44767" y="118929"/>
                </a:lnTo>
                <a:close/>
                <a:moveTo>
                  <a:pt x="46696" y="119073"/>
                </a:moveTo>
                <a:lnTo>
                  <a:pt x="46281" y="119041"/>
                </a:lnTo>
                <a:lnTo>
                  <a:pt x="46324" y="115853"/>
                </a:lnTo>
                <a:lnTo>
                  <a:pt x="45764" y="116172"/>
                </a:lnTo>
                <a:lnTo>
                  <a:pt x="45656" y="115669"/>
                </a:lnTo>
                <a:lnTo>
                  <a:pt x="46438" y="115118"/>
                </a:lnTo>
                <a:lnTo>
                  <a:pt x="46762" y="115142"/>
                </a:lnTo>
                <a:lnTo>
                  <a:pt x="46696" y="119073"/>
                </a:lnTo>
                <a:close/>
                <a:moveTo>
                  <a:pt x="49005" y="117307"/>
                </a:moveTo>
                <a:lnTo>
                  <a:pt x="48938" y="118138"/>
                </a:lnTo>
                <a:lnTo>
                  <a:pt x="48764" y="118761"/>
                </a:lnTo>
                <a:lnTo>
                  <a:pt x="48488" y="119121"/>
                </a:lnTo>
                <a:lnTo>
                  <a:pt x="48133" y="119216"/>
                </a:lnTo>
                <a:lnTo>
                  <a:pt x="47778" y="119073"/>
                </a:lnTo>
                <a:lnTo>
                  <a:pt x="47532" y="118681"/>
                </a:lnTo>
                <a:lnTo>
                  <a:pt x="47370" y="118042"/>
                </a:lnTo>
                <a:lnTo>
                  <a:pt x="47327" y="117187"/>
                </a:lnTo>
                <a:lnTo>
                  <a:pt x="47394" y="116348"/>
                </a:lnTo>
                <a:lnTo>
                  <a:pt x="47574" y="115717"/>
                </a:lnTo>
                <a:lnTo>
                  <a:pt x="47856" y="115357"/>
                </a:lnTo>
                <a:lnTo>
                  <a:pt x="48205" y="115246"/>
                </a:lnTo>
                <a:lnTo>
                  <a:pt x="48554" y="115405"/>
                </a:lnTo>
                <a:lnTo>
                  <a:pt x="48824" y="115829"/>
                </a:lnTo>
                <a:lnTo>
                  <a:pt x="48969" y="116444"/>
                </a:lnTo>
                <a:lnTo>
                  <a:pt x="49005" y="117307"/>
                </a:lnTo>
                <a:close/>
                <a:moveTo>
                  <a:pt x="48572" y="117331"/>
                </a:moveTo>
                <a:lnTo>
                  <a:pt x="48488" y="116204"/>
                </a:lnTo>
                <a:lnTo>
                  <a:pt x="48175" y="115813"/>
                </a:lnTo>
                <a:lnTo>
                  <a:pt x="47874" y="116132"/>
                </a:lnTo>
                <a:lnTo>
                  <a:pt x="47754" y="117171"/>
                </a:lnTo>
                <a:lnTo>
                  <a:pt x="47856" y="118266"/>
                </a:lnTo>
                <a:lnTo>
                  <a:pt x="48163" y="118649"/>
                </a:lnTo>
                <a:lnTo>
                  <a:pt x="48464" y="118338"/>
                </a:lnTo>
                <a:lnTo>
                  <a:pt x="48572" y="117331"/>
                </a:lnTo>
                <a:close/>
                <a:moveTo>
                  <a:pt x="50886" y="117427"/>
                </a:moveTo>
                <a:lnTo>
                  <a:pt x="50820" y="118266"/>
                </a:lnTo>
                <a:lnTo>
                  <a:pt x="50646" y="118889"/>
                </a:lnTo>
                <a:lnTo>
                  <a:pt x="50369" y="119240"/>
                </a:lnTo>
                <a:lnTo>
                  <a:pt x="50003" y="119328"/>
                </a:lnTo>
                <a:lnTo>
                  <a:pt x="49666" y="119193"/>
                </a:lnTo>
                <a:lnTo>
                  <a:pt x="49413" y="118801"/>
                </a:lnTo>
                <a:lnTo>
                  <a:pt x="49257" y="118170"/>
                </a:lnTo>
                <a:lnTo>
                  <a:pt x="49209" y="117315"/>
                </a:lnTo>
                <a:lnTo>
                  <a:pt x="49275" y="116476"/>
                </a:lnTo>
                <a:lnTo>
                  <a:pt x="49455" y="115853"/>
                </a:lnTo>
                <a:lnTo>
                  <a:pt x="49738" y="115493"/>
                </a:lnTo>
                <a:lnTo>
                  <a:pt x="50093" y="115389"/>
                </a:lnTo>
                <a:lnTo>
                  <a:pt x="50435" y="115549"/>
                </a:lnTo>
                <a:lnTo>
                  <a:pt x="50694" y="115957"/>
                </a:lnTo>
                <a:lnTo>
                  <a:pt x="50850" y="116588"/>
                </a:lnTo>
                <a:lnTo>
                  <a:pt x="50886" y="117427"/>
                </a:lnTo>
                <a:close/>
                <a:moveTo>
                  <a:pt x="50453" y="117451"/>
                </a:moveTo>
                <a:lnTo>
                  <a:pt x="50369" y="116340"/>
                </a:lnTo>
                <a:lnTo>
                  <a:pt x="50063" y="115949"/>
                </a:lnTo>
                <a:lnTo>
                  <a:pt x="49762" y="116276"/>
                </a:lnTo>
                <a:lnTo>
                  <a:pt x="49636" y="117299"/>
                </a:lnTo>
                <a:lnTo>
                  <a:pt x="49726" y="118386"/>
                </a:lnTo>
                <a:lnTo>
                  <a:pt x="50039" y="118769"/>
                </a:lnTo>
                <a:lnTo>
                  <a:pt x="50339" y="118457"/>
                </a:lnTo>
                <a:lnTo>
                  <a:pt x="50453" y="117451"/>
                </a:lnTo>
                <a:close/>
                <a:moveTo>
                  <a:pt x="52323" y="119408"/>
                </a:moveTo>
                <a:lnTo>
                  <a:pt x="51926" y="119392"/>
                </a:lnTo>
                <a:lnTo>
                  <a:pt x="51968" y="116268"/>
                </a:lnTo>
                <a:lnTo>
                  <a:pt x="51445" y="116588"/>
                </a:lnTo>
                <a:lnTo>
                  <a:pt x="51331" y="116068"/>
                </a:lnTo>
                <a:lnTo>
                  <a:pt x="52088" y="115549"/>
                </a:lnTo>
                <a:lnTo>
                  <a:pt x="52371" y="115565"/>
                </a:lnTo>
                <a:lnTo>
                  <a:pt x="52323" y="119408"/>
                </a:lnTo>
                <a:close/>
                <a:moveTo>
                  <a:pt x="54571" y="117690"/>
                </a:moveTo>
                <a:lnTo>
                  <a:pt x="54511" y="118505"/>
                </a:lnTo>
                <a:lnTo>
                  <a:pt x="54331" y="119121"/>
                </a:lnTo>
                <a:lnTo>
                  <a:pt x="54072" y="119472"/>
                </a:lnTo>
                <a:lnTo>
                  <a:pt x="53730" y="119576"/>
                </a:lnTo>
                <a:lnTo>
                  <a:pt x="53381" y="119432"/>
                </a:lnTo>
                <a:lnTo>
                  <a:pt x="53134" y="119041"/>
                </a:lnTo>
                <a:lnTo>
                  <a:pt x="52978" y="118418"/>
                </a:lnTo>
                <a:lnTo>
                  <a:pt x="52930" y="117579"/>
                </a:lnTo>
                <a:lnTo>
                  <a:pt x="52996" y="116748"/>
                </a:lnTo>
                <a:lnTo>
                  <a:pt x="53177" y="116132"/>
                </a:lnTo>
                <a:lnTo>
                  <a:pt x="53447" y="115765"/>
                </a:lnTo>
                <a:lnTo>
                  <a:pt x="53790" y="115669"/>
                </a:lnTo>
                <a:lnTo>
                  <a:pt x="54138" y="115813"/>
                </a:lnTo>
                <a:lnTo>
                  <a:pt x="54391" y="116228"/>
                </a:lnTo>
                <a:lnTo>
                  <a:pt x="54535" y="116843"/>
                </a:lnTo>
                <a:lnTo>
                  <a:pt x="54571" y="117690"/>
                </a:lnTo>
                <a:close/>
                <a:moveTo>
                  <a:pt x="54150" y="117706"/>
                </a:moveTo>
                <a:lnTo>
                  <a:pt x="54066" y="116604"/>
                </a:lnTo>
                <a:lnTo>
                  <a:pt x="53766" y="116228"/>
                </a:lnTo>
                <a:lnTo>
                  <a:pt x="53465" y="116540"/>
                </a:lnTo>
                <a:lnTo>
                  <a:pt x="53351" y="117555"/>
                </a:lnTo>
                <a:lnTo>
                  <a:pt x="53441" y="118641"/>
                </a:lnTo>
                <a:lnTo>
                  <a:pt x="53742" y="119017"/>
                </a:lnTo>
                <a:lnTo>
                  <a:pt x="54042" y="118705"/>
                </a:lnTo>
                <a:lnTo>
                  <a:pt x="54150" y="117706"/>
                </a:lnTo>
                <a:close/>
                <a:moveTo>
                  <a:pt x="55996" y="119648"/>
                </a:moveTo>
                <a:lnTo>
                  <a:pt x="55599" y="119632"/>
                </a:lnTo>
                <a:lnTo>
                  <a:pt x="55635" y="116516"/>
                </a:lnTo>
                <a:lnTo>
                  <a:pt x="55112" y="116843"/>
                </a:lnTo>
                <a:lnTo>
                  <a:pt x="55004" y="116340"/>
                </a:lnTo>
                <a:lnTo>
                  <a:pt x="55737" y="115805"/>
                </a:lnTo>
                <a:lnTo>
                  <a:pt x="56044" y="115829"/>
                </a:lnTo>
                <a:lnTo>
                  <a:pt x="55996" y="119648"/>
                </a:lnTo>
                <a:close/>
                <a:moveTo>
                  <a:pt x="58196" y="117946"/>
                </a:moveTo>
                <a:lnTo>
                  <a:pt x="58130" y="118745"/>
                </a:lnTo>
                <a:lnTo>
                  <a:pt x="57950" y="119360"/>
                </a:lnTo>
                <a:lnTo>
                  <a:pt x="57691" y="119696"/>
                </a:lnTo>
                <a:lnTo>
                  <a:pt x="57354" y="119800"/>
                </a:lnTo>
                <a:lnTo>
                  <a:pt x="57018" y="119656"/>
                </a:lnTo>
                <a:lnTo>
                  <a:pt x="56777" y="119272"/>
                </a:lnTo>
                <a:lnTo>
                  <a:pt x="56621" y="118649"/>
                </a:lnTo>
                <a:lnTo>
                  <a:pt x="56573" y="117826"/>
                </a:lnTo>
                <a:lnTo>
                  <a:pt x="56633" y="116995"/>
                </a:lnTo>
                <a:lnTo>
                  <a:pt x="56819" y="116388"/>
                </a:lnTo>
                <a:lnTo>
                  <a:pt x="57078" y="116029"/>
                </a:lnTo>
                <a:lnTo>
                  <a:pt x="57415" y="115925"/>
                </a:lnTo>
                <a:lnTo>
                  <a:pt x="57751" y="116084"/>
                </a:lnTo>
                <a:lnTo>
                  <a:pt x="57998" y="116484"/>
                </a:lnTo>
                <a:lnTo>
                  <a:pt x="58148" y="117107"/>
                </a:lnTo>
                <a:lnTo>
                  <a:pt x="58196" y="117946"/>
                </a:lnTo>
                <a:close/>
                <a:moveTo>
                  <a:pt x="57763" y="117970"/>
                </a:moveTo>
                <a:lnTo>
                  <a:pt x="57685" y="116867"/>
                </a:lnTo>
                <a:lnTo>
                  <a:pt x="57403" y="116484"/>
                </a:lnTo>
                <a:lnTo>
                  <a:pt x="57108" y="116796"/>
                </a:lnTo>
                <a:lnTo>
                  <a:pt x="57000" y="117794"/>
                </a:lnTo>
                <a:lnTo>
                  <a:pt x="57078" y="118881"/>
                </a:lnTo>
                <a:lnTo>
                  <a:pt x="57373" y="119248"/>
                </a:lnTo>
                <a:lnTo>
                  <a:pt x="57661" y="118953"/>
                </a:lnTo>
                <a:lnTo>
                  <a:pt x="57763" y="117970"/>
                </a:lnTo>
                <a:close/>
                <a:moveTo>
                  <a:pt x="59591" y="119888"/>
                </a:moveTo>
                <a:lnTo>
                  <a:pt x="59206" y="119848"/>
                </a:lnTo>
                <a:lnTo>
                  <a:pt x="59236" y="116788"/>
                </a:lnTo>
                <a:lnTo>
                  <a:pt x="58701" y="117107"/>
                </a:lnTo>
                <a:lnTo>
                  <a:pt x="58605" y="116596"/>
                </a:lnTo>
                <a:lnTo>
                  <a:pt x="59332" y="116084"/>
                </a:lnTo>
                <a:lnTo>
                  <a:pt x="59627" y="116108"/>
                </a:lnTo>
                <a:lnTo>
                  <a:pt x="59591" y="119888"/>
                </a:lnTo>
                <a:close/>
                <a:moveTo>
                  <a:pt x="61352" y="120000"/>
                </a:moveTo>
                <a:lnTo>
                  <a:pt x="60967" y="119968"/>
                </a:lnTo>
                <a:lnTo>
                  <a:pt x="60997" y="116915"/>
                </a:lnTo>
                <a:lnTo>
                  <a:pt x="60480" y="117235"/>
                </a:lnTo>
                <a:lnTo>
                  <a:pt x="60378" y="116724"/>
                </a:lnTo>
                <a:lnTo>
                  <a:pt x="61094" y="116204"/>
                </a:lnTo>
                <a:lnTo>
                  <a:pt x="61388" y="116228"/>
                </a:lnTo>
                <a:lnTo>
                  <a:pt x="61352" y="120000"/>
                </a:lnTo>
                <a:close/>
              </a:path>
            </a:pathLst>
          </a:custGeom>
          <a:solidFill>
            <a:srgbClr val="008E8B"/>
          </a:solidFill>
          <a:ln>
            <a:noFill/>
          </a:ln>
        </p:spPr>
      </p:sp>
      <p:sp>
        <p:nvSpPr>
          <p:cNvPr id="186" name="Shape 186"/>
          <p:cNvSpPr txBox="1"/>
          <p:nvPr>
            <p:ph type="title"/>
          </p:nvPr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52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1617120" y="1484279"/>
            <a:ext cx="8495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683279" y="1371600"/>
            <a:ext cx="5716079" cy="1640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Identity Verification using Hand Geometry</a:t>
            </a:r>
          </a:p>
        </p:txBody>
      </p:sp>
      <p:sp>
        <p:nvSpPr>
          <p:cNvPr id="241" name="Shape 241"/>
          <p:cNvSpPr/>
          <p:nvPr/>
        </p:nvSpPr>
        <p:spPr>
          <a:xfrm>
            <a:off x="731520" y="3813119"/>
            <a:ext cx="2861280" cy="10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Amit Kumar Gautam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382137" y="457200"/>
            <a:ext cx="8759702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04" name="Shape 304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Contour Extraction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converting the image into a binary image we extracted the contour of image.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82137" y="457200"/>
            <a:ext cx="87597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11" name="Shape 311"/>
          <p:cNvSpPr/>
          <p:nvPr/>
        </p:nvSpPr>
        <p:spPr>
          <a:xfrm>
            <a:off x="1527120" y="1484279"/>
            <a:ext cx="6355799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func start_point: return  pixel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while i &lt; num_rows: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while j &lt; num_columns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	if image[i][j] == 1: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		return image[i][j]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	j:=j+1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i:=i+1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func cracks(start_point): return list of pixels	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return function_cracks(start_point.left)+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function_cracks(start_point.down)+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function_cracks(start_point.right)+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>
                <a:solidFill>
                  <a:srgbClr val="FFFFFF"/>
                </a:solidFill>
              </a:rPr>
              <a:t>	function_cracks(start_point.up)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18" name="Shape 318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Contour approximation</a:t>
            </a:r>
          </a:p>
          <a:p>
            <a:pPr indent="-285840" lvl="1" marL="743040" marR="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After extracting the contour of image we approximate the contour.</a:t>
            </a:r>
          </a:p>
          <a:p>
            <a:pPr indent="-285840" lvl="1" marL="743040" marR="0" rtl="0" algn="just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Approximation was done because contour on finger tips wasn’t smooth.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our.png"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62" y="1695450"/>
            <a:ext cx="59340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30" name="Shape 330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Generating Moment and Centroid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generated the moment using cv2.moment which is a inbuilt function in opencv.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moment we also calculated the centroid of the image .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527120" y="457200"/>
            <a:ext cx="7614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pic>
        <p:nvPicPr>
          <p:cNvPr descr="latex.png"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0" y="1293000"/>
            <a:ext cx="9060675" cy="83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 (1).png"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50" y="2297425"/>
            <a:ext cx="7928025" cy="8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1527120" y="457200"/>
            <a:ext cx="76146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IN" sz="3200">
                <a:solidFill>
                  <a:srgbClr val="FFFFCC"/>
                </a:solidFill>
              </a:rPr>
              <a:t>Graham Scan for convex hull</a:t>
            </a:r>
          </a:p>
        </p:txBody>
      </p:sp>
      <p:pic>
        <p:nvPicPr>
          <p:cNvPr descr="Graham1.png"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37" y="1293000"/>
            <a:ext cx="8391724" cy="517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ll.png"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719262"/>
            <a:ext cx="59055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57" name="Shape 357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Valleys in Image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valley point were extracted using convex hull and contour 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lang="en-IN" sz="2800">
                <a:solidFill>
                  <a:srgbClr val="FFFFFF"/>
                </a:solidFill>
              </a:rPr>
              <a:t>Generate all distance vectors perpendicular to hull line to contour and extract the longest one.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IN" sz="2800">
                <a:solidFill>
                  <a:srgbClr val="FFFFFF"/>
                </a:solidFill>
              </a:rPr>
              <a:t>- Extract five points from minimum distance with centroid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lleys.png"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719262"/>
            <a:ext cx="59150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</a:p>
        </p:txBody>
      </p:sp>
      <p:sp>
        <p:nvSpPr>
          <p:cNvPr id="248" name="Shape 248"/>
          <p:cNvSpPr/>
          <p:nvPr/>
        </p:nvSpPr>
        <p:spPr>
          <a:xfrm>
            <a:off x="410400" y="1294920"/>
            <a:ext cx="8371800" cy="52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of fast and reliable identity verification system.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of multiprogrammed client-server architecture with raspberry PI as client node.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Minimizing bandwidth between client and server for optimum usage of network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69" name="Shape 369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Tip Points in Image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use valley points average and cenroid for the extraction of peak points.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lang="en-IN" sz="2800">
                <a:solidFill>
                  <a:srgbClr val="FFFFFF"/>
                </a:solidFill>
              </a:rPr>
              <a:t>Extract all points on the hull who are above centroid.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aks.png"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12" y="1704975"/>
            <a:ext cx="5895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81" name="Shape 381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Extraction of Knuckle Points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Middle points of valleys will be used as knuckle points of fingers.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the extraction of knuckle point of thumb we used </a:t>
            </a:r>
            <a:r>
              <a:rPr lang="en-IN" sz="2800">
                <a:solidFill>
                  <a:srgbClr val="FFFFFF"/>
                </a:solidFill>
              </a:rPr>
              <a:t>intersection of lines between forefinger valley and thumb valley with thumb tip and drop of centroid.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88" name="Shape 388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Between Knuckle Point and Tip Point 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 distances will be considered.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 lengths of each finger.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between thumb joint and index finger joint.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 between index finger joint and </a:t>
            </a:r>
            <a:r>
              <a:rPr lang="en-IN" sz="2800">
                <a:solidFill>
                  <a:srgbClr val="FFFFFF"/>
                </a:solidFill>
              </a:rPr>
              <a:t>little </a:t>
            </a: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finger joint.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s.png"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7" y="1714500"/>
            <a:ext cx="5915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401" name="Shape 401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Matching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will be sent to server.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will compare the data with reference feature if PIN is found in database.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distance between two lies below some threshold then result is true otherwise result is false.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will respond to client in one of TRUE, FALSE and PIN error.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Client side</a:t>
            </a:r>
          </a:p>
        </p:txBody>
      </p:sp>
      <p:sp>
        <p:nvSpPr>
          <p:cNvPr id="408" name="Shape 408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Acquire PIN and Image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Acquire contour of hand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Detect peak and valley</a:t>
            </a:r>
          </a:p>
          <a:p>
            <a:pPr indent="-2160" lvl="0" marL="216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Calculating and sending 7 distances with PIN.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Wait for reply</a:t>
            </a: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</a:p>
        </p:txBody>
      </p:sp>
      <p:pic>
        <p:nvPicPr>
          <p:cNvPr descr="flow chart.png"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1575225"/>
            <a:ext cx="8407949" cy="4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Example of a database</a:t>
            </a:r>
          </a:p>
        </p:txBody>
      </p:sp>
      <p:sp>
        <p:nvSpPr>
          <p:cNvPr id="422" name="Shape 422"/>
          <p:cNvSpPr/>
          <p:nvPr/>
        </p:nvSpPr>
        <p:spPr>
          <a:xfrm>
            <a:off x="4572000" y="5624639"/>
            <a:ext cx="3850559" cy="91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Note:  </a:t>
            </a:r>
            <a:r>
              <a:rPr b="0" i="0" lang="en-I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PowerPoint does not allow have nice default tables – but you can cut and paste this one</a:t>
            </a:r>
          </a:p>
        </p:txBody>
      </p:sp>
      <p:graphicFrame>
        <p:nvGraphicFramePr>
          <p:cNvPr id="423" name="Shape 423"/>
          <p:cNvGraphicFramePr/>
          <p:nvPr/>
        </p:nvGraphicFramePr>
        <p:xfrm>
          <a:off x="602639" y="1401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{8F248212-A4B7-4739-8219-00A9A20B8B25}</a:tableStyleId>
              </a:tblPr>
              <a:tblGrid>
                <a:gridCol w="1013400"/>
                <a:gridCol w="1013400"/>
                <a:gridCol w="1013400"/>
                <a:gridCol w="1013400"/>
                <a:gridCol w="1013400"/>
                <a:gridCol w="1013400"/>
                <a:gridCol w="1013400"/>
                <a:gridCol w="1015550"/>
              </a:tblGrid>
              <a:tr h="16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PIN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1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2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3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4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5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6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lang="en-IN" sz="18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 7</a:t>
                      </a: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3B3B3"/>
                    </a:solidFill>
                  </a:tcPr>
                </a:tc>
              </a:tr>
              <a:tr h="162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CCCCCC"/>
                    </a:solidFill>
                  </a:tcPr>
                </a:tc>
              </a:tr>
              <a:tr h="1622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</a:p>
        </p:txBody>
      </p:sp>
      <p:sp>
        <p:nvSpPr>
          <p:cNvPr id="430" name="Shape 430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Shape 4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15" y="1293119"/>
            <a:ext cx="8649222" cy="48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255" name="Shape 255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biometric security measures can be easily cracked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Researcher printed fingerprint pattern using conducting ink to unlock fingerprint locked phones.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Similarly token systems can be forged and password systems can be brute forced or remembered.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           Thank You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262" name="Shape 262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security measures are costly and time consuming.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They are not very useful for real time applications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Impractical to implement as distributed system.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</a:p>
        </p:txBody>
      </p:sp>
      <p:sp>
        <p:nvSpPr>
          <p:cNvPr id="269" name="Shape 269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Systems which use fingerprint scanners are unable to detect patterns of children and workers because extensive use of hand causes pattern deterioration.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children and workers dont have aadhar card yet because scanner could not get any input.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276" name="Shape 276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Requesting PIN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person has to enter PIN which directs database to use respective  feature vector as reference for matching.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Image Acquisition</a:t>
            </a:r>
          </a:p>
        </p:txBody>
      </p:sp>
      <p:pic>
        <p:nvPicPr>
          <p:cNvPr descr="IMG_20161220_013140.jpg"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775" y="1293120"/>
            <a:ext cx="7013438" cy="526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290" name="Shape 290"/>
          <p:cNvSpPr/>
          <p:nvPr/>
        </p:nvSpPr>
        <p:spPr>
          <a:xfrm>
            <a:off x="1527120" y="1484279"/>
            <a:ext cx="6355799" cy="4355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Extraction of required region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First image will be converted into a grayscale image.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grayscale ,we will convert it into a binary image using threshold </a:t>
            </a: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Noto Sans Symbols"/>
              <a:buChar char="−"/>
            </a:pPr>
            <a:r>
              <a:rPr b="0" i="0" lang="en-I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Threshold value we used here is 65.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527120" y="457200"/>
            <a:ext cx="7614719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IN" sz="3200" u="none" cap="none" strike="noStrik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Extraction of Required Region</a:t>
            </a:r>
          </a:p>
        </p:txBody>
      </p:sp>
      <p:pic>
        <p:nvPicPr>
          <p:cNvPr descr="binary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12" y="1293120"/>
            <a:ext cx="6646181" cy="526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