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showGuides="1">
      <p:cViewPr varScale="1">
        <p:scale>
          <a:sx n="91" d="100"/>
          <a:sy n="91" d="100"/>
        </p:scale>
        <p:origin x="13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5597A0-0272-4527-B75E-4D81F88D1902}"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379122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5597A0-0272-4527-B75E-4D81F88D1902}"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45576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5597A0-0272-4527-B75E-4D81F88D1902}"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173465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5597A0-0272-4527-B75E-4D81F88D1902}"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88936-023A-424B-88FD-518E5B62463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0235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597A0-0272-4527-B75E-4D81F88D1902}"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132275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5597A0-0272-4527-B75E-4D81F88D1902}" type="datetimeFigureOut">
              <a:rPr lang="en-IN" smtClean="0"/>
              <a:t>09-02-2021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2137791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5597A0-0272-4527-B75E-4D81F88D1902}" type="datetimeFigureOut">
              <a:rPr lang="en-IN" smtClean="0"/>
              <a:t>09-02-2021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4210493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597A0-0272-4527-B75E-4D81F88D1902}"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2448513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597A0-0272-4527-B75E-4D81F88D1902}"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331551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95597A0-0272-4527-B75E-4D81F88D1902}"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1249467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597A0-0272-4527-B75E-4D81F88D1902}"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404937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5597A0-0272-4527-B75E-4D81F88D1902}"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403773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5597A0-0272-4527-B75E-4D81F88D1902}" type="datetimeFigureOut">
              <a:rPr lang="en-IN" smtClean="0"/>
              <a:t>09-02-2021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25419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95597A0-0272-4527-B75E-4D81F88D1902}" type="datetimeFigureOut">
              <a:rPr lang="en-IN" smtClean="0"/>
              <a:t>09-02-2021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200377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5597A0-0272-4527-B75E-4D81F88D1902}" type="datetimeFigureOut">
              <a:rPr lang="en-IN" smtClean="0"/>
              <a:t>09-02-2021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287107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95597A0-0272-4527-B75E-4D81F88D1902}" type="datetimeFigureOut">
              <a:rPr lang="en-IN" smtClean="0"/>
              <a:t>09-02-2021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237941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5597A0-0272-4527-B75E-4D81F88D1902}"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088936-023A-424B-88FD-518E5B624632}" type="slidenum">
              <a:rPr lang="en-IN" smtClean="0"/>
              <a:t>‹#›</a:t>
            </a:fld>
            <a:endParaRPr lang="en-IN"/>
          </a:p>
        </p:txBody>
      </p:sp>
    </p:spTree>
    <p:extLst>
      <p:ext uri="{BB962C8B-B14F-4D97-AF65-F5344CB8AC3E}">
        <p14:creationId xmlns:p14="http://schemas.microsoft.com/office/powerpoint/2010/main" val="343758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5597A0-0272-4527-B75E-4D81F88D1902}" type="datetimeFigureOut">
              <a:rPr lang="en-IN" smtClean="0"/>
              <a:t>09-02-2021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088936-023A-424B-88FD-518E5B624632}" type="slidenum">
              <a:rPr lang="en-IN" smtClean="0"/>
              <a:t>‹#›</a:t>
            </a:fld>
            <a:endParaRPr lang="en-IN"/>
          </a:p>
        </p:txBody>
      </p:sp>
    </p:spTree>
    <p:extLst>
      <p:ext uri="{BB962C8B-B14F-4D97-AF65-F5344CB8AC3E}">
        <p14:creationId xmlns:p14="http://schemas.microsoft.com/office/powerpoint/2010/main" val="32864710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E19D-D355-483E-9E1A-5DCB18209253}"/>
              </a:ext>
            </a:extLst>
          </p:cNvPr>
          <p:cNvSpPr>
            <a:spLocks noGrp="1"/>
          </p:cNvSpPr>
          <p:nvPr>
            <p:ph type="ctrTitle"/>
          </p:nvPr>
        </p:nvSpPr>
        <p:spPr/>
        <p:txBody>
          <a:bodyPr/>
          <a:lstStyle/>
          <a:p>
            <a:r>
              <a:rPr lang="en-IN" dirty="0"/>
              <a:t>TASK 3</a:t>
            </a:r>
            <a:br>
              <a:rPr lang="en-IN" dirty="0"/>
            </a:br>
            <a:r>
              <a:rPr lang="en-IN" dirty="0"/>
              <a:t>REPORT</a:t>
            </a:r>
          </a:p>
        </p:txBody>
      </p:sp>
      <p:sp>
        <p:nvSpPr>
          <p:cNvPr id="3" name="Subtitle 2">
            <a:extLst>
              <a:ext uri="{FF2B5EF4-FFF2-40B4-BE49-F238E27FC236}">
                <a16:creationId xmlns:a16="http://schemas.microsoft.com/office/drawing/2014/main" id="{41896AEC-DE6A-4700-84B9-074BB06E9B68}"/>
              </a:ext>
            </a:extLst>
          </p:cNvPr>
          <p:cNvSpPr>
            <a:spLocks noGrp="1"/>
          </p:cNvSpPr>
          <p:nvPr>
            <p:ph type="subTitle" idx="1"/>
          </p:nvPr>
        </p:nvSpPr>
        <p:spPr/>
        <p:txBody>
          <a:bodyPr/>
          <a:lstStyle/>
          <a:p>
            <a:r>
              <a:rPr lang="en-IN" dirty="0"/>
              <a:t>NAME- GAUTAM JAIN</a:t>
            </a:r>
          </a:p>
        </p:txBody>
      </p:sp>
    </p:spTree>
    <p:extLst>
      <p:ext uri="{BB962C8B-B14F-4D97-AF65-F5344CB8AC3E}">
        <p14:creationId xmlns:p14="http://schemas.microsoft.com/office/powerpoint/2010/main" val="248202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F77C-E807-4C0B-8EA1-9655B5183EC2}"/>
              </a:ext>
            </a:extLst>
          </p:cNvPr>
          <p:cNvSpPr>
            <a:spLocks noGrp="1"/>
          </p:cNvSpPr>
          <p:nvPr>
            <p:ph type="title"/>
          </p:nvPr>
        </p:nvSpPr>
        <p:spPr/>
        <p:txBody>
          <a:bodyPr/>
          <a:lstStyle/>
          <a:p>
            <a:r>
              <a:rPr lang="en-US" dirty="0"/>
              <a:t>Which websites supported structured data and which didn’t?</a:t>
            </a:r>
            <a:endParaRPr lang="en-IN" dirty="0"/>
          </a:p>
        </p:txBody>
      </p:sp>
      <p:sp>
        <p:nvSpPr>
          <p:cNvPr id="3" name="Content Placeholder 2">
            <a:extLst>
              <a:ext uri="{FF2B5EF4-FFF2-40B4-BE49-F238E27FC236}">
                <a16:creationId xmlns:a16="http://schemas.microsoft.com/office/drawing/2014/main" id="{B6155695-238F-4372-BC8D-43D558E0F7F1}"/>
              </a:ext>
            </a:extLst>
          </p:cNvPr>
          <p:cNvSpPr>
            <a:spLocks noGrp="1"/>
          </p:cNvSpPr>
          <p:nvPr>
            <p:ph idx="1"/>
          </p:nvPr>
        </p:nvSpPr>
        <p:spPr/>
        <p:txBody>
          <a:bodyPr/>
          <a:lstStyle/>
          <a:p>
            <a:pPr marL="0" indent="0">
              <a:buNone/>
            </a:pPr>
            <a:r>
              <a:rPr lang="en-IN" dirty="0"/>
              <a:t>BOTH THE WEBSITES SUPPORTED STRUCTURED DATA. VERIFIED BY TESTING THEM ON </a:t>
            </a:r>
            <a:r>
              <a:rPr lang="en-IN" u="sng" dirty="0">
                <a:solidFill>
                  <a:schemeClr val="accent2"/>
                </a:solidFill>
              </a:rPr>
              <a:t>https://search.google.com/test/rich-results</a:t>
            </a:r>
          </a:p>
        </p:txBody>
      </p:sp>
    </p:spTree>
    <p:extLst>
      <p:ext uri="{BB962C8B-B14F-4D97-AF65-F5344CB8AC3E}">
        <p14:creationId xmlns:p14="http://schemas.microsoft.com/office/powerpoint/2010/main" val="1096395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684F-A976-415A-9C96-07A6B09ADD85}"/>
              </a:ext>
            </a:extLst>
          </p:cNvPr>
          <p:cNvSpPr>
            <a:spLocks noGrp="1"/>
          </p:cNvSpPr>
          <p:nvPr>
            <p:ph type="title"/>
          </p:nvPr>
        </p:nvSpPr>
        <p:spPr>
          <a:xfrm>
            <a:off x="646111" y="452718"/>
            <a:ext cx="9404723" cy="814020"/>
          </a:xfrm>
        </p:spPr>
        <p:txBody>
          <a:bodyPr/>
          <a:lstStyle/>
          <a:p>
            <a:r>
              <a:rPr lang="en-US" sz="3200" dirty="0"/>
              <a:t>Provide a video on how the crawling and scraping works for these various websites?</a:t>
            </a:r>
            <a:endParaRPr lang="en-IN" sz="3200" dirty="0"/>
          </a:p>
        </p:txBody>
      </p:sp>
      <p:sp>
        <p:nvSpPr>
          <p:cNvPr id="3" name="Content Placeholder 2">
            <a:extLst>
              <a:ext uri="{FF2B5EF4-FFF2-40B4-BE49-F238E27FC236}">
                <a16:creationId xmlns:a16="http://schemas.microsoft.com/office/drawing/2014/main" id="{E556BF4F-079F-4207-BDCD-2EDF807C151B}"/>
              </a:ext>
            </a:extLst>
          </p:cNvPr>
          <p:cNvSpPr>
            <a:spLocks noGrp="1"/>
          </p:cNvSpPr>
          <p:nvPr>
            <p:ph idx="1"/>
          </p:nvPr>
        </p:nvSpPr>
        <p:spPr/>
        <p:txBody>
          <a:bodyPr/>
          <a:lstStyle/>
          <a:p>
            <a:r>
              <a:rPr lang="en-US" dirty="0"/>
              <a:t>The crawling process begins with a list of web addresses from past crawls and sitemaps provided by website owners. As our crawlers visit these websites, they use links on those sites to discover other pages. The software pays special attention to new sites, changes to existing sites and dead links. Computer programs determine which sites to crawl, how often and how many pages to fetch from each site.</a:t>
            </a:r>
            <a:endParaRPr lang="en-IN" dirty="0"/>
          </a:p>
        </p:txBody>
      </p:sp>
    </p:spTree>
    <p:extLst>
      <p:ext uri="{BB962C8B-B14F-4D97-AF65-F5344CB8AC3E}">
        <p14:creationId xmlns:p14="http://schemas.microsoft.com/office/powerpoint/2010/main" val="235107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52CE-9E97-4C42-A7DD-F91D4260404F}"/>
              </a:ext>
            </a:extLst>
          </p:cNvPr>
          <p:cNvSpPr>
            <a:spLocks noGrp="1"/>
          </p:cNvSpPr>
          <p:nvPr>
            <p:ph type="title"/>
          </p:nvPr>
        </p:nvSpPr>
        <p:spPr/>
        <p:txBody>
          <a:bodyPr/>
          <a:lstStyle/>
          <a:p>
            <a:r>
              <a:rPr lang="en-US" dirty="0"/>
              <a:t>how the data gets stored in the two tables. How are you storing the scraped data for every event?</a:t>
            </a:r>
            <a:endParaRPr lang="en-IN" dirty="0"/>
          </a:p>
        </p:txBody>
      </p:sp>
      <p:sp>
        <p:nvSpPr>
          <p:cNvPr id="3" name="Content Placeholder 2">
            <a:extLst>
              <a:ext uri="{FF2B5EF4-FFF2-40B4-BE49-F238E27FC236}">
                <a16:creationId xmlns:a16="http://schemas.microsoft.com/office/drawing/2014/main" id="{9A6CA700-D8BF-4E3A-8FF8-AA4BD3FA14AA}"/>
              </a:ext>
            </a:extLst>
          </p:cNvPr>
          <p:cNvSpPr>
            <a:spLocks noGrp="1"/>
          </p:cNvSpPr>
          <p:nvPr>
            <p:ph idx="1"/>
          </p:nvPr>
        </p:nvSpPr>
        <p:spPr>
          <a:xfrm>
            <a:off x="1103312" y="2575420"/>
            <a:ext cx="8946541" cy="3672979"/>
          </a:xfrm>
        </p:spPr>
        <p:txBody>
          <a:bodyPr/>
          <a:lstStyle/>
          <a:p>
            <a:r>
              <a:rPr lang="en-IN" dirty="0"/>
              <a:t>By using beautiful soup library for scraping and </a:t>
            </a:r>
            <a:r>
              <a:rPr lang="en-IN" dirty="0" err="1"/>
              <a:t>sqlite</a:t>
            </a:r>
            <a:r>
              <a:rPr lang="en-IN" dirty="0"/>
              <a:t> for storing the data in local database</a:t>
            </a:r>
          </a:p>
        </p:txBody>
      </p:sp>
    </p:spTree>
    <p:extLst>
      <p:ext uri="{BB962C8B-B14F-4D97-AF65-F5344CB8AC3E}">
        <p14:creationId xmlns:p14="http://schemas.microsoft.com/office/powerpoint/2010/main" val="2631244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TotalTime>
  <Words>166</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TASK 3 REPORT</vt:lpstr>
      <vt:lpstr>Which websites supported structured data and which didn’t?</vt:lpstr>
      <vt:lpstr>Provide a video on how the crawling and scraping works for these various websites?</vt:lpstr>
      <vt:lpstr>how the data gets stored in the two tables. How are you storing the scraped data for every event?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REPORT</dc:title>
  <dc:creator>41514803618</dc:creator>
  <cp:lastModifiedBy>41514803618</cp:lastModifiedBy>
  <cp:revision>4</cp:revision>
  <dcterms:created xsi:type="dcterms:W3CDTF">2021-02-09T12:49:15Z</dcterms:created>
  <dcterms:modified xsi:type="dcterms:W3CDTF">2021-02-09T13:27:59Z</dcterms:modified>
</cp:coreProperties>
</file>