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1" r:id="rId3"/>
    <p:sldId id="257" r:id="rId4"/>
    <p:sldId id="266" r:id="rId5"/>
    <p:sldId id="26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46A1D-631B-7E4E-0973-5548D872E0D8}" v="5" dt="2019-01-12T21:21:2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biradar" userId="S::170010032@iitdh.ac.in::66e27317-664e-4330-9c0b-7a88985793ca" providerId="AD" clId="Web-{E1046A1D-631B-7E4E-0973-5548D872E0D8}"/>
    <pc:docChg chg="addSld delSld modSld sldOrd">
      <pc:chgData name="sushma biradar" userId="S::170010032@iitdh.ac.in::66e27317-664e-4330-9c0b-7a88985793ca" providerId="AD" clId="Web-{E1046A1D-631B-7E4E-0973-5548D872E0D8}" dt="2019-01-12T22:49:24.110" v="2486" actId="20577"/>
      <pc:docMkLst>
        <pc:docMk/>
      </pc:docMkLst>
      <pc:sldChg chg="modSp ord">
        <pc:chgData name="sushma biradar" userId="S::170010032@iitdh.ac.in::66e27317-664e-4330-9c0b-7a88985793ca" providerId="AD" clId="Web-{E1046A1D-631B-7E4E-0973-5548D872E0D8}" dt="2019-01-12T20:54:17.329" v="811"/>
        <pc:sldMkLst>
          <pc:docMk/>
          <pc:sldMk cId="1115619388" sldId="257"/>
        </pc:sldMkLst>
        <pc:picChg chg="mod">
          <ac:chgData name="sushma biradar" userId="S::170010032@iitdh.ac.in::66e27317-664e-4330-9c0b-7a88985793ca" providerId="AD" clId="Web-{E1046A1D-631B-7E4E-0973-5548D872E0D8}" dt="2019-01-12T20:35:53.504" v="569" actId="1076"/>
          <ac:picMkLst>
            <pc:docMk/>
            <pc:sldMk cId="1115619388" sldId="257"/>
            <ac:picMk id="4" creationId="{70A695D2-323F-4B15-9421-FDAD0A1315AC}"/>
          </ac:picMkLst>
        </pc:picChg>
      </pc:sldChg>
      <pc:sldChg chg="modSp del ord">
        <pc:chgData name="sushma biradar" userId="S::170010032@iitdh.ac.in::66e27317-664e-4330-9c0b-7a88985793ca" providerId="AD" clId="Web-{E1046A1D-631B-7E4E-0973-5548D872E0D8}" dt="2019-01-12T22:46:21.229" v="2452"/>
        <pc:sldMkLst>
          <pc:docMk/>
          <pc:sldMk cId="3250321669" sldId="258"/>
        </pc:sldMkLst>
        <pc:spChg chg="mod">
          <ac:chgData name="sushma biradar" userId="S::170010032@iitdh.ac.in::66e27317-664e-4330-9c0b-7a88985793ca" providerId="AD" clId="Web-{E1046A1D-631B-7E4E-0973-5548D872E0D8}" dt="2019-01-12T19:56:11.151" v="29" actId="20577"/>
          <ac:spMkLst>
            <pc:docMk/>
            <pc:sldMk cId="3250321669" sldId="258"/>
            <ac:spMk id="2" creationId="{026A8F4F-600E-4116-9359-D4DC5665D0FC}"/>
          </ac:spMkLst>
        </pc:spChg>
        <pc:spChg chg="mod">
          <ac:chgData name="sushma biradar" userId="S::170010032@iitdh.ac.in::66e27317-664e-4330-9c0b-7a88985793ca" providerId="AD" clId="Web-{E1046A1D-631B-7E4E-0973-5548D872E0D8}" dt="2019-01-12T20:14:33.485" v="561" actId="14100"/>
          <ac:spMkLst>
            <pc:docMk/>
            <pc:sldMk cId="3250321669" sldId="258"/>
            <ac:spMk id="3" creationId="{6F69123A-0AA4-4E60-861B-76568E4F57C2}"/>
          </ac:spMkLst>
        </pc:spChg>
      </pc:sldChg>
      <pc:sldChg chg="modSp new del ord">
        <pc:chgData name="sushma biradar" userId="S::170010032@iitdh.ac.in::66e27317-664e-4330-9c0b-7a88985793ca" providerId="AD" clId="Web-{E1046A1D-631B-7E4E-0973-5548D872E0D8}" dt="2019-01-12T20:49:31.050" v="579"/>
        <pc:sldMkLst>
          <pc:docMk/>
          <pc:sldMk cId="662226574" sldId="259"/>
        </pc:sldMkLst>
        <pc:spChg chg="mod">
          <ac:chgData name="sushma biradar" userId="S::170010032@iitdh.ac.in::66e27317-664e-4330-9c0b-7a88985793ca" providerId="AD" clId="Web-{E1046A1D-631B-7E4E-0973-5548D872E0D8}" dt="2019-01-12T20:49:26.753" v="578" actId="688"/>
          <ac:spMkLst>
            <pc:docMk/>
            <pc:sldMk cId="662226574" sldId="259"/>
            <ac:spMk id="2" creationId="{C2B51340-C0EA-4270-886F-A6399FCC61B8}"/>
          </ac:spMkLst>
        </pc:spChg>
      </pc:sldChg>
      <pc:sldChg chg="new del ord">
        <pc:chgData name="sushma biradar" userId="S::170010032@iitdh.ac.in::66e27317-664e-4330-9c0b-7a88985793ca" providerId="AD" clId="Web-{E1046A1D-631B-7E4E-0973-5548D872E0D8}" dt="2019-01-12T20:49:55.472" v="581"/>
        <pc:sldMkLst>
          <pc:docMk/>
          <pc:sldMk cId="2192156281" sldId="260"/>
        </pc:sldMkLst>
      </pc:sldChg>
      <pc:sldChg chg="addSp delSp modSp new">
        <pc:chgData name="sushma biradar" userId="S::170010032@iitdh.ac.in::66e27317-664e-4330-9c0b-7a88985793ca" providerId="AD" clId="Web-{E1046A1D-631B-7E4E-0973-5548D872E0D8}" dt="2019-01-12T21:25:08.743" v="1091" actId="20577"/>
        <pc:sldMkLst>
          <pc:docMk/>
          <pc:sldMk cId="781285158" sldId="261"/>
        </pc:sldMkLst>
        <pc:spChg chg="del mod">
          <ac:chgData name="sushma biradar" userId="S::170010032@iitdh.ac.in::66e27317-664e-4330-9c0b-7a88985793ca" providerId="AD" clId="Web-{E1046A1D-631B-7E4E-0973-5548D872E0D8}" dt="2019-01-12T20:50:01.379" v="583"/>
          <ac:spMkLst>
            <pc:docMk/>
            <pc:sldMk cId="781285158" sldId="261"/>
            <ac:spMk id="2" creationId="{5AC98EFA-DD72-4244-A2BF-1BD72299C84A}"/>
          </ac:spMkLst>
        </pc:spChg>
        <pc:spChg chg="del mod">
          <ac:chgData name="sushma biradar" userId="S::170010032@iitdh.ac.in::66e27317-664e-4330-9c0b-7a88985793ca" providerId="AD" clId="Web-{E1046A1D-631B-7E4E-0973-5548D872E0D8}" dt="2019-01-12T20:50:08.082" v="585"/>
          <ac:spMkLst>
            <pc:docMk/>
            <pc:sldMk cId="781285158" sldId="261"/>
            <ac:spMk id="3" creationId="{CCE929AE-044F-417D-A42A-1897D241141C}"/>
          </ac:spMkLst>
        </pc:spChg>
        <pc:spChg chg="mod">
          <ac:chgData name="sushma biradar" userId="S::170010032@iitdh.ac.in::66e27317-664e-4330-9c0b-7a88985793ca" providerId="AD" clId="Web-{E1046A1D-631B-7E4E-0973-5548D872E0D8}" dt="2019-01-12T21:25:08.743" v="1091" actId="20577"/>
          <ac:spMkLst>
            <pc:docMk/>
            <pc:sldMk cId="781285158" sldId="261"/>
            <ac:spMk id="4" creationId="{091C68B7-12E4-44C7-A269-579CF620ED2B}"/>
          </ac:spMkLst>
        </pc:spChg>
        <pc:picChg chg="add mod">
          <ac:chgData name="sushma biradar" userId="S::170010032@iitdh.ac.in::66e27317-664e-4330-9c0b-7a88985793ca" providerId="AD" clId="Web-{E1046A1D-631B-7E4E-0973-5548D872E0D8}" dt="2019-01-12T21:01:59.704" v="835" actId="14100"/>
          <ac:picMkLst>
            <pc:docMk/>
            <pc:sldMk cId="781285158" sldId="261"/>
            <ac:picMk id="5" creationId="{CBB54481-607A-4F64-927E-BE1748BA90B5}"/>
          </ac:picMkLst>
        </pc:picChg>
      </pc:sldChg>
      <pc:sldChg chg="addSp delSp modSp new mod ord setBg">
        <pc:chgData name="sushma biradar" userId="S::170010032@iitdh.ac.in::66e27317-664e-4330-9c0b-7a88985793ca" providerId="AD" clId="Web-{E1046A1D-631B-7E4E-0973-5548D872E0D8}" dt="2019-01-12T22:49:24.110" v="2486" actId="20577"/>
        <pc:sldMkLst>
          <pc:docMk/>
          <pc:sldMk cId="328142172" sldId="262"/>
        </pc:sldMkLst>
        <pc:spChg chg="mod">
          <ac:chgData name="sushma biradar" userId="S::170010032@iitdh.ac.in::66e27317-664e-4330-9c0b-7a88985793ca" providerId="AD" clId="Web-{E1046A1D-631B-7E4E-0973-5548D872E0D8}" dt="2019-01-12T21:22:31.644" v="1069" actId="20577"/>
          <ac:spMkLst>
            <pc:docMk/>
            <pc:sldMk cId="328142172" sldId="262"/>
            <ac:spMk id="2" creationId="{FBABC386-55E7-4489-9027-75E4EE7980E9}"/>
          </ac:spMkLst>
        </pc:spChg>
        <pc:spChg chg="add del mod">
          <ac:chgData name="sushma biradar" userId="S::170010032@iitdh.ac.in::66e27317-664e-4330-9c0b-7a88985793ca" providerId="AD" clId="Web-{E1046A1D-631B-7E4E-0973-5548D872E0D8}" dt="2019-01-12T22:49:24.110" v="2486" actId="20577"/>
          <ac:spMkLst>
            <pc:docMk/>
            <pc:sldMk cId="328142172" sldId="262"/>
            <ac:spMk id="3" creationId="{AB4EA38C-20E4-44AA-BC67-6EAEB5943DD7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9" creationId="{DB691D59-8F51-4DD8-AD41-D568D29B08F8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11" creationId="{204AEF18-0627-48F3-9B3D-F7E8F050B1D4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13" creationId="{CEAEE08A-C572-438F-9753-B0D527A515A7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15" creationId="{DB93146F-62ED-4C59-844C-0935D0FB5031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17" creationId="{B5D795CF-5F70-4821-BB11-0B2B8FCCD45A}"/>
          </ac:spMkLst>
        </pc:spChg>
        <pc:spChg chg="add del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19" creationId="{73B1AC31-0B6C-4781-BA06-16BE17F8AFBE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24" creationId="{DB691D59-8F51-4DD8-AD41-D568D29B08F8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26" creationId="{204AEF18-0627-48F3-9B3D-F7E8F050B1D4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28" creationId="{CEAEE08A-C572-438F-9753-B0D527A515A7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30" creationId="{DB93146F-62ED-4C59-844C-0935D0FB5031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32" creationId="{B5D795CF-5F70-4821-BB11-0B2B8FCCD45A}"/>
          </ac:spMkLst>
        </pc:spChg>
        <pc:spChg chg="add">
          <ac:chgData name="sushma biradar" userId="S::170010032@iitdh.ac.in::66e27317-664e-4330-9c0b-7a88985793ca" providerId="AD" clId="Web-{E1046A1D-631B-7E4E-0973-5548D872E0D8}" dt="2019-01-12T21:13:53.755" v="1012"/>
          <ac:spMkLst>
            <pc:docMk/>
            <pc:sldMk cId="328142172" sldId="262"/>
            <ac:spMk id="34" creationId="{73B1AC31-0B6C-4781-BA06-16BE17F8AFBE}"/>
          </ac:spMkLst>
        </pc:spChg>
        <pc:picChg chg="add del mod">
          <ac:chgData name="sushma biradar" userId="S::170010032@iitdh.ac.in::66e27317-664e-4330-9c0b-7a88985793ca" providerId="AD" clId="Web-{E1046A1D-631B-7E4E-0973-5548D872E0D8}" dt="2019-01-12T21:13:41.302" v="1010"/>
          <ac:picMkLst>
            <pc:docMk/>
            <pc:sldMk cId="328142172" sldId="262"/>
            <ac:picMk id="4" creationId="{D5D1B005-B23E-4A5B-BADE-F52B8596B6FE}"/>
          </ac:picMkLst>
        </pc:picChg>
        <pc:picChg chg="add mod">
          <ac:chgData name="sushma biradar" userId="S::170010032@iitdh.ac.in::66e27317-664e-4330-9c0b-7a88985793ca" providerId="AD" clId="Web-{E1046A1D-631B-7E4E-0973-5548D872E0D8}" dt="2019-01-12T21:15:45.123" v="1027" actId="1076"/>
          <ac:picMkLst>
            <pc:docMk/>
            <pc:sldMk cId="328142172" sldId="262"/>
            <ac:picMk id="6" creationId="{C0C90AF7-BBE3-4506-8486-AFB0DBCF866E}"/>
          </ac:picMkLst>
        </pc:picChg>
      </pc:sldChg>
      <pc:sldChg chg="addSp delSp modSp new">
        <pc:chgData name="sushma biradar" userId="S::170010032@iitdh.ac.in::66e27317-664e-4330-9c0b-7a88985793ca" providerId="AD" clId="Web-{E1046A1D-631B-7E4E-0973-5548D872E0D8}" dt="2019-01-12T22:37:16.269" v="2072" actId="1076"/>
        <pc:sldMkLst>
          <pc:docMk/>
          <pc:sldMk cId="2180434912" sldId="263"/>
        </pc:sldMkLst>
        <pc:spChg chg="add del mod">
          <ac:chgData name="sushma biradar" userId="S::170010032@iitdh.ac.in::66e27317-664e-4330-9c0b-7a88985793ca" providerId="AD" clId="Web-{E1046A1D-631B-7E4E-0973-5548D872E0D8}" dt="2019-01-12T22:36:58.535" v="2066" actId="14100"/>
          <ac:spMkLst>
            <pc:docMk/>
            <pc:sldMk cId="2180434912" sldId="263"/>
            <ac:spMk id="2" creationId="{C7FD5389-BB0A-4A23-8BC5-07C2B1372B8E}"/>
          </ac:spMkLst>
        </pc:spChg>
        <pc:spChg chg="del mod">
          <ac:chgData name="sushma biradar" userId="S::170010032@iitdh.ac.in::66e27317-664e-4330-9c0b-7a88985793ca" providerId="AD" clId="Web-{E1046A1D-631B-7E4E-0973-5548D872E0D8}" dt="2019-01-12T21:21:09.624" v="1049"/>
          <ac:spMkLst>
            <pc:docMk/>
            <pc:sldMk cId="2180434912" sldId="263"/>
            <ac:spMk id="3" creationId="{E7A1525B-C4AD-4BE6-9871-2C38B54B88C1}"/>
          </ac:spMkLst>
        </pc:spChg>
        <pc:spChg chg="mod">
          <ac:chgData name="sushma biradar" userId="S::170010032@iitdh.ac.in::66e27317-664e-4330-9c0b-7a88985793ca" providerId="AD" clId="Web-{E1046A1D-631B-7E4E-0973-5548D872E0D8}" dt="2019-01-12T22:37:16.269" v="2072" actId="1076"/>
          <ac:spMkLst>
            <pc:docMk/>
            <pc:sldMk cId="2180434912" sldId="263"/>
            <ac:spMk id="4" creationId="{8406F1F9-356C-4EFA-AD89-D002C47C706A}"/>
          </ac:spMkLst>
        </pc:spChg>
      </pc:sldChg>
      <pc:sldChg chg="new del">
        <pc:chgData name="sushma biradar" userId="S::170010032@iitdh.ac.in::66e27317-664e-4330-9c0b-7a88985793ca" providerId="AD" clId="Web-{E1046A1D-631B-7E4E-0973-5548D872E0D8}" dt="2019-01-12T21:20:09.822" v="1044"/>
        <pc:sldMkLst>
          <pc:docMk/>
          <pc:sldMk cId="4075624214" sldId="263"/>
        </pc:sldMkLst>
      </pc:sldChg>
      <pc:sldChg chg="addSp delSp modSp new mod setBg">
        <pc:chgData name="sushma biradar" userId="S::170010032@iitdh.ac.in::66e27317-664e-4330-9c0b-7a88985793ca" providerId="AD" clId="Web-{E1046A1D-631B-7E4E-0973-5548D872E0D8}" dt="2019-01-12T22:19:26.070" v="1992" actId="20577"/>
        <pc:sldMkLst>
          <pc:docMk/>
          <pc:sldMk cId="3050880289" sldId="264"/>
        </pc:sldMkLst>
        <pc:spChg chg="mod">
          <ac:chgData name="sushma biradar" userId="S::170010032@iitdh.ac.in::66e27317-664e-4330-9c0b-7a88985793ca" providerId="AD" clId="Web-{E1046A1D-631B-7E4E-0973-5548D872E0D8}" dt="2019-01-12T22:18:24.380" v="1981" actId="20577"/>
          <ac:spMkLst>
            <pc:docMk/>
            <pc:sldMk cId="3050880289" sldId="264"/>
            <ac:spMk id="2" creationId="{CC24FE03-5CAC-4F65-907C-1F3DA7DB0A7C}"/>
          </ac:spMkLst>
        </pc:spChg>
        <pc:spChg chg="del">
          <ac:chgData name="sushma biradar" userId="S::170010032@iitdh.ac.in::66e27317-664e-4330-9c0b-7a88985793ca" providerId="AD" clId="Web-{E1046A1D-631B-7E4E-0973-5548D872E0D8}" dt="2019-01-12T21:54:52.310" v="1607"/>
          <ac:spMkLst>
            <pc:docMk/>
            <pc:sldMk cId="3050880289" sldId="264"/>
            <ac:spMk id="3" creationId="{8DAB4135-2B08-4CA1-AB22-7D22F4A59438}"/>
          </ac:spMkLst>
        </pc:spChg>
        <pc:spChg chg="add mod">
          <ac:chgData name="sushma biradar" userId="S::170010032@iitdh.ac.in::66e27317-664e-4330-9c0b-7a88985793ca" providerId="AD" clId="Web-{E1046A1D-631B-7E4E-0973-5548D872E0D8}" dt="2019-01-12T22:19:26.070" v="1992" actId="20577"/>
          <ac:spMkLst>
            <pc:docMk/>
            <pc:sldMk cId="3050880289" sldId="264"/>
            <ac:spMk id="6" creationId="{CE39D763-92B2-4D64-A04B-6B1A41C2A568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9" creationId="{DB691D59-8F51-4DD8-AD41-D568D29B08F8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11" creationId="{204AEF18-0627-48F3-9B3D-F7E8F050B1D4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13" creationId="{CEAEE08A-C572-438F-9753-B0D527A515A7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15" creationId="{DB93146F-62ED-4C59-844C-0935D0FB5031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17" creationId="{B5D795CF-5F70-4821-BB11-0B2B8FCCD45A}"/>
          </ac:spMkLst>
        </pc:spChg>
        <pc:spChg chg="add">
          <ac:chgData name="sushma biradar" userId="S::170010032@iitdh.ac.in::66e27317-664e-4330-9c0b-7a88985793ca" providerId="AD" clId="Web-{E1046A1D-631B-7E4E-0973-5548D872E0D8}" dt="2019-01-12T21:55:15.844" v="1608"/>
          <ac:spMkLst>
            <pc:docMk/>
            <pc:sldMk cId="3050880289" sldId="264"/>
            <ac:spMk id="19" creationId="{73B1AC31-0B6C-4781-BA06-16BE17F8AFBE}"/>
          </ac:spMkLst>
        </pc:spChg>
        <pc:picChg chg="add mod ord">
          <ac:chgData name="sushma biradar" userId="S::170010032@iitdh.ac.in::66e27317-664e-4330-9c0b-7a88985793ca" providerId="AD" clId="Web-{E1046A1D-631B-7E4E-0973-5548D872E0D8}" dt="2019-01-12T21:55:15.844" v="1608"/>
          <ac:picMkLst>
            <pc:docMk/>
            <pc:sldMk cId="3050880289" sldId="264"/>
            <ac:picMk id="4" creationId="{4ED048FD-ED53-42C0-AA96-4A9A8C2D7208}"/>
          </ac:picMkLst>
        </pc:picChg>
      </pc:sldChg>
      <pc:sldChg chg="new del">
        <pc:chgData name="sushma biradar" userId="S::170010032@iitdh.ac.in::66e27317-664e-4330-9c0b-7a88985793ca" providerId="AD" clId="Web-{E1046A1D-631B-7E4E-0973-5548D872E0D8}" dt="2019-01-12T22:24:44.349" v="1995"/>
        <pc:sldMkLst>
          <pc:docMk/>
          <pc:sldMk cId="2360715422" sldId="265"/>
        </pc:sldMkLst>
      </pc:sldChg>
      <pc:sldChg chg="addSp delSp modSp new mod setBg">
        <pc:chgData name="sushma biradar" userId="S::170010032@iitdh.ac.in::66e27317-664e-4330-9c0b-7a88985793ca" providerId="AD" clId="Web-{E1046A1D-631B-7E4E-0973-5548D872E0D8}" dt="2019-01-12T22:35:39.049" v="2048" actId="1076"/>
        <pc:sldMkLst>
          <pc:docMk/>
          <pc:sldMk cId="4166375207" sldId="265"/>
        </pc:sldMkLst>
        <pc:spChg chg="del mod">
          <ac:chgData name="sushma biradar" userId="S::170010032@iitdh.ac.in::66e27317-664e-4330-9c0b-7a88985793ca" providerId="AD" clId="Web-{E1046A1D-631B-7E4E-0973-5548D872E0D8}" dt="2019-01-12T22:35:17.627" v="2030"/>
          <ac:spMkLst>
            <pc:docMk/>
            <pc:sldMk cId="4166375207" sldId="265"/>
            <ac:spMk id="2" creationId="{91D2E222-0009-42D4-9970-C78D31F8A95C}"/>
          </ac:spMkLst>
        </pc:spChg>
        <pc:spChg chg="mod">
          <ac:chgData name="sushma biradar" userId="S::170010032@iitdh.ac.in::66e27317-664e-4330-9c0b-7a88985793ca" providerId="AD" clId="Web-{E1046A1D-631B-7E4E-0973-5548D872E0D8}" dt="2019-01-12T22:35:39.049" v="2048" actId="1076"/>
          <ac:spMkLst>
            <pc:docMk/>
            <pc:sldMk cId="4166375207" sldId="265"/>
            <ac:spMk id="3" creationId="{1A46DE24-8964-49AA-986F-4291D35E276B}"/>
          </ac:spMkLst>
        </pc:spChg>
        <pc:spChg chg="add">
          <ac:chgData name="sushma biradar" userId="S::170010032@iitdh.ac.in::66e27317-664e-4330-9c0b-7a88985793ca" providerId="AD" clId="Web-{E1046A1D-631B-7E4E-0973-5548D872E0D8}" dt="2019-01-12T22:35:00.674" v="2025"/>
          <ac:spMkLst>
            <pc:docMk/>
            <pc:sldMk cId="4166375207" sldId="265"/>
            <ac:spMk id="9" creationId="{879A26B8-6C4E-452B-ADD3-ED324A7AB7E8}"/>
          </ac:spMkLst>
        </pc:spChg>
        <pc:spChg chg="add">
          <ac:chgData name="sushma biradar" userId="S::170010032@iitdh.ac.in::66e27317-664e-4330-9c0b-7a88985793ca" providerId="AD" clId="Web-{E1046A1D-631B-7E4E-0973-5548D872E0D8}" dt="2019-01-12T22:35:00.674" v="2025"/>
          <ac:spMkLst>
            <pc:docMk/>
            <pc:sldMk cId="4166375207" sldId="265"/>
            <ac:spMk id="11" creationId="{9B4167E1-E2B0-4192-8DA2-6967DDFF87A5}"/>
          </ac:spMkLst>
        </pc:spChg>
        <pc:spChg chg="add">
          <ac:chgData name="sushma biradar" userId="S::170010032@iitdh.ac.in::66e27317-664e-4330-9c0b-7a88985793ca" providerId="AD" clId="Web-{E1046A1D-631B-7E4E-0973-5548D872E0D8}" dt="2019-01-12T22:35:00.674" v="2025"/>
          <ac:spMkLst>
            <pc:docMk/>
            <pc:sldMk cId="4166375207" sldId="265"/>
            <ac:spMk id="13" creationId="{D03E4FEE-2E6A-44AB-B6BA-C1AD0CD6D93B}"/>
          </ac:spMkLst>
        </pc:spChg>
        <pc:spChg chg="add">
          <ac:chgData name="sushma biradar" userId="S::170010032@iitdh.ac.in::66e27317-664e-4330-9c0b-7a88985793ca" providerId="AD" clId="Web-{E1046A1D-631B-7E4E-0973-5548D872E0D8}" dt="2019-01-12T22:35:00.674" v="2025"/>
          <ac:spMkLst>
            <pc:docMk/>
            <pc:sldMk cId="4166375207" sldId="265"/>
            <ac:spMk id="15" creationId="{0817EB59-13B3-43DA-9B91-A7CC174A6069}"/>
          </ac:spMkLst>
        </pc:spChg>
        <pc:spChg chg="add">
          <ac:chgData name="sushma biradar" userId="S::170010032@iitdh.ac.in::66e27317-664e-4330-9c0b-7a88985793ca" providerId="AD" clId="Web-{E1046A1D-631B-7E4E-0973-5548D872E0D8}" dt="2019-01-12T22:35:00.674" v="2025"/>
          <ac:spMkLst>
            <pc:docMk/>
            <pc:sldMk cId="4166375207" sldId="265"/>
            <ac:spMk id="17" creationId="{C5F09389-6A8E-46D6-B5F4-A3C55FAE62EA}"/>
          </ac:spMkLst>
        </pc:spChg>
        <pc:picChg chg="add mod">
          <ac:chgData name="sushma biradar" userId="S::170010032@iitdh.ac.in::66e27317-664e-4330-9c0b-7a88985793ca" providerId="AD" clId="Web-{E1046A1D-631B-7E4E-0973-5548D872E0D8}" dt="2019-01-12T22:35:14.612" v="2028" actId="1076"/>
          <ac:picMkLst>
            <pc:docMk/>
            <pc:sldMk cId="4166375207" sldId="265"/>
            <ac:picMk id="4" creationId="{28EEEBB4-A07F-46D7-B743-B5EF6972B0B2}"/>
          </ac:picMkLst>
        </pc:picChg>
      </pc:sldChg>
      <pc:sldChg chg="modSp add replId">
        <pc:chgData name="sushma biradar" userId="S::170010032@iitdh.ac.in::66e27317-664e-4330-9c0b-7a88985793ca" providerId="AD" clId="Web-{E1046A1D-631B-7E4E-0973-5548D872E0D8}" dt="2019-01-12T22:47:31.386" v="2469" actId="20577"/>
        <pc:sldMkLst>
          <pc:docMk/>
          <pc:sldMk cId="1410090821" sldId="266"/>
        </pc:sldMkLst>
        <pc:spChg chg="mod">
          <ac:chgData name="sushma biradar" userId="S::170010032@iitdh.ac.in::66e27317-664e-4330-9c0b-7a88985793ca" providerId="AD" clId="Web-{E1046A1D-631B-7E4E-0973-5548D872E0D8}" dt="2019-01-12T22:47:31.386" v="2469" actId="20577"/>
          <ac:spMkLst>
            <pc:docMk/>
            <pc:sldMk cId="1410090821" sldId="266"/>
            <ac:spMk id="3" creationId="{6F69123A-0AA4-4E60-861B-76568E4F57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0"/>
            <a:ext cx="12192000" cy="76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6608" y="2116471"/>
            <a:ext cx="1695123" cy="1088572"/>
          </a:xfrm>
        </p:spPr>
        <p:txBody>
          <a:bodyPr>
            <a:normAutofit/>
          </a:bodyPr>
          <a:lstStyle/>
          <a:p>
            <a:r>
              <a:rPr lang="en-IN" sz="40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SPAS</a:t>
            </a:r>
            <a:endParaRPr lang="en-IN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6837" y="4005286"/>
            <a:ext cx="9144000" cy="1088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Gautam  </a:t>
            </a:r>
            <a:r>
              <a:rPr lang="en-IN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Ashrith</a:t>
            </a:r>
            <a:r>
              <a:rPr lang="en-IN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en-IN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Sushma</a:t>
            </a:r>
            <a:r>
              <a:rPr lang="en-IN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</a:t>
            </a:r>
            <a:r>
              <a:rPr lang="en-IN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Swapnik</a:t>
            </a:r>
            <a:endParaRPr lang="en-IN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99505" y="3409260"/>
            <a:ext cx="1695123" cy="10885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GASS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77662" y="2747626"/>
            <a:ext cx="1695123" cy="1088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n/>
                <a:solidFill>
                  <a:srgbClr val="92D050"/>
                </a:solidFill>
              </a:rPr>
              <a:t>by</a:t>
            </a:r>
            <a:endParaRPr lang="en-IN" b="1" dirty="0">
              <a:ln/>
              <a:solidFill>
                <a:srgbClr val="92D05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5662" y="1519934"/>
            <a:ext cx="9144000" cy="10885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Silent Public Address System</a:t>
            </a:r>
          </a:p>
        </p:txBody>
      </p:sp>
    </p:spTree>
    <p:extLst>
      <p:ext uri="{BB962C8B-B14F-4D97-AF65-F5344CB8AC3E}">
        <p14:creationId xmlns:p14="http://schemas.microsoft.com/office/powerpoint/2010/main" val="15773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25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375E-6 -2.59259E-6 L -4.375E-6 -0.07222 " pathEditMode="relative" rAng="0" ptsTypes="AA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7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68B7-12E4-44C7-A269-579CF620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551" y="573108"/>
            <a:ext cx="11029617" cy="37760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 panose="05020102010507070707" pitchFamily="18" charset="2"/>
              <a:buChar char="•"/>
            </a:pPr>
            <a:r>
              <a:rPr lang="en-US" sz="3600" dirty="0"/>
              <a:t>Have you ever travelled by train ?</a:t>
            </a: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en-US" sz="3600" dirty="0"/>
              <a:t>How did you get to know which platform your train would be on?</a:t>
            </a: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en-US" sz="3600" dirty="0"/>
              <a:t>And how attentive were you while announcements were being made?</a:t>
            </a:r>
          </a:p>
          <a:p>
            <a:pPr marL="457200" indent="-457200">
              <a:buFont typeface="Arial" panose="05020102010507070707" pitchFamily="18" charset="2"/>
              <a:buChar char="•"/>
            </a:pPr>
            <a:r>
              <a:rPr lang="en-US" sz="3600" dirty="0"/>
              <a:t>What about those times of unpredictable delay?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B54481-607A-4F64-927E-BE1748B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81" y="4345198"/>
            <a:ext cx="4565529" cy="22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63476-6851-47FB-9E3D-C22A9F8F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The Story Board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0A695D2-323F-4B15-9421-FDAD0A131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" b="-1"/>
          <a:stretch/>
        </p:blipFill>
        <p:spPr>
          <a:xfrm>
            <a:off x="460909" y="628479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F4F-600E-4116-9359-D4DC5665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announcement system in </a:t>
            </a:r>
            <a:r>
              <a:rPr lang="en-US" dirty="0" err="1"/>
              <a:t>indian</a:t>
            </a:r>
            <a:r>
              <a:rPr lang="en-US" dirty="0"/>
              <a:t> railways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123A-0AA4-4E60-861B-76568E4F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9288"/>
            <a:ext cx="11029615" cy="4210265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800" dirty="0"/>
              <a:t>There is often a lot of noise in railway stations due to trains and general commotion, and sometimes technical defects</a:t>
            </a:r>
          </a:p>
          <a:p>
            <a:pPr marL="305435" indent="-305435"/>
            <a:r>
              <a:rPr lang="en-US" sz="2800" dirty="0"/>
              <a:t>Announcements made in railway stations are not always audible as a result</a:t>
            </a:r>
          </a:p>
          <a:p>
            <a:pPr marL="305435" indent="-305435"/>
            <a:r>
              <a:rPr lang="en-US" sz="2800" dirty="0"/>
              <a:t>Passengers are demanded to be attentive at all times</a:t>
            </a:r>
          </a:p>
          <a:p>
            <a:pPr marL="305435" indent="-305435"/>
            <a:r>
              <a:rPr lang="en-US" sz="2800" dirty="0"/>
              <a:t>Such announcements through speakers and screens may not be of any help to the differently abled </a:t>
            </a:r>
          </a:p>
          <a:p>
            <a:pPr marL="305435" indent="-305435"/>
            <a:r>
              <a:rPr lang="en-US" sz="2800" dirty="0"/>
              <a:t>Smartphones and the internet are not universal</a:t>
            </a:r>
            <a:endParaRPr lang="en-US" dirty="0"/>
          </a:p>
          <a:p>
            <a:pPr marL="305435" indent="-305435"/>
            <a:endParaRPr lang="en-US" sz="2800" dirty="0"/>
          </a:p>
          <a:p>
            <a:pPr marL="305435" indent="-30543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09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735497"/>
            <a:ext cx="5794513" cy="3859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6" y="3520102"/>
            <a:ext cx="6397487" cy="36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BC386-55E7-4489-9027-75E4EE79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02" y="1002282"/>
            <a:ext cx="6798608" cy="1036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OuR</a:t>
            </a:r>
            <a:r>
              <a:rPr lang="en-US" dirty="0">
                <a:solidFill>
                  <a:srgbClr val="FFFFFF"/>
                </a:solidFill>
              </a:rPr>
              <a:t> Hack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A38C-20E4-44AA-BC67-6EAEB5943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9243" y="2383662"/>
            <a:ext cx="6798608" cy="28550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EBEBEB"/>
                </a:solidFill>
              </a:rPr>
              <a:t>To create a system that notifies</a:t>
            </a:r>
            <a:endParaRPr lang="en-US" dirty="0">
              <a:solidFill>
                <a:srgbClr val="903163"/>
              </a:solidFill>
            </a:endParaRPr>
          </a:p>
          <a:p>
            <a:r>
              <a:rPr lang="en-US" sz="2400" dirty="0">
                <a:solidFill>
                  <a:srgbClr val="EBEBEB"/>
                </a:solidFill>
              </a:rPr>
              <a:t>Personally, regularly</a:t>
            </a:r>
            <a:endParaRPr lang="en-US" dirty="0">
              <a:solidFill>
                <a:srgbClr val="903163"/>
              </a:solidFill>
            </a:endParaRPr>
          </a:p>
          <a:p>
            <a:r>
              <a:rPr lang="en-US" sz="2400" dirty="0">
                <a:solidFill>
                  <a:srgbClr val="EBEBEB"/>
                </a:solidFill>
              </a:rPr>
              <a:t>Without the need of internet</a:t>
            </a:r>
            <a:endParaRPr lang="en-US" dirty="0">
              <a:solidFill>
                <a:srgbClr val="903163"/>
              </a:solidFill>
            </a:endParaRPr>
          </a:p>
          <a:p>
            <a:r>
              <a:rPr lang="en-US" sz="2400" dirty="0">
                <a:solidFill>
                  <a:srgbClr val="EBEBEB"/>
                </a:solidFill>
              </a:rPr>
              <a:t>Even on a simple mobile</a:t>
            </a:r>
          </a:p>
          <a:p>
            <a:r>
              <a:rPr lang="en-US" sz="2400" dirty="0">
                <a:solidFill>
                  <a:srgbClr val="EBEBEB"/>
                </a:solidFill>
              </a:rPr>
              <a:t>And is both readable and audible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0C90AF7-BBE3-4506-8486-AFB0DBCF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9" y="1968401"/>
            <a:ext cx="3058835" cy="302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5389-BB0A-4A23-8BC5-07C2B137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9" y="682107"/>
            <a:ext cx="11029616" cy="7823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6F1F9-356C-4EFA-AD89-D002C47C7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1838317"/>
            <a:ext cx="11029617" cy="4423047"/>
          </a:xfrm>
        </p:spPr>
        <p:txBody>
          <a:bodyPr/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800" dirty="0"/>
              <a:t>A device carrying app is present at various </a:t>
            </a:r>
            <a:r>
              <a:rPr lang="en-US" sz="2800" dirty="0" smtClean="0"/>
              <a:t>locations in the railway station</a:t>
            </a:r>
            <a:endParaRPr lang="en-US" sz="2800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800" dirty="0"/>
              <a:t>Users can feed in their mobile number and train number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800" dirty="0"/>
              <a:t>SMS containing present status </a:t>
            </a:r>
            <a:r>
              <a:rPr lang="en-US" sz="2800" dirty="0" smtClean="0"/>
              <a:t>and </a:t>
            </a:r>
            <a:r>
              <a:rPr lang="en-US" sz="2800" dirty="0"/>
              <a:t>a link </a:t>
            </a:r>
            <a:r>
              <a:rPr lang="en-US" sz="2800" dirty="0" smtClean="0"/>
              <a:t>is </a:t>
            </a:r>
            <a:r>
              <a:rPr lang="en-US" sz="2800" dirty="0"/>
              <a:t>sent to the user </a:t>
            </a:r>
            <a:r>
              <a:rPr lang="en-US" sz="2800" dirty="0" smtClean="0"/>
              <a:t>whenever there is an update on the train status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800" dirty="0" smtClean="0"/>
              <a:t>Link contains live updates of the user's train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800" dirty="0" smtClean="0"/>
              <a:t>One </a:t>
            </a:r>
            <a:r>
              <a:rPr lang="en-US" sz="2800" dirty="0"/>
              <a:t>can look for status of all other trains going through the station</a:t>
            </a:r>
          </a:p>
        </p:txBody>
      </p:sp>
    </p:spTree>
    <p:extLst>
      <p:ext uri="{BB962C8B-B14F-4D97-AF65-F5344CB8AC3E}">
        <p14:creationId xmlns:p14="http://schemas.microsoft.com/office/powerpoint/2010/main" val="21804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4FE03-5CAC-4F65-907C-1F3DA7D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582" y="729112"/>
            <a:ext cx="6798608" cy="791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FUTURE FEATURES</a:t>
            </a:r>
            <a:endParaRPr lang="en-US" dirty="0"/>
          </a:p>
        </p:txBody>
      </p:sp>
      <p:pic>
        <p:nvPicPr>
          <p:cNvPr id="4" name="Picture 4" descr="A picture containing sign, outdoor, sky, stop&#10;&#10;Description generated with very high confidence">
            <a:extLst>
              <a:ext uri="{FF2B5EF4-FFF2-40B4-BE49-F238E27FC236}">
                <a16:creationId xmlns:a16="http://schemas.microsoft.com/office/drawing/2014/main" id="{4ED048FD-ED53-42C0-AA96-4A9A8C2D7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9D763-92B2-4D64-A04B-6B1A41C2A568}"/>
              </a:ext>
            </a:extLst>
          </p:cNvPr>
          <p:cNvSpPr txBox="1"/>
          <p:nvPr/>
        </p:nvSpPr>
        <p:spPr>
          <a:xfrm>
            <a:off x="4235571" y="1784230"/>
            <a:ext cx="7300820" cy="5509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To have a QR code scanner instead of manual input at entrance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Eliminate the need for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TC through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digitization of ticket collection process using QR code scanners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Implementing notifications through automated phone calls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DE24-8964-49AA-986F-4291D35E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0" y="1520857"/>
            <a:ext cx="4947221" cy="3650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FFFF"/>
                </a:solidFill>
              </a:rPr>
              <a:t>THANK YOU</a:t>
            </a:r>
            <a:endParaRPr lang="en-US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09389-6A8E-46D6-B5F4-A3C55FAE6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9" y="619125"/>
            <a:ext cx="5600006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8EEEBB4-A07F-46D7-B743-B5EF6972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574" y="1515064"/>
            <a:ext cx="3816664" cy="38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39</TotalTime>
  <Words>193</Words>
  <Application>Microsoft Office PowerPoint</Application>
  <PresentationFormat>Widescreen</PresentationFormat>
  <Paragraphs>35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SPAS</vt:lpstr>
      <vt:lpstr>PowerPoint Presentation</vt:lpstr>
      <vt:lpstr>The Story Board</vt:lpstr>
      <vt:lpstr>Public announcement system in indian railways</vt:lpstr>
      <vt:lpstr>PowerPoint Presentation</vt:lpstr>
      <vt:lpstr>OuR Hack</vt:lpstr>
      <vt:lpstr>IMPLEMENTATION</vt:lpstr>
      <vt:lpstr>FUTURE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Gautam</cp:lastModifiedBy>
  <cp:revision>701</cp:revision>
  <dcterms:created xsi:type="dcterms:W3CDTF">2014-08-26T23:51:37Z</dcterms:created>
  <dcterms:modified xsi:type="dcterms:W3CDTF">2019-01-13T07:11:34Z</dcterms:modified>
</cp:coreProperties>
</file>