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7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3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81B57D-C433-4644-A678-D8C7FBFEEEF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31AE90-1015-4AC0-8F4E-C2A9419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312332"/>
          </a:xfrm>
        </p:spPr>
        <p:txBody>
          <a:bodyPr/>
          <a:lstStyle/>
          <a:p>
            <a:pPr algn="ctr"/>
            <a:r>
              <a:rPr lang="en-US" dirty="0" smtClean="0"/>
              <a:t>Wallet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0" y="3983567"/>
            <a:ext cx="4124322" cy="1388534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Manohar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Keshaveni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Bojji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Kinagi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Pallavi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Hanisha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Gamidi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8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</a:t>
            </a:r>
            <a:r>
              <a:rPr lang="en-US" dirty="0" smtClean="0"/>
              <a:t>	</a:t>
            </a:r>
            <a:r>
              <a:rPr lang="en-US" dirty="0" smtClean="0"/>
              <a:t> Statement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3101"/>
            <a:ext cx="10018713" cy="3848100"/>
          </a:xfrm>
        </p:spPr>
        <p:txBody>
          <a:bodyPr>
            <a:normAutofit/>
          </a:bodyPr>
          <a:lstStyle/>
          <a:p>
            <a:r>
              <a:rPr lang="en-US" dirty="0"/>
              <a:t>Create a Wallet Server Application which should implement the following functionalities:-</a:t>
            </a:r>
          </a:p>
          <a:p>
            <a:pPr marL="342900" indent="-342900">
              <a:buAutoNum type="arabicPeriod"/>
            </a:pPr>
            <a:r>
              <a:rPr lang="en-US" dirty="0"/>
              <a:t>Create Account</a:t>
            </a:r>
          </a:p>
          <a:p>
            <a:pPr marL="342900" indent="-342900">
              <a:buAutoNum type="arabicPeriod"/>
            </a:pPr>
            <a:r>
              <a:rPr lang="en-US" dirty="0"/>
              <a:t>Deposit Amount</a:t>
            </a:r>
          </a:p>
          <a:p>
            <a:pPr marL="342900" indent="-342900">
              <a:buAutoNum type="arabicPeriod"/>
            </a:pPr>
            <a:r>
              <a:rPr lang="en-US" dirty="0"/>
              <a:t>Fund Transfer</a:t>
            </a:r>
          </a:p>
          <a:p>
            <a:pPr marL="342900" indent="-342900">
              <a:buAutoNum type="arabicPeriod"/>
            </a:pPr>
            <a:r>
              <a:rPr lang="en-US" dirty="0"/>
              <a:t>Show Balance</a:t>
            </a:r>
          </a:p>
          <a:p>
            <a:pPr marL="342900" indent="-342900">
              <a:buAutoNum type="arabicPeriod"/>
            </a:pPr>
            <a:r>
              <a:rPr lang="en-US" dirty="0"/>
              <a:t>Print Transactions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6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0500" y="139700"/>
            <a:ext cx="10731500" cy="736600"/>
          </a:xfrm>
        </p:spPr>
        <p:txBody>
          <a:bodyPr/>
          <a:lstStyle/>
          <a:p>
            <a:pPr algn="l"/>
            <a:r>
              <a:rPr lang="en-US" dirty="0" smtClean="0"/>
              <a:t>Bean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19871"/>
              </p:ext>
            </p:extLst>
          </p:nvPr>
        </p:nvGraphicFramePr>
        <p:xfrm>
          <a:off x="1143000" y="876300"/>
          <a:ext cx="5295900" cy="395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</a:tblGrid>
              <a:tr h="4058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46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private String </a:t>
                      </a:r>
                      <a:r>
                        <a:rPr lang="en-US" sz="1800" dirty="0" err="1" smtClean="0"/>
                        <a:t>customerName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r>
                        <a:rPr lang="en-US" sz="1800" dirty="0" smtClean="0"/>
                        <a:t>private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mobileNumber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r>
                        <a:rPr lang="en-US" sz="1800" dirty="0" smtClean="0"/>
                        <a:t>private Account </a:t>
                      </a:r>
                      <a:r>
                        <a:rPr lang="en-US" sz="1800" dirty="0" err="1" smtClean="0"/>
                        <a:t>account</a:t>
                      </a:r>
                      <a:r>
                        <a:rPr lang="en-US" sz="1800" dirty="0" smtClean="0"/>
                        <a:t>; </a:t>
                      </a:r>
                      <a:endParaRPr lang="en-US" sz="18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25365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public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String </a:t>
                      </a:r>
                      <a:r>
                        <a:rPr lang="en-US" sz="1800" baseline="0" dirty="0" err="1" smtClean="0"/>
                        <a:t>getCustomerName</a:t>
                      </a:r>
                      <a:r>
                        <a:rPr lang="en-US" sz="1800" baseline="0" dirty="0" smtClean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</a:t>
                      </a:r>
                      <a:r>
                        <a:rPr lang="en-US" sz="1800" baseline="0" dirty="0" smtClean="0"/>
                        <a:t>void </a:t>
                      </a:r>
                      <a:r>
                        <a:rPr lang="en-US" sz="1800" baseline="0" dirty="0" err="1" smtClean="0"/>
                        <a:t>setCustomerName</a:t>
                      </a:r>
                      <a:r>
                        <a:rPr lang="en-US" sz="1800" baseline="0" dirty="0" smtClean="0"/>
                        <a:t>(String </a:t>
                      </a:r>
                      <a:r>
                        <a:rPr lang="en-US" sz="1800" baseline="0" dirty="0" err="1" smtClean="0"/>
                        <a:t>customerName</a:t>
                      </a:r>
                      <a:r>
                        <a:rPr lang="en-US" sz="1800" baseline="0" dirty="0" smtClean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getMobileNumber</a:t>
                      </a:r>
                      <a:r>
                        <a:rPr lang="en-US" sz="1800" baseline="0" dirty="0" smtClean="0"/>
                        <a:t>()</a:t>
                      </a:r>
                      <a:endParaRPr lang="en-US" sz="18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</a:t>
                      </a:r>
                      <a:r>
                        <a:rPr lang="en-US" sz="1800" baseline="0" dirty="0" smtClean="0"/>
                        <a:t>void </a:t>
                      </a:r>
                      <a:r>
                        <a:rPr lang="en-US" sz="1800" baseline="0" dirty="0" err="1" smtClean="0"/>
                        <a:t>setMobileNumber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mobileNumber</a:t>
                      </a:r>
                      <a:r>
                        <a:rPr lang="en-US" sz="1800" baseline="0" dirty="0" smtClean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Account </a:t>
                      </a:r>
                      <a:r>
                        <a:rPr lang="en-US" sz="1800" baseline="0" dirty="0" err="1" smtClean="0"/>
                        <a:t>getAccount</a:t>
                      </a:r>
                      <a:r>
                        <a:rPr lang="en-US" sz="1800" baseline="0" dirty="0" smtClean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void </a:t>
                      </a:r>
                      <a:r>
                        <a:rPr lang="en-US" sz="1800" baseline="0" dirty="0" err="1" smtClean="0"/>
                        <a:t>setAccount</a:t>
                      </a:r>
                      <a:r>
                        <a:rPr lang="en-US" sz="1800" baseline="0" dirty="0" smtClean="0"/>
                        <a:t>(Account account)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7689"/>
              </p:ext>
            </p:extLst>
          </p:nvPr>
        </p:nvGraphicFramePr>
        <p:xfrm>
          <a:off x="6616700" y="1003301"/>
          <a:ext cx="5181600" cy="285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491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Account</a:t>
                      </a:r>
                      <a:endParaRPr lang="en-US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5588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BigDecimal</a:t>
                      </a:r>
                      <a:r>
                        <a:rPr lang="en-US" baseline="0" dirty="0" smtClean="0"/>
                        <a:t>  balance</a:t>
                      </a:r>
                      <a:r>
                        <a:rPr lang="en-US" dirty="0" smtClean="0"/>
                        <a:t>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private Transaction </a:t>
                      </a:r>
                      <a:r>
                        <a:rPr lang="en-US" dirty="0" err="1" smtClean="0"/>
                        <a:t>transaction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15332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 </a:t>
                      </a:r>
                      <a:r>
                        <a:rPr lang="en-US" baseline="0" dirty="0" err="1" smtClean="0"/>
                        <a:t>BigDecimal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getBalance</a:t>
                      </a:r>
                      <a:r>
                        <a:rPr lang="en-US" baseline="0" dirty="0" smtClean="0"/>
                        <a:t> ()</a:t>
                      </a:r>
                      <a:endParaRPr lang="en-US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</a:t>
                      </a:r>
                      <a:r>
                        <a:rPr lang="en-US" baseline="0" dirty="0" smtClean="0"/>
                        <a:t>void </a:t>
                      </a:r>
                      <a:r>
                        <a:rPr lang="en-US" baseline="0" dirty="0" err="1" smtClean="0"/>
                        <a:t>setBalance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BigDecimal</a:t>
                      </a:r>
                      <a:r>
                        <a:rPr lang="en-US" baseline="0" dirty="0" smtClean="0"/>
                        <a:t> balance)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Transaction </a:t>
                      </a:r>
                      <a:r>
                        <a:rPr lang="en-US" baseline="0" dirty="0" err="1" smtClean="0"/>
                        <a:t>getTransaction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 void </a:t>
                      </a:r>
                      <a:r>
                        <a:rPr lang="en-US" baseline="0" dirty="0" err="1" smtClean="0"/>
                        <a:t>setTransaction</a:t>
                      </a:r>
                      <a:r>
                        <a:rPr lang="en-US" baseline="0" dirty="0" smtClean="0"/>
                        <a:t>(Transaction transaction)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57390"/>
              </p:ext>
            </p:extLst>
          </p:nvPr>
        </p:nvGraphicFramePr>
        <p:xfrm>
          <a:off x="3175000" y="1041399"/>
          <a:ext cx="6451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600"/>
              </a:tblGrid>
              <a:tr h="3534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</a:t>
                      </a:r>
                      <a:endParaRPr lang="en-US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6471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transactionId</a:t>
                      </a:r>
                      <a:r>
                        <a:rPr lang="en-US" dirty="0" smtClean="0"/>
                        <a:t>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private Date </a:t>
                      </a:r>
                      <a:r>
                        <a:rPr lang="en-US" dirty="0" err="1" smtClean="0"/>
                        <a:t>date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private String description;</a:t>
                      </a:r>
                    </a:p>
                    <a:p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BigDecimal</a:t>
                      </a:r>
                      <a:r>
                        <a:rPr lang="en-US" dirty="0" smtClean="0"/>
                        <a:t> amount;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2778049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getTransactionId</a:t>
                      </a:r>
                      <a:r>
                        <a:rPr lang="en-US" baseline="0" dirty="0" smtClean="0"/>
                        <a:t>()</a:t>
                      </a:r>
                      <a:endParaRPr lang="en-US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</a:t>
                      </a:r>
                      <a:r>
                        <a:rPr lang="en-US" baseline="0" dirty="0" smtClean="0"/>
                        <a:t>void </a:t>
                      </a:r>
                      <a:r>
                        <a:rPr lang="en-US" baseline="0" dirty="0" err="1" smtClean="0"/>
                        <a:t>setTransactionId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transactionId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</a:t>
                      </a:r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getDescription</a:t>
                      </a:r>
                      <a:r>
                        <a:rPr lang="en-US" baseline="0" dirty="0" smtClean="0"/>
                        <a:t> ()</a:t>
                      </a:r>
                      <a:endParaRPr lang="en-US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</a:t>
                      </a:r>
                      <a:r>
                        <a:rPr lang="en-US" baseline="0" dirty="0" smtClean="0"/>
                        <a:t>void </a:t>
                      </a:r>
                      <a:r>
                        <a:rPr lang="en-US" baseline="0" dirty="0" err="1" smtClean="0"/>
                        <a:t>setD</a:t>
                      </a:r>
                      <a:r>
                        <a:rPr lang="en-US" dirty="0" err="1" smtClean="0"/>
                        <a:t>escription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(String description)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BigDecimal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getAmount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</a:t>
                      </a:r>
                      <a:r>
                        <a:rPr lang="en-US" baseline="0" dirty="0" err="1" smtClean="0"/>
                        <a:t>setAmount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dirty="0" err="1" smtClean="0"/>
                        <a:t>BigDecimal</a:t>
                      </a:r>
                      <a:r>
                        <a:rPr lang="en-US" baseline="0" dirty="0" smtClean="0"/>
                        <a:t> amount)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Date </a:t>
                      </a:r>
                      <a:r>
                        <a:rPr lang="en-US" baseline="0" dirty="0" err="1" smtClean="0"/>
                        <a:t>getDate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</a:t>
                      </a:r>
                      <a:r>
                        <a:rPr lang="en-US" baseline="0" dirty="0" err="1" smtClean="0"/>
                        <a:t>setDate</a:t>
                      </a:r>
                      <a:r>
                        <a:rPr lang="en-US" baseline="0" dirty="0" smtClean="0"/>
                        <a:t>(Date date)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254000"/>
            <a:ext cx="10439400" cy="6731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5300" y="1038147"/>
            <a:ext cx="269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72503"/>
              </p:ext>
            </p:extLst>
          </p:nvPr>
        </p:nvGraphicFramePr>
        <p:xfrm>
          <a:off x="2946400" y="1420586"/>
          <a:ext cx="6591300" cy="35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0"/>
              </a:tblGrid>
              <a:tr h="4429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CustomerService</a:t>
                      </a:r>
                      <a:endParaRPr lang="en-US" sz="2000" dirty="0" smtClean="0"/>
                    </a:p>
                  </a:txBody>
                  <a:tcPr/>
                </a:tc>
              </a:tr>
              <a:tr h="27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dk1"/>
                          </a:solidFill>
                        </a:rPr>
                        <a:t>public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void </a:t>
                      </a:r>
                      <a:r>
                        <a:rPr lang="en-US" sz="2000" baseline="0" dirty="0" err="1" smtClean="0">
                          <a:solidFill>
                            <a:schemeClr val="dk1"/>
                          </a:solidFill>
                        </a:rPr>
                        <a:t>createAccount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dk1"/>
                          </a:solidFill>
                        </a:rPr>
                        <a:t>mobileNumber,</a:t>
                      </a:r>
                      <a:r>
                        <a:rPr lang="en-US" sz="2000" dirty="0" err="1" smtClean="0"/>
                        <a:t>BigDecimal</a:t>
                      </a:r>
                      <a:r>
                        <a:rPr lang="en-US" sz="2000" baseline="0" dirty="0" smtClean="0"/>
                        <a:t> amount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2000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2000" dirty="0" smtClean="0"/>
                        <a:t>public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deposit(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mobileNumber,BigDecimal</a:t>
                      </a:r>
                      <a:r>
                        <a:rPr lang="en-US" sz="2000" baseline="0" dirty="0" smtClean="0"/>
                        <a:t> amount )</a:t>
                      </a:r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public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fundTransfer</a:t>
                      </a:r>
                      <a:r>
                        <a:rPr lang="en-US" sz="2000" baseline="0" dirty="0" smtClean="0"/>
                        <a:t>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mobileNumber,int</a:t>
                      </a:r>
                      <a:r>
                        <a:rPr lang="en-US" sz="2000" baseline="0" dirty="0" smtClean="0"/>
                        <a:t> mobileNumber1)</a:t>
                      </a:r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public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showBalance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BigDecimal</a:t>
                      </a:r>
                      <a:r>
                        <a:rPr lang="en-US" sz="2000" dirty="0" smtClean="0"/>
                        <a:t> amount)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public Transaction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printTransaction</a:t>
                      </a:r>
                      <a:r>
                        <a:rPr lang="en-US" sz="2000" baseline="0" dirty="0" smtClean="0"/>
                        <a:t>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mobileNumber</a:t>
                      </a:r>
                      <a:r>
                        <a:rPr lang="en-US" sz="2000" baseline="0" dirty="0" smtClean="0"/>
                        <a:t>)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Private </a:t>
                      </a:r>
                      <a:r>
                        <a:rPr lang="en-US" sz="2000" baseline="0" dirty="0" err="1" smtClean="0"/>
                        <a:t>CustomerDAO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customerDao</a:t>
                      </a:r>
                      <a:endParaRPr lang="en-US" sz="2000" baseline="0" dirty="0" smtClean="0"/>
                    </a:p>
                    <a:p>
                      <a:endParaRPr lang="en-US" sz="2000" baseline="0" dirty="0" smtClean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9701"/>
            <a:ext cx="10018713" cy="990600"/>
          </a:xfrm>
        </p:spPr>
        <p:txBody>
          <a:bodyPr/>
          <a:lstStyle/>
          <a:p>
            <a:pPr algn="l"/>
            <a:r>
              <a:rPr lang="en-US" dirty="0" smtClean="0"/>
              <a:t>DAO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09796"/>
              </p:ext>
            </p:extLst>
          </p:nvPr>
        </p:nvGraphicFramePr>
        <p:xfrm>
          <a:off x="2661557" y="1130301"/>
          <a:ext cx="5698672" cy="308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2"/>
              </a:tblGrid>
              <a:tr h="7023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CustomerDAO</a:t>
                      </a:r>
                      <a:endParaRPr lang="en-US" dirty="0" smtClean="0"/>
                    </a:p>
                  </a:txBody>
                  <a:tcPr/>
                </a:tc>
              </a:tr>
              <a:tr h="23801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public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boolean</a:t>
                      </a:r>
                      <a:r>
                        <a:rPr lang="en-US" sz="2000" baseline="0" dirty="0" smtClean="0"/>
                        <a:t> save(Customer customer)</a:t>
                      </a:r>
                    </a:p>
                    <a:p>
                      <a:r>
                        <a:rPr lang="en-US" sz="2000" baseline="0" dirty="0" smtClean="0"/>
                        <a:t>public Account </a:t>
                      </a:r>
                      <a:r>
                        <a:rPr lang="en-US" sz="2000" baseline="0" dirty="0" err="1" smtClean="0"/>
                        <a:t>searchAccount</a:t>
                      </a:r>
                      <a:r>
                        <a:rPr lang="en-US" sz="2000" baseline="0" dirty="0" smtClean="0"/>
                        <a:t>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mobileNumber</a:t>
                      </a:r>
                      <a:r>
                        <a:rPr lang="en-US" sz="2000" baseline="0" dirty="0" smtClean="0"/>
                        <a:t>)</a:t>
                      </a:r>
                    </a:p>
                    <a:p>
                      <a:r>
                        <a:rPr lang="en-US" sz="2000" baseline="0" dirty="0" smtClean="0"/>
                        <a:t>public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updateBalance</a:t>
                      </a:r>
                      <a:r>
                        <a:rPr lang="en-US" sz="2000" baseline="0" dirty="0" smtClean="0"/>
                        <a:t>(</a:t>
                      </a:r>
                      <a:r>
                        <a:rPr lang="en-US" sz="2000" baseline="0" dirty="0" err="1" smtClean="0"/>
                        <a:t>BigDecimal</a:t>
                      </a:r>
                      <a:r>
                        <a:rPr lang="en-US" sz="2000" baseline="0" dirty="0" smtClean="0"/>
                        <a:t> amount)</a:t>
                      </a:r>
                    </a:p>
                    <a:p>
                      <a:r>
                        <a:rPr lang="en-US" sz="2000" baseline="0" dirty="0" smtClean="0"/>
                        <a:t>Public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getMobileNumber</a:t>
                      </a:r>
                      <a:r>
                        <a:rPr lang="en-US" sz="2000" baseline="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60534"/>
              </p:ext>
            </p:extLst>
          </p:nvPr>
        </p:nvGraphicFramePr>
        <p:xfrm>
          <a:off x="1190625" y="1993900"/>
          <a:ext cx="2806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26235"/>
              </p:ext>
            </p:extLst>
          </p:nvPr>
        </p:nvGraphicFramePr>
        <p:xfrm>
          <a:off x="4743450" y="883920"/>
          <a:ext cx="2806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&lt;&lt;Interface&gt;&gt;</a:t>
                      </a:r>
                    </a:p>
                    <a:p>
                      <a:r>
                        <a:rPr lang="en-US" dirty="0" smtClean="0"/>
                        <a:t>WalletDAO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18561"/>
              </p:ext>
            </p:extLst>
          </p:nvPr>
        </p:nvGraphicFramePr>
        <p:xfrm>
          <a:off x="9042400" y="883920"/>
          <a:ext cx="2806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&lt;&lt;Interface&gt;&gt;</a:t>
                      </a:r>
                    </a:p>
                    <a:p>
                      <a:r>
                        <a:rPr lang="en-US" dirty="0" smtClean="0"/>
                        <a:t>WalletService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47114"/>
              </p:ext>
            </p:extLst>
          </p:nvPr>
        </p:nvGraphicFramePr>
        <p:xfrm>
          <a:off x="4743450" y="3069771"/>
          <a:ext cx="2806700" cy="94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209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WalletDAOImpl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94397"/>
              </p:ext>
            </p:extLst>
          </p:nvPr>
        </p:nvGraphicFramePr>
        <p:xfrm>
          <a:off x="9042400" y="2717800"/>
          <a:ext cx="2806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WalletServiceImpl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89743"/>
              </p:ext>
            </p:extLst>
          </p:nvPr>
        </p:nvGraphicFramePr>
        <p:xfrm>
          <a:off x="4743450" y="4800600"/>
          <a:ext cx="2806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Customer(Bean)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2237016" y="2908300"/>
            <a:ext cx="0" cy="73297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237016" y="3657599"/>
            <a:ext cx="250643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0"/>
            <a:endCxn id="6" idx="2"/>
          </p:cNvCxnSpPr>
          <p:nvPr/>
        </p:nvCxnSpPr>
        <p:spPr>
          <a:xfrm flipV="1">
            <a:off x="6146800" y="4016828"/>
            <a:ext cx="0" cy="78377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69571" y="2908300"/>
            <a:ext cx="48986" cy="2202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518557" y="5110843"/>
            <a:ext cx="3224894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Extract 58"/>
          <p:cNvSpPr/>
          <p:nvPr/>
        </p:nvSpPr>
        <p:spPr>
          <a:xfrm>
            <a:off x="5959929" y="1981200"/>
            <a:ext cx="186871" cy="206829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Extract 2"/>
          <p:cNvSpPr/>
          <p:nvPr/>
        </p:nvSpPr>
        <p:spPr>
          <a:xfrm>
            <a:off x="10071100" y="1981200"/>
            <a:ext cx="228600" cy="11430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10185400" y="2095500"/>
            <a:ext cx="25400" cy="622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53365" y="2188029"/>
            <a:ext cx="93435" cy="881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50150" y="1289957"/>
            <a:ext cx="891721" cy="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41871" y="1289957"/>
            <a:ext cx="0" cy="197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1"/>
          </p:cNvCxnSpPr>
          <p:nvPr/>
        </p:nvCxnSpPr>
        <p:spPr>
          <a:xfrm>
            <a:off x="8441871" y="3266440"/>
            <a:ext cx="6005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457543" y="3788228"/>
            <a:ext cx="0" cy="12409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61943" y="5045529"/>
            <a:ext cx="28956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49186" y="481568"/>
            <a:ext cx="3510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Architectural Diagram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60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</TotalTime>
  <Words>227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Wallet Server</vt:lpstr>
      <vt:lpstr>Problem  Statement </vt:lpstr>
      <vt:lpstr>Bean </vt:lpstr>
      <vt:lpstr>PowerPoint Presentation</vt:lpstr>
      <vt:lpstr>Service</vt:lpstr>
      <vt:lpstr>DAO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 Server</dc:title>
  <dc:creator>KOILKONDA, GAUTAM</dc:creator>
  <cp:lastModifiedBy>KOILKONDA, GAUTAM</cp:lastModifiedBy>
  <cp:revision>86</cp:revision>
  <dcterms:created xsi:type="dcterms:W3CDTF">2018-11-26T06:38:43Z</dcterms:created>
  <dcterms:modified xsi:type="dcterms:W3CDTF">2018-11-26T13:11:29Z</dcterms:modified>
</cp:coreProperties>
</file>