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4275c6c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4275c6c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4275c6cb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4275c6cb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4275c6cb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4275c6cb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275c6cb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4275c6cb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4275c6c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4275c6c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178350" y="678625"/>
            <a:ext cx="2787300" cy="1062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Nunito"/>
                <a:ea typeface="Nunito"/>
                <a:cs typeface="Nunito"/>
                <a:sym typeface="Nunito"/>
              </a:rPr>
              <a:t>BT 305</a:t>
            </a:r>
            <a:endParaRPr sz="5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01475" y="2427800"/>
            <a:ext cx="88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ACTIVE SITE DETERMINATION OF AN ENZYME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504050" y="3892525"/>
            <a:ext cx="2654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GAUTAM KUMAR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ROLL-200106031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360650" y="422650"/>
            <a:ext cx="85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AIM- WE HAVE TO DETERMINE THE ACTIVE BINDING SITE OF AN ENZYME(ACTIVE RESIDUE),          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	  AFTER THAT SEPARATE THAT RESIDUE AND MAKE ANOTHER PDB FILE TO OPTIMIZE  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           THE ENZYME.      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75325" y="2171550"/>
            <a:ext cx="2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TOOLS USED:-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60650" y="2683750"/>
            <a:ext cx="679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AUTODOCK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ANY  C++ COMPILER (eg VSS CODE STUDIO)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CASTp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pyMOL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844150" y="266225"/>
            <a:ext cx="81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DOWNLOAD YOUR INPUT FILE AND FIND THE ACTIVE SITES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75775" y="1062550"/>
            <a:ext cx="819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DOWNLOAD INPUT ENZYME PDB FILE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CHANGE THE FILENAME TO fileName.pdb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PERFORM THE DOCKING OF AN ENZYME WITH AUTODOCK TOOL  AND FIND THE ACTIVE BINDING RESIDUE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OR WE CAN ALSO FIND THAT RESIDUE WITH THE HELP OF A TOOL  CASTp                 </a:t>
            </a:r>
            <a:r>
              <a:rPr lang="en" sz="1800"/>
              <a:t>http://sts.bioe.uic.edu/castp/index.html?1ycs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44150" y="4376025"/>
            <a:ext cx="81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Now we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successfully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determined the active residue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1114325" y="451075"/>
            <a:ext cx="79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GENERATE A PDB FILE OF ACTIVE RESIDUE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298600" y="1348050"/>
            <a:ext cx="8788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OPEN THE FILE CODE.CPP IN ANY COMPILER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FOLLOW THE COMMAND ON CONSOLE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FIRST ENTER THE NUMBER OF ACTIVE RESIDUE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ENTER THE RESIDUE NUMBER IN INCREASING ORDER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AFTER COMPLETION A COMPLETION MESSAGE WILL APPEAR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 OUTPUT  FILE WITH NAME  activeSite.pdb  WILL BE CREATED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OPEN THAT FILE INTO pyMOL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502850" y="621750"/>
            <a:ext cx="237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OUTPUT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5041275" y="493775"/>
            <a:ext cx="3605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Nunito"/>
                <a:ea typeface="Nunito"/>
                <a:cs typeface="Nunito"/>
                <a:sym typeface="Nunito"/>
              </a:rPr>
              <a:t>ATOM     93  N   GLU A  13    -146.994 -59.713-128.143  1.00160.07           N  </a:t>
            </a:r>
            <a:endParaRPr sz="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700">
                <a:latin typeface="Nunito"/>
                <a:ea typeface="Nunito"/>
                <a:cs typeface="Nunito"/>
                <a:sym typeface="Nunito"/>
              </a:rPr>
              <a:t>TOM     94  CA  GLU A  13    -147.082 -58.393-128.741  1.00167.79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 95  C   GLU A  13    -146.057 -58.279-129.856  1.00174.47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 96  O   GLU A  13    -144.862 -58.503-129.645  1.00179.61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 97  CB  GLU A  13    -146.853 -57.308-127.693  1.00166.98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 98  N   GLY A  14    -146.516 -57.966-131.062  1.00172.89           N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 99  CA  GLY A  14    -145.595 -57.869-132.177  1.00177.63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100  C   GLY A  14    -146.119 -57.224-133.443  1.00182.31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101  O   GLY A  14    -147.326 -57.143-133.674  1.00177.22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102  N   MET A  15    -145.170 -56.778-134.258  1.00197.63           N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103  CA  MET A  15    -145.413 -56.116-135.532  1.00212.17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104  C   MET A  15    -144.194 -55.248-135.813  1.00218.27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105  O   MET A  15    -144.286 -54.224-136.489  1.00225.57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106  CB  MET A  15    -146.668 -55.246-135.479  1.00212.13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107  N   SER A  16    -143.046 -55.665-135.286  1.00206.30           N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108  CA  SER A  16    -141.805 -54.927-135.476  1.00204.04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109  C   SER A  16    -140.939 -55.569-136.555  1.00192.00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110  O   SER A  16    -141.021 -55.204-137.728  1.00192.36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111  CB  SER A  16    -141.027 -54.839-134.161  1.00210.33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112  N   GLY A  17    -140.110 -56.527-136.149  1.00192.90           N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113  CA  GLY A  17    -139.230 -57.217-137.073  1.00184.55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114  C   GLY A  17    -139.948 -57.673-138.330  1.00178.50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115  O   GLY A  17    -139.905 -58.849-138.688  1.00179.25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116  N   GLY A  18    -140.610 -56.736-139.000  1.00178.54           N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117  CA  GLY A  18    -141.339 -57.040-140.219  1.00178.64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118  C   GLY A  18    -142.142 -58.320-140.111  1.00180.48           C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ATOM    119  O   GLY A  18    -142.175 -59.125-141.041  1.00181.26           O 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801475" y="2271350"/>
            <a:ext cx="25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out active site 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13-18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1384525" y="1702525"/>
            <a:ext cx="738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8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