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17" r:id="rId3"/>
    <p:sldId id="318" r:id="rId4"/>
    <p:sldId id="314" r:id="rId5"/>
    <p:sldId id="319" r:id="rId6"/>
    <p:sldId id="320" r:id="rId7"/>
    <p:sldId id="312" r:id="rId8"/>
    <p:sldId id="316" r:id="rId9"/>
    <p:sldId id="297" r:id="rId1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1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540201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8" r:id="rId5"/>
    <p:sldLayoutId id="2147483659" r:id="rId6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odejs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llejoabel.blogspot.com/2013/09/making-curl-work-on-windows-7.html" TargetMode="External"/><Relationship Id="rId3" Type="http://schemas.openxmlformats.org/officeDocument/2006/relationships/hyperlink" Target="https://chrome.google.com/webstore/detail/postman/fhbjgbiflinjbdggehcddcbncdddomop?hl=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llejoabel.blogspot.com/2013/09/making-curl-work-on-windows-7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DF5AE"/>
            </a:gs>
            <a:gs pos="100000">
              <a:srgbClr val="0365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CodeAbode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Server Side Integration </a:t>
            </a:r>
            <a:endParaRPr sz="3200" dirty="0"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359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303083"/>
            <a:ext cx="10464800" cy="3302000"/>
          </a:xfrm>
        </p:spPr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623" y="3775397"/>
            <a:ext cx="11282990" cy="5359444"/>
          </a:xfrm>
        </p:spPr>
        <p:txBody>
          <a:bodyPr>
            <a:normAutofit/>
          </a:bodyPr>
          <a:lstStyle/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Download </a:t>
            </a:r>
            <a:r>
              <a:rPr lang="en-US" sz="3600" dirty="0"/>
              <a:t>installer from </a:t>
            </a: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nodejs.org</a:t>
            </a:r>
            <a:r>
              <a:rPr lang="en-US" sz="3600" dirty="0" smtClean="0"/>
              <a:t>.</a:t>
            </a:r>
          </a:p>
          <a:p>
            <a:pPr marL="742950" indent="-742950" algn="l"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96100367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Plugins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5029199"/>
            <a:ext cx="10464800" cy="2102815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600" dirty="0" smtClean="0">
                <a:hlinkClick r:id="rId2"/>
              </a:rPr>
              <a:t>JSON Viewer</a:t>
            </a:r>
            <a:endParaRPr lang="en-US" sz="36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>
                <a:hlinkClick r:id="rId3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320550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37" y="2306271"/>
            <a:ext cx="12231947" cy="7286476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Change </a:t>
            </a:r>
            <a:r>
              <a:rPr lang="en-US" sz="2400" dirty="0" smtClean="0"/>
              <a:t>to Directory (CD).</a:t>
            </a:r>
          </a:p>
          <a:p>
            <a:pPr lvl="1"/>
            <a:r>
              <a:rPr lang="en-US" sz="2400" dirty="0" smtClean="0"/>
              <a:t>Go back to previous directory (CD..)</a:t>
            </a:r>
          </a:p>
          <a:p>
            <a:r>
              <a:rPr lang="en-US" sz="2400" dirty="0" smtClean="0"/>
              <a:t>List all Directories (</a:t>
            </a:r>
            <a:r>
              <a:rPr lang="en-US" sz="2400" dirty="0" err="1" smtClean="0"/>
              <a:t>ls</a:t>
            </a:r>
            <a:r>
              <a:rPr lang="en-US" sz="2400" dirty="0" smtClean="0"/>
              <a:t> || </a:t>
            </a:r>
            <a:r>
              <a:rPr lang="en-US" sz="2400" dirty="0" err="1" smtClean="0"/>
              <a:t>dir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Node Command (node)</a:t>
            </a:r>
          </a:p>
          <a:p>
            <a:r>
              <a:rPr lang="en-US" sz="2400" dirty="0" smtClean="0"/>
              <a:t>Make a new Directory (</a:t>
            </a:r>
            <a:r>
              <a:rPr lang="en-US" sz="2400" dirty="0" err="1" smtClean="0"/>
              <a:t>mkdir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Create a new File</a:t>
            </a:r>
          </a:p>
          <a:p>
            <a:pPr lvl="1"/>
            <a:r>
              <a:rPr lang="en-US" sz="2400" dirty="0" smtClean="0"/>
              <a:t>Windows: cd &gt; </a:t>
            </a:r>
            <a:r>
              <a:rPr lang="en-US" sz="2400" dirty="0" err="1" smtClean="0"/>
              <a:t>filename.extension</a:t>
            </a:r>
            <a:endParaRPr lang="en-US" sz="2400" dirty="0" smtClean="0"/>
          </a:p>
          <a:p>
            <a:pPr lvl="1"/>
            <a:r>
              <a:rPr lang="en-US" sz="2400" dirty="0" smtClean="0"/>
              <a:t>Mac: touch </a:t>
            </a:r>
            <a:r>
              <a:rPr lang="en-US" sz="2400" dirty="0" err="1" smtClean="0"/>
              <a:t>filename.extension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832011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pic>
        <p:nvPicPr>
          <p:cNvPr id="5" name="Picture 4" descr="Screen Shot 2015-07-01 at 4.4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1" y="2290006"/>
            <a:ext cx="12227360" cy="71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97894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303083"/>
            <a:ext cx="10464800" cy="3302000"/>
          </a:xfrm>
        </p:spPr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623" y="3775397"/>
            <a:ext cx="11282990" cy="53594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u="sng" dirty="0" smtClean="0"/>
              <a:t>Commands should run before next Session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&gt;&gt;node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</a:t>
            </a:r>
            <a:r>
              <a:rPr lang="en-US" sz="3600" dirty="0" err="1" smtClean="0"/>
              <a:t>npm</a:t>
            </a:r>
            <a:endParaRPr lang="en-US" sz="36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&gt;&gt;express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</a:t>
            </a:r>
            <a:r>
              <a:rPr lang="en-US" sz="3600" dirty="0" err="1" smtClean="0"/>
              <a:t>nodemon</a:t>
            </a:r>
            <a:endParaRPr lang="en-US" sz="36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</a:t>
            </a:r>
            <a:r>
              <a:rPr lang="en-US" sz="3600" dirty="0" err="1" smtClean="0"/>
              <a:t>dir</a:t>
            </a:r>
            <a:r>
              <a:rPr lang="en-US" sz="3600" dirty="0" smtClean="0"/>
              <a:t> or </a:t>
            </a:r>
            <a:r>
              <a:rPr lang="en-US" sz="3600" dirty="0" err="1" smtClean="0"/>
              <a:t>ls</a:t>
            </a:r>
            <a:endParaRPr lang="en-US" sz="36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 cd..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&gt;&gt; </a:t>
            </a:r>
            <a:r>
              <a:rPr lang="en-US" sz="3600" dirty="0" err="1" smtClean="0"/>
              <a:t>mkdir</a:t>
            </a:r>
            <a:endParaRPr lang="en-US" sz="36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 smtClean="0"/>
              <a:t>&gt;</a:t>
            </a:r>
            <a:r>
              <a:rPr lang="en-US" sz="3600" dirty="0"/>
              <a:t>&gt; curl (</a:t>
            </a:r>
            <a:r>
              <a:rPr lang="en-US" sz="3600" dirty="0">
                <a:hlinkClick r:id="rId2"/>
              </a:rPr>
              <a:t>http://callejoabel.blogspot.com/2013/09/making-curl-work-on-windows-7.</a:t>
            </a:r>
            <a:r>
              <a:rPr lang="en-US" sz="3600" dirty="0" smtClean="0">
                <a:hlinkClick r:id="rId2"/>
              </a:rPr>
              <a:t>html</a:t>
            </a:r>
            <a:r>
              <a:rPr lang="en-US" sz="3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70262264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5029199"/>
            <a:ext cx="10464800" cy="233077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Browser is not allowed. You have to use </a:t>
            </a:r>
            <a:r>
              <a:rPr lang="en-US" b="1" u="sng" dirty="0"/>
              <a:t>command 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>
                <a:solidFill>
                  <a:srgbClr val="0000FF"/>
                </a:solidFill>
              </a:rPr>
              <a:t>&gt;&gt;node </a:t>
            </a:r>
            <a:r>
              <a:rPr lang="en-US" b="1" u="sng" dirty="0" err="1" smtClean="0">
                <a:solidFill>
                  <a:srgbClr val="0000FF"/>
                </a:solidFill>
              </a:rPr>
              <a:t>file.js</a:t>
            </a:r>
            <a:endParaRPr lang="en-US" b="1" u="sng" dirty="0" smtClean="0">
              <a:solidFill>
                <a:srgbClr val="0000FF"/>
              </a:solidFill>
            </a:endParaRPr>
          </a:p>
          <a:p>
            <a:endParaRPr lang="en-US" b="1" u="sng" dirty="0" smtClean="0"/>
          </a:p>
          <a:p>
            <a:r>
              <a:rPr lang="en-US" b="1" u="sng" dirty="0" smtClean="0"/>
              <a:t>to run your JavaScript file</a:t>
            </a:r>
            <a:r>
              <a:rPr lang="en-US" b="1" dirty="0" smtClean="0"/>
              <a:t>(unless specified).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200073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Applications of Node.js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b="1" u="sng" dirty="0"/>
              <a:t>WebSocket Server.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Like a chat Server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u="sng" dirty="0"/>
              <a:t>File Upload Client (non blocking way: more than one file).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More than one file at a time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u="sng" dirty="0"/>
              <a:t>Ad Server.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Serving 100s of ads based on user.</a:t>
            </a:r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u="sng" dirty="0"/>
              <a:t>Any Real Time Data apps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419</TotalTime>
  <Words>214</Words>
  <Application>Microsoft Macintosh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CodeAbode</vt:lpstr>
      <vt:lpstr>Installation</vt:lpstr>
      <vt:lpstr>Node Installation</vt:lpstr>
      <vt:lpstr>Chrome Plugins Installation</vt:lpstr>
      <vt:lpstr>Command Line Tutorial</vt:lpstr>
      <vt:lpstr>Challenge</vt:lpstr>
      <vt:lpstr>Node Installation</vt:lpstr>
      <vt:lpstr>Client Side JavaScript</vt:lpstr>
      <vt:lpstr>Applications of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CodeAbode</dc:title>
  <cp:lastModifiedBy>Kshitij Gautam</cp:lastModifiedBy>
  <cp:revision>107</cp:revision>
  <dcterms:modified xsi:type="dcterms:W3CDTF">2015-07-02T21:18:44Z</dcterms:modified>
</cp:coreProperties>
</file>