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Montserrat Medium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e49f03f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e49f03f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294ec54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294ec54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eb036c7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eb036c7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5200" y="3080626"/>
            <a:ext cx="89736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 Name: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Name of College/University: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200" y="3724425"/>
            <a:ext cx="90588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 Member Details: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&lt;Member 1 Name&gt;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5200" y="44972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&lt;Member 2 Name&gt;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57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&lt;Member 3 Name&gt;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57200" y="44972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&lt;Member 4 Name&gt;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4850" y="7411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Statement:</a:t>
            </a:r>
            <a:endParaRPr sz="16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8559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24850" y="12229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Explain your understanding on Problem Statement: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24850" y="3259400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Brief about your approach: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15898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4850" y="7923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Detailed Proposal &amp; Solution Approach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8559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7"/>
          <p:cNvSpPr txBox="1"/>
          <p:nvPr/>
        </p:nvSpPr>
        <p:spPr>
          <a:xfrm>
            <a:off x="132863" y="1140514"/>
            <a:ext cx="4347300" cy="1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Challenges in Multi-Label Classification: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Heterogeneous features </a:t>
            </a:r>
            <a:r>
              <a:rPr lang="en-GB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</a:t>
            </a:r>
            <a:r>
              <a:rPr lang="en-GB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xtraction 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Annotating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large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l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abeled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ataset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Fine-Grained c</a:t>
            </a:r>
            <a:r>
              <a:rPr lang="en-GB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lassification (like to distinguish differences between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ponds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dams)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Capturing spatial dependencies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between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multiple features </a:t>
            </a:r>
            <a:endParaRPr lang="en-US" sz="900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Imbalanced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lass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distributions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leads potential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bias in the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Feature exhibit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variations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w.r.t seasonality &amp; environmental variations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Features scale variability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 occlusion, Ambiguity in boundaries, Background complexity, Real-time processing, Consistency across features, Interclass confusion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endParaRPr sz="9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" name="Google Shape;91;p17"/>
          <p:cNvSpPr txBox="1"/>
          <p:nvPr/>
        </p:nvSpPr>
        <p:spPr>
          <a:xfrm>
            <a:off x="144450" y="3046687"/>
            <a:ext cx="4347300" cy="209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9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Traditional / Conventional Image Processing Approach Limitations </a:t>
            </a:r>
            <a:endParaRPr sz="9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Struggle to discern subtle visual differences among features</a:t>
            </a:r>
          </a:p>
          <a:p>
            <a:pPr marL="45720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Lacks the ability to automate the annotation process efficiently </a:t>
            </a:r>
            <a:endParaRPr lang="en-US" sz="900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Lack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capacity to capture intricate visual details </a:t>
            </a:r>
            <a:endParaRPr lang="en-US" sz="900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Struggle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effectively capture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spatial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dependencies between multiple features</a:t>
            </a:r>
            <a:endParaRPr lang="en-US" sz="900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 adaptive to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variations in feature appearances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due to seasonal changes and weather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conditions</a:t>
            </a:r>
            <a:endParaRPr lang="en-US" sz="9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S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truggle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to handle partial or complete occlusion of features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(like vegetation)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Addressing ambiguous boundaries in complex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landscapes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To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distinguish features from complex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backgrounds (like densely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populated urban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areas)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Lacks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the discriminative power required for precise classification.</a:t>
            </a:r>
            <a:endParaRPr sz="9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"/>
            </a:endParaRPr>
          </a:p>
        </p:txBody>
      </p:sp>
      <p:sp>
        <p:nvSpPr>
          <p:cNvPr id="8" name="Google Shape;89;p17"/>
          <p:cNvSpPr txBox="1"/>
          <p:nvPr/>
        </p:nvSpPr>
        <p:spPr>
          <a:xfrm>
            <a:off x="4567500" y="1135116"/>
            <a:ext cx="4347300" cy="400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9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Limitations </a:t>
            </a:r>
            <a:r>
              <a:rPr lang="en-GB" sz="9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of Conventional Image Processing </a:t>
            </a:r>
            <a:r>
              <a:rPr lang="en-GB" sz="9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Overcome Using ML/DL Models</a:t>
            </a:r>
            <a:endParaRPr sz="9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>
              <a:spcAft>
                <a:spcPts val="60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CNN models for better feature discrimination(for subtle </a:t>
            </a:r>
            <a:r>
              <a:rPr lang="en-GB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 </a:t>
            </a:r>
            <a:r>
              <a:rPr lang="en-GB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differences)</a:t>
            </a:r>
          </a:p>
          <a:p>
            <a:pPr marL="457200" lvl="0" indent="-317500" algn="just">
              <a:spcAft>
                <a:spcPts val="60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I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Automatic data annotation by using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transfer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 techniques with pre-trained deep learning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models </a:t>
            </a:r>
            <a:r>
              <a:rPr lang="en-I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 </a:t>
            </a:r>
            <a:r>
              <a:rPr lang="en-IN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using </a:t>
            </a:r>
            <a:r>
              <a:rPr lang="en-IN" sz="900" dirty="0" err="1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ResNet</a:t>
            </a:r>
            <a:r>
              <a:rPr lang="en-IN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or </a:t>
            </a:r>
            <a:r>
              <a:rPr lang="en-I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VGG</a:t>
            </a:r>
          </a:p>
          <a:p>
            <a:pPr marL="457200" lvl="0" indent="-317500" algn="just">
              <a:spcAft>
                <a:spcPts val="60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Capturing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intricate visual details for fine-grained classification using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YOLO or SSD</a:t>
            </a:r>
          </a:p>
          <a:p>
            <a:pPr marL="457200" lvl="0" indent="-317500" algn="just">
              <a:spcAft>
                <a:spcPts val="60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Capture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spatial dependencies in the data using Convolutional Neural Networks with recurrent connections (e.g., 3D CNNs) </a:t>
            </a:r>
            <a:endParaRPr lang="en-US" sz="900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just">
              <a:spcAft>
                <a:spcPts val="60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IN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Imbalanced d</a:t>
            </a:r>
            <a:r>
              <a:rPr lang="en-I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ata handling using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oversampling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 sampling,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class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weights during training in deep learning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models</a:t>
            </a:r>
          </a:p>
          <a:p>
            <a:pPr marL="457200" lvl="0" indent="-317500" algn="just">
              <a:spcAft>
                <a:spcPts val="60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Training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with diverse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datasets for model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adaptability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environmental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hanges  for encompassing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different seasons and weather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conditions</a:t>
            </a:r>
          </a:p>
          <a:p>
            <a:pPr marL="457200" lvl="0" indent="-317500" algn="just">
              <a:spcAft>
                <a:spcPts val="60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U-Net model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handling variations in object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sizes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enabling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accurate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detection and classification across different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scales</a:t>
            </a:r>
          </a:p>
          <a:p>
            <a:pPr marL="457200" lvl="0" indent="-317500" algn="just">
              <a:spcAft>
                <a:spcPts val="60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handle shape complexity semantic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segmentation using U-Net</a:t>
            </a:r>
          </a:p>
          <a:p>
            <a:pPr marL="457200" lvl="0" indent="-317500" algn="just">
              <a:spcAft>
                <a:spcPts val="60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Faster R-CNN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 for handing o</a:t>
            </a:r>
            <a:r>
              <a:rPr lang="en-I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occlusion effect </a:t>
            </a:r>
          </a:p>
          <a:p>
            <a:pPr marL="457200" lvl="0" indent="-317500" algn="just">
              <a:spcAft>
                <a:spcPts val="60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IN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 pruning and quantization </a:t>
            </a:r>
            <a:r>
              <a:rPr lang="en-I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address real-time processing constraints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endParaRPr sz="9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24850" y="7923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Detailed Proposal &amp; Solution Approach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559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1;p17"/>
          <p:cNvSpPr txBox="1"/>
          <p:nvPr/>
        </p:nvSpPr>
        <p:spPr>
          <a:xfrm>
            <a:off x="4649555" y="1274124"/>
            <a:ext cx="4347300" cy="237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9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Tangible Benefits</a:t>
            </a:r>
            <a:endParaRPr lang="en-GB" sz="900" b="1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Generating labelled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 datasets for multiple features </a:t>
            </a:r>
            <a:endParaRPr lang="en-US" sz="900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Improved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Multi‐label classification model with 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good generalization capability</a:t>
            </a:r>
          </a:p>
          <a:p>
            <a:pPr marL="457200" lvl="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Enhances ability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accurately identify and discriminate diverse and visually complex classes, such as different types of ponds or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dams</a:t>
            </a:r>
          </a:p>
          <a:p>
            <a:pPr marL="45720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IN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Automation </a:t>
            </a:r>
            <a:r>
              <a:rPr lang="en-IN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annotation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reduces the manual effort and time required for data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annotation</a:t>
            </a:r>
          </a:p>
          <a:p>
            <a:pPr marL="45720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Enhances accuracy of fine-grained classification</a:t>
            </a:r>
          </a:p>
          <a:p>
            <a:pPr marL="45720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Improves capturing accuracy of spatial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dependencies between multiple features in a </a:t>
            </a: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scene</a:t>
            </a:r>
          </a:p>
          <a:p>
            <a:pPr marL="45720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Enhances feature extraction capability for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feature variations due to weather conditions, and environmental changes.</a:t>
            </a:r>
            <a:endParaRPr lang="en-US" sz="900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"/>
            </a:endParaRPr>
          </a:p>
          <a:p>
            <a:pPr marL="457200" indent="-317500" algn="just">
              <a:buClr>
                <a:schemeClr val="dk2"/>
              </a:buClr>
              <a:buSzPts val="1400"/>
              <a:buFont typeface="Montserrat Medium"/>
              <a:buChar char="●"/>
            </a:pPr>
            <a:endParaRPr sz="9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32863" y="741125"/>
            <a:ext cx="43473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Tools and devices used on development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&lt;Tool/Device Name&gt;</a:t>
            </a:r>
            <a:endParaRPr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8559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663838" y="741125"/>
            <a:ext cx="43473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Technologies involved/used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&lt;Technology Name&gt;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32863" y="3497225"/>
            <a:ext cx="8878200" cy="1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References/Acknowledgement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&lt;Reference Doc Name and URL&gt;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480</Words>
  <Application>Microsoft Office PowerPoint</Application>
  <PresentationFormat>On-screen Show (16:9)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Montserrat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RUTTU</dc:creator>
  <cp:lastModifiedBy>RUTTU</cp:lastModifiedBy>
  <cp:revision>14</cp:revision>
  <dcterms:modified xsi:type="dcterms:W3CDTF">2023-12-20T14:57:39Z</dcterms:modified>
</cp:coreProperties>
</file>