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e49f03f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e49f03f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94ec54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94ec54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94ec54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94ec54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eb036c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eb036c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200" y="3080626"/>
            <a:ext cx="8973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Name: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 of College/University: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200" y="3724425"/>
            <a:ext cx="9058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 Details: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1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2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7200" y="41456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3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57200" y="4497233"/>
            <a:ext cx="4486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&lt;Member 4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47C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4850" y="7411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85590" l="0" r="0" t="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24850" y="12229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 your understanding on Problem Statement: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24850" y="3259400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Brief about your approach: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47C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85590" l="0" r="0" t="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47C3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4850" y="792325"/>
            <a:ext cx="8533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Detailed Proposal &amp; Solution Approach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5590" l="0" r="0" t="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9150" y="5022350"/>
            <a:ext cx="9153300" cy="121200"/>
          </a:xfrm>
          <a:prstGeom prst="rect">
            <a:avLst/>
          </a:prstGeom>
          <a:solidFill>
            <a:srgbClr val="5847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847C3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32863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Tools and devices used on development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&lt;Tool/Device Name&gt;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85590" l="0" r="0" t="0"/>
          <a:stretch/>
        </p:blipFill>
        <p:spPr>
          <a:xfrm>
            <a:off x="0" y="0"/>
            <a:ext cx="9144003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63838" y="741125"/>
            <a:ext cx="43473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Technologies involved/used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&lt;Technology Name&gt;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2863" y="3497225"/>
            <a:ext cx="88782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References/Acknowledgement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&lt;Reference Doc Name and URL&gt;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