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Microsoft Tai Le" panose="020B0502040204020203" pitchFamily="34" charset="0"/>
      <p:regular r:id="rId14"/>
      <p:bold r:id="rId15"/>
    </p:embeddedFont>
    <p:embeddedFont>
      <p:font typeface="Montserrat" panose="020F0502020204030204" pitchFamily="2" charset="0"/>
      <p:regular r:id="rId16"/>
      <p:bold r:id="rId17"/>
      <p:italic r:id="rId18"/>
    </p:embeddedFont>
    <p:embeddedFont>
      <p:font typeface="Montserrat Medium" panose="000006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5033" autoAdjust="0"/>
  </p:normalViewPr>
  <p:slideViewPr>
    <p:cSldViewPr snapToGrid="0" showGuides="1">
      <p:cViewPr varScale="1">
        <p:scale>
          <a:sx n="109" d="100"/>
          <a:sy n="109" d="100"/>
        </p:scale>
        <p:origin x="1090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Name: Geo-Extractors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Name of College/University: Andhra University College Of Engineering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200" y="3724425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Member Details:</a:t>
            </a:r>
            <a:endParaRPr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BANDI JAYASATYADURGARAO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800" y="4515969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GAUTAM KUMAR KUSHWAHA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JAGU MANISH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C</a:t>
            </a:r>
            <a:r>
              <a:rPr lang="en-IN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HATTI VENKATA RAVITEJA </a:t>
            </a: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166DE-17FA-4491-046B-BD1BD82E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40" y="3213341"/>
            <a:ext cx="1431662" cy="1283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Statement: </a:t>
            </a:r>
            <a:r>
              <a:rPr lang="en-US" sz="16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Feature Extraction from RS‐HR data using AIML</a:t>
            </a:r>
            <a:endParaRPr sz="16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8474" y="1090247"/>
            <a:ext cx="9045525" cy="388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MOTIVATION: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The challenge in remote sensing lies in extracting vital features like Farm Pond, Check Dam, Nala Pond, Dug Wells, High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 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Tension Tower, Windmill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,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etc.. 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from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HR-S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atellite images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or applications such as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utility management &amp; planning, water resource management, renewable energy,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Manual identification is </a:t>
            </a:r>
            <a:r>
              <a:rPr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error-prone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(Human expert decision-based errors),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Laborious,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time-consuming</a:t>
            </a:r>
            <a:r>
              <a:rPr lang="en-US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To create a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feature extraction knowledge engine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, by incorporating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hybrid ML, DL, and CNN models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BACKGROUND</a:t>
            </a:r>
            <a:r>
              <a:rPr lang="en-IN" sz="1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2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Advanced automated analysis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of satellite imagery across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varied environments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for diverse applications.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Customized labeled Datasets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multiple features.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Adaptability</a:t>
            </a:r>
            <a:r>
              <a:rPr lang="en-US" sz="1200" i="0" dirty="0">
                <a:solidFill>
                  <a:schemeClr val="tx1"/>
                </a:solidFill>
                <a:effectLst/>
                <a:latin typeface="Bahnschrift" panose="020B0502040204020203" charset="0"/>
                <a:cs typeface="Bahnschrift" panose="020B0502040204020203" charset="0"/>
              </a:rPr>
              <a:t> to New Feature Types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i="0" dirty="0">
              <a:solidFill>
                <a:schemeClr val="tx1"/>
              </a:solidFill>
              <a:effectLst/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alt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Extensive Generalization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alt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dk2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chemeClr val="dk2"/>
                </a:solidFill>
                <a:latin typeface="Microsoft Tai Le" panose="020B0502040204020203" pitchFamily="34" charset="0"/>
                <a:ea typeface="Montserrat Medium" panose="00000600000000000000"/>
                <a:cs typeface="Microsoft Tai Le" panose="020B0502040204020203" pitchFamily="34" charset="0"/>
                <a:sym typeface="Montserrat Medium" panose="00000600000000000000"/>
              </a:rPr>
            </a:br>
            <a:endParaRPr sz="1200" dirty="0">
              <a:solidFill>
                <a:schemeClr val="dk2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2260" y="673100"/>
            <a:ext cx="884174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Proposal &amp; Solution Approach</a:t>
            </a:r>
            <a:endParaRPr sz="10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-260" y="14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49265" y="3961002"/>
            <a:ext cx="335470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i="1" dirty="0">
                <a:latin typeface="Bahnschrift" panose="020B0502040204020203" charset="0"/>
                <a:cs typeface="Bahnschrift" panose="020B0502040204020203" charset="0"/>
              </a:rPr>
              <a:t>Environmental Dependencies</a:t>
            </a:r>
          </a:p>
          <a:p>
            <a:r>
              <a:rPr lang="en-US" i="1" dirty="0">
                <a:latin typeface="Bahnschrift" panose="020B0502040204020203" charset="0"/>
                <a:cs typeface="Bahnschrift" panose="020B0502040204020203" charset="0"/>
              </a:rPr>
              <a:t>Data quality and variability</a:t>
            </a:r>
          </a:p>
          <a:p>
            <a:r>
              <a:rPr lang="en-US" i="1" dirty="0">
                <a:latin typeface="Bahnschrift" panose="020B0502040204020203" charset="0"/>
                <a:cs typeface="Bahnschrift" panose="020B0502040204020203" charset="0"/>
              </a:rPr>
              <a:t>Computational Resource Requirements</a:t>
            </a:r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260" y="1325901"/>
            <a:ext cx="87496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Automatic Feature extraction model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with a state-of-the-art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multi-label classification system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delivers precision through bounding boxes, masks, and confidence scores for each identified feature.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alt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Class-wise labels </a:t>
            </a:r>
            <a:r>
              <a:rPr lang="en-IN" alt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are generated by taking ground validation data, employing v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arious </a:t>
            </a:r>
            <a:r>
              <a:rPr lang="en-IN" alt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Image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segmentation</a:t>
            </a:r>
            <a:r>
              <a:rPr lang="en-IN" alt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techniques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to label distinct features, complemented by applying diverse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OBIA classification methods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through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Deep neural networks</a:t>
            </a:r>
            <a:r>
              <a:rPr lang="en-IN" alt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(CNN).</a:t>
            </a: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Creating an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Automated multi-label classification model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entails initial training with diverse datasets, followed by retraining using meticulously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crafted labeled datasets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cover various features. The model then outputs bounding boxes for each detected feature, accompanied by corresponding confidence scores.</a:t>
            </a:r>
            <a:b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</a:br>
            <a:endParaRPr lang="en-US" sz="12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Using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Data augmentation Techniques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to make the model </a:t>
            </a:r>
            <a:r>
              <a:rPr lang="en-US" sz="12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robust and accurate </a:t>
            </a:r>
            <a:r>
              <a:rPr lang="en-US" sz="12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satellite imagery.</a:t>
            </a:r>
          </a:p>
          <a:p>
            <a:endParaRPr lang="en-IN" sz="1200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1003300"/>
            <a:ext cx="285305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OUR SOLUTION: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2260" y="673100"/>
            <a:ext cx="884174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METHODOLOGY</a:t>
            </a:r>
            <a:endParaRPr sz="12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-260" y="14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49900" y="4029075"/>
            <a:ext cx="335470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1003300"/>
            <a:ext cx="285305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DFBFC-E067-3485-874B-7D086882C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64" y="1067874"/>
            <a:ext cx="7280031" cy="38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32863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Tools and devices used on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eCognition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QGIS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PyTorch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Jupyter Notebook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TensorFlow</a:t>
            </a: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567500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Technologies involved/used</a:t>
            </a: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Remote Sensing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Digital Image Processing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AI/ML/DL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GIS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OBIA (Object Based Image Analysis)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dk2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LiDAR Imaging</a:t>
            </a:r>
            <a:endParaRPr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2863" y="3497225"/>
            <a:ext cx="8878200" cy="1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References/Acknowledgement</a:t>
            </a:r>
            <a:endParaRPr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&lt;Reference Doc Name and URL&gt;</a:t>
            </a:r>
            <a:endParaRPr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359</Words>
  <Application>Microsoft Office PowerPoint</Application>
  <PresentationFormat>On-screen Show 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Bookman Old Style</vt:lpstr>
      <vt:lpstr>Montserrat Medium</vt:lpstr>
      <vt:lpstr>Bahnschrift</vt:lpstr>
      <vt:lpstr>Arial</vt:lpstr>
      <vt:lpstr>Wingdings</vt:lpstr>
      <vt:lpstr>Montserrat</vt:lpstr>
      <vt:lpstr>Microsoft Tai Le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 Y</dc:creator>
  <cp:lastModifiedBy>Manish Jagu</cp:lastModifiedBy>
  <cp:revision>14</cp:revision>
  <dcterms:created xsi:type="dcterms:W3CDTF">2023-12-16T09:07:00Z</dcterms:created>
  <dcterms:modified xsi:type="dcterms:W3CDTF">2023-12-18T16:45:43Z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2A4C64285AE5466DA7870D5339D4786A_13</vt:lpwstr>
  </property>
  <property fmtid="{D5CDD505-2E9C-101B-9397-08002B2CF9AE}" pid="3" name="KSOProductBuildVer">
    <vt:lpwstr>1033-12.2.0.13359</vt:lpwstr>
  </property>
</Properties>
</file>