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2" r:id="rId6"/>
    <p:sldId id="25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  <a:srgbClr val="F9D448"/>
    <a:srgbClr val="E1D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0lI9bVzgfxxWuxpiXFIRzOtZSE9qCdov?usp=drive_li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86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000" b="1" dirty="0">
                <a:latin typeface="+mj-lt"/>
              </a:rPr>
              <a:t>Basic Details of the Team and Problem Statement</a:t>
            </a:r>
            <a:endParaRPr sz="3000" dirty="0">
              <a:latin typeface="+mj-lt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01710" y="1087636"/>
            <a:ext cx="6295697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</a:rPr>
              <a:t>Ministry/Organization Name/Student Innovation: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Ministry of Home Affairs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SIH-1408 </a:t>
            </a:r>
            <a:r>
              <a:rPr lang="en-US" dirty="0">
                <a:latin typeface="+mj-lt"/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</a:t>
            </a:r>
            <a:r>
              <a:rPr lang="en-US" b="1" dirty="0">
                <a:latin typeface="+mj-lt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IT SYSTEM LOG ANALYZER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</a:rPr>
              <a:t>Team Name: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ALGOS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Syed Gayas Moinuddin Hazari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</a:rPr>
              <a:t>Institute Code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C-24004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</a:rPr>
              <a:t>Institute Name: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j-lt"/>
              </a:rPr>
              <a:t>ANDHRA UNIVERSITY COLLEGE OF       ENGINEERING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Blockchain &amp; Cybersecurity</a:t>
            </a:r>
          </a:p>
        </p:txBody>
      </p:sp>
      <p:pic>
        <p:nvPicPr>
          <p:cNvPr id="212" name="Google Shape;212;p1"/>
          <p:cNvPicPr preferRelativeResize="0"/>
          <p:nvPr/>
        </p:nvPicPr>
        <p:blipFill>
          <a:blip r:embed="rId3"/>
          <a:srcRect/>
          <a:stretch/>
        </p:blipFill>
        <p:spPr>
          <a:xfrm>
            <a:off x="838682" y="-13577"/>
            <a:ext cx="3214591" cy="167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CB767-E94F-331E-F211-9E8467DA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977" y="2296035"/>
            <a:ext cx="2759924" cy="2759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14727" y="10395"/>
            <a:ext cx="3758183" cy="47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800" u="sng">
                <a:latin typeface="+mj-lt"/>
              </a:rPr>
              <a:t>Idea/Approach Details</a:t>
            </a:r>
            <a:endParaRPr sz="2800" u="sng" dirty="0">
              <a:latin typeface="+mj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61288" y="631767"/>
            <a:ext cx="6989693" cy="13489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latin typeface="+mj-lt"/>
              </a:rPr>
              <a:t>Primary Objective: to establish a sophisticated centralized system that can analyse log files and detect intrusive threats &amp; breaches from the deployed </a:t>
            </a:r>
            <a:r>
              <a:rPr lang="en-IN" b="1" dirty="0">
                <a:latin typeface="+mj-lt"/>
              </a:rPr>
              <a:t>CRPF</a:t>
            </a:r>
            <a:r>
              <a:rPr lang="en-IN" dirty="0">
                <a:latin typeface="+mj-lt"/>
              </a:rPr>
              <a:t> units/offices across the country. The proposed product assists cybersecurity expert to approach threats &amp; breaches through a user-friendly Dashboard.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latin typeface="+mj-lt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16195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2"/>
                </a:solidFill>
                <a:latin typeface="+mj-lt"/>
                <a:sym typeface="Franklin Gothic"/>
              </a:rPr>
              <a:t>                   </a:t>
            </a:r>
            <a:r>
              <a:rPr lang="en-US" sz="1800" b="1" u="sng">
                <a:solidFill>
                  <a:schemeClr val="accent3"/>
                </a:solidFill>
                <a:latin typeface="+mj-lt"/>
                <a:sym typeface="Franklin Gothic"/>
              </a:rPr>
              <a:t>TECHNOLOGY STACK</a:t>
            </a:r>
            <a:endParaRPr lang="en-US" sz="1800" u="sng">
              <a:solidFill>
                <a:schemeClr val="accent3"/>
              </a:solidFill>
              <a:latin typeface="+mj-lt"/>
              <a:sym typeface="Frankli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>
              <a:latin typeface="+mj-lt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</a:t>
            </a:r>
            <a:endParaRPr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D6D49-71D3-4B22-9D7A-8CF55A62473A}"/>
              </a:ext>
            </a:extLst>
          </p:cNvPr>
          <p:cNvSpPr txBox="1"/>
          <p:nvPr/>
        </p:nvSpPr>
        <p:spPr>
          <a:xfrm>
            <a:off x="46437" y="2022064"/>
            <a:ext cx="71427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For enhanced security of developed centralized system we include few features like </a:t>
            </a:r>
            <a:r>
              <a:rPr lang="en-US" sz="1600" b="1" u="sng" dirty="0">
                <a:latin typeface="+mj-lt"/>
                <a:ea typeface="Georgia"/>
                <a:cs typeface="Georgia"/>
                <a:sym typeface="Georgia"/>
              </a:rPr>
              <a:t>Anti-Threat Counter &amp; Alerting System(A-TCAS)</a:t>
            </a: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 with a custom ruleset to ease the information regarding threat &amp; breaches to cybersecurity expert.</a:t>
            </a:r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 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A-TCAS has a built-in</a:t>
            </a:r>
            <a:r>
              <a:rPr lang="en-US" sz="1600" b="1" dirty="0">
                <a:latin typeface="+mj-lt"/>
                <a:ea typeface="Georgia"/>
                <a:cs typeface="Georgia"/>
                <a:sym typeface="Georgia"/>
              </a:rPr>
              <a:t> AI module </a:t>
            </a: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to</a:t>
            </a:r>
            <a:r>
              <a:rPr lang="en-US" sz="1600" b="1" dirty="0"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improve threat detection by processing the previous threat signatures.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endParaRPr lang="en-US" sz="1600" dirty="0">
              <a:latin typeface="+mj-lt"/>
              <a:ea typeface="Georgia"/>
              <a:cs typeface="Georgia"/>
              <a:sym typeface="Georgia"/>
            </a:endParaRPr>
          </a:p>
          <a:p>
            <a:pPr marL="285750" indent="-285750" algn="just">
              <a:buClr>
                <a:schemeClr val="tx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The centralized system development is done with the reference to </a:t>
            </a:r>
            <a:r>
              <a:rPr lang="en-US" sz="1600" b="1" dirty="0">
                <a:latin typeface="+mj-lt"/>
                <a:ea typeface="Georgia"/>
                <a:cs typeface="Georgia"/>
                <a:sym typeface="Georgia"/>
              </a:rPr>
              <a:t>MAYA OS</a:t>
            </a: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(based on Ubuntu and a popular Linux (X-64, X-84) distribution).</a:t>
            </a:r>
          </a:p>
          <a:p>
            <a:pPr marL="285750" indent="-285750" algn="just"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endParaRPr lang="en-US" sz="1600" dirty="0">
              <a:latin typeface="+mj-lt"/>
              <a:ea typeface="Georgia"/>
              <a:cs typeface="Georgia"/>
              <a:sym typeface="Georgia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An advanced alerting system uses </a:t>
            </a:r>
            <a:r>
              <a:rPr lang="en-US" sz="1600" b="1" dirty="0">
                <a:latin typeface="+mj-lt"/>
                <a:ea typeface="Georgia"/>
                <a:cs typeface="Georgia"/>
                <a:sym typeface="Georgia"/>
              </a:rPr>
              <a:t>Dashboard</a:t>
            </a: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, </a:t>
            </a:r>
            <a:r>
              <a:rPr lang="en-US" sz="1600" b="1" dirty="0">
                <a:latin typeface="+mj-lt"/>
                <a:ea typeface="Georgia"/>
                <a:cs typeface="Georgia"/>
                <a:sym typeface="Georgia"/>
              </a:rPr>
              <a:t>Client Pop-Up</a:t>
            </a: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, </a:t>
            </a:r>
            <a:r>
              <a:rPr lang="en-US" sz="1600" b="1" dirty="0">
                <a:latin typeface="+mj-lt"/>
                <a:ea typeface="Georgia"/>
                <a:cs typeface="Georgia"/>
                <a:sym typeface="Georgia"/>
              </a:rPr>
              <a:t>Email</a:t>
            </a: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 &amp; </a:t>
            </a:r>
            <a:r>
              <a:rPr lang="en-US" sz="1600" b="1" dirty="0">
                <a:latin typeface="+mj-lt"/>
                <a:ea typeface="Georgia"/>
                <a:cs typeface="Georgia"/>
                <a:sym typeface="Georgia"/>
              </a:rPr>
              <a:t>SMS </a:t>
            </a: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based on the type of threat.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v"/>
            </a:pPr>
            <a:endParaRPr lang="en-US" sz="1600" b="1" dirty="0">
              <a:latin typeface="+mj-lt"/>
              <a:ea typeface="Georgia"/>
              <a:cs typeface="Georgia"/>
              <a:sym typeface="Georgia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The alerting system communication is done at 4 levels that includes SAN level, WAN-level, EPN-level &amp; satellite level.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v"/>
            </a:pPr>
            <a:endParaRPr lang="en-US" sz="1600" dirty="0">
              <a:latin typeface="+mj-lt"/>
              <a:ea typeface="Georgia"/>
              <a:cs typeface="Georgia"/>
              <a:sym typeface="Georgia"/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  <a:ea typeface="Georgia"/>
                <a:cs typeface="Georgia"/>
                <a:sym typeface="Georgia"/>
              </a:rPr>
              <a:t>Our product also provides security at both </a:t>
            </a:r>
            <a:r>
              <a:rPr lang="en-US" sz="1600" b="1" dirty="0">
                <a:latin typeface="+mj-lt"/>
                <a:ea typeface="Georgia"/>
                <a:cs typeface="Georgia"/>
                <a:sym typeface="Georgia"/>
              </a:rPr>
              <a:t>client and server levels.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972DCEF6-CD31-FB01-7F6C-48BC1A02666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4213" r="14213"/>
          <a:stretch>
            <a:fillRect/>
          </a:stretch>
        </p:blipFill>
        <p:spPr>
          <a:xfrm>
            <a:off x="7499266" y="4740166"/>
            <a:ext cx="746672" cy="1115340"/>
          </a:xfr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266B210-A86C-E9EE-EDF4-3EA174769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822" y="6016251"/>
            <a:ext cx="954575" cy="39828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0FD5FA2-D236-D82A-322E-B9A0E2DC4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882" y="5936254"/>
            <a:ext cx="1147229" cy="5594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D7386D7-75DA-A636-C2DC-58179F7C8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397" y="4975256"/>
            <a:ext cx="653651" cy="77105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DA7CFA-1862-E84C-4990-7FCDE0B00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550" y="5089651"/>
            <a:ext cx="900664" cy="5422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093B6F-4ADA-74B4-9DB5-F9ABF0E85F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644" y="5904790"/>
            <a:ext cx="1101398" cy="5737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EF127F3-D4A3-8FA1-BD74-A9CF547E6D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5650" y="5018341"/>
            <a:ext cx="784382" cy="67553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C1DEFA7-3A1F-27AF-98D1-5ED55880AB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8197" y="4196157"/>
            <a:ext cx="686825" cy="67924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304319C-348E-330E-6022-2453182FB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7817" y="4196157"/>
            <a:ext cx="764339" cy="67924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28BE323-B921-1AA5-606D-149CBB41B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65973" y="4147614"/>
            <a:ext cx="651568" cy="6515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D50E30-3306-0B0C-F146-60826B88B0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2020" y="4204877"/>
            <a:ext cx="875028" cy="65561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160D6C0-A67E-5A0A-CAF2-2C477FC726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52786" y="4974283"/>
            <a:ext cx="664755" cy="74628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198594F-547A-AC12-03C1-EECB4379EF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74047" y="4136935"/>
            <a:ext cx="945985" cy="6076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29CA989-B83D-4FA0-34C9-BA5A59AD14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18111" y="5896360"/>
            <a:ext cx="1026401" cy="553452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6FC7A5CC-26C8-2479-820A-4E23EB5D73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50981" y="109173"/>
            <a:ext cx="4904805" cy="32252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BB6E60-3EA4-B560-8313-0E88FC56FF5C}"/>
              </a:ext>
            </a:extLst>
          </p:cNvPr>
          <p:cNvSpPr txBox="1"/>
          <p:nvPr/>
        </p:nvSpPr>
        <p:spPr>
          <a:xfrm>
            <a:off x="8546324" y="3261513"/>
            <a:ext cx="2236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u="sng" dirty="0">
                <a:highlight>
                  <a:srgbClr val="FFFF00"/>
                </a:highlight>
                <a:latin typeface="+mj-lt"/>
              </a:rPr>
              <a:t>TRANSPORT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74ACA-7F24-0259-69A9-4098FA9163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50981" y="89508"/>
            <a:ext cx="4904805" cy="3225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84B7A-FC38-3CDD-3DDE-CFA13EB8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86" y="8475"/>
            <a:ext cx="6547946" cy="468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6C6CD-0D44-6251-FF0E-65FDFAC41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8" y="-40002"/>
            <a:ext cx="5381299" cy="49461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B3BD24-DD7C-AF99-8F8E-E084B69892FC}"/>
              </a:ext>
            </a:extLst>
          </p:cNvPr>
          <p:cNvSpPr txBox="1"/>
          <p:nvPr/>
        </p:nvSpPr>
        <p:spPr>
          <a:xfrm>
            <a:off x="5974283" y="88152"/>
            <a:ext cx="2805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highlight>
                  <a:srgbClr val="FFFF00"/>
                </a:highlight>
                <a:latin typeface="+mj-lt"/>
              </a:rPr>
              <a:t>SERVER ARCHITECTURE </a:t>
            </a:r>
            <a:r>
              <a:rPr lang="en-IN" b="1" dirty="0">
                <a:highlight>
                  <a:srgbClr val="FFFF00"/>
                </a:highlight>
                <a:latin typeface="+mj-lt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71F45-BF52-34EE-8A9C-728AC63A3CEA}"/>
              </a:ext>
            </a:extLst>
          </p:cNvPr>
          <p:cNvSpPr txBox="1"/>
          <p:nvPr/>
        </p:nvSpPr>
        <p:spPr>
          <a:xfrm>
            <a:off x="94593" y="73573"/>
            <a:ext cx="2658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highlight>
                  <a:srgbClr val="FFFF00"/>
                </a:highlight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CLIENT ARCHITECTURE </a:t>
            </a:r>
            <a:r>
              <a:rPr lang="en-IN" b="1" dirty="0">
                <a:highlight>
                  <a:srgbClr val="FFFF00"/>
                </a:highlight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48964-7200-8F29-242D-A4C8B44A4448}"/>
              </a:ext>
            </a:extLst>
          </p:cNvPr>
          <p:cNvSpPr txBox="1"/>
          <p:nvPr/>
        </p:nvSpPr>
        <p:spPr>
          <a:xfrm>
            <a:off x="94593" y="4662830"/>
            <a:ext cx="218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highlight>
                  <a:srgbClr val="FFFF00"/>
                </a:highlight>
                <a:latin typeface="+mj-lt"/>
              </a:rPr>
              <a:t>WORK FLOW </a:t>
            </a:r>
            <a:r>
              <a:rPr lang="en-IN" sz="1600" b="1" dirty="0">
                <a:highlight>
                  <a:srgbClr val="FFFF00"/>
                </a:highlight>
                <a:latin typeface="+mj-lt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B0DC1-B249-DDD1-0E2C-1F6FEDAB8D79}"/>
              </a:ext>
            </a:extLst>
          </p:cNvPr>
          <p:cNvSpPr/>
          <p:nvPr/>
        </p:nvSpPr>
        <p:spPr>
          <a:xfrm rot="5400000">
            <a:off x="3386676" y="2422286"/>
            <a:ext cx="443536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4CC7B2-C55C-C079-419A-EEFA66E1131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3609" y="4965153"/>
            <a:ext cx="10986299" cy="19223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462216" y="62925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u="sng" dirty="0">
                <a:latin typeface="+mj-lt"/>
              </a:rPr>
              <a:t>Idea/Approach Details</a:t>
            </a:r>
            <a:endParaRPr sz="3600" u="sng" dirty="0">
              <a:latin typeface="+mj-lt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462216" y="754431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b="1" u="sng" dirty="0">
                <a:latin typeface="+mj-lt"/>
              </a:rPr>
              <a:t>Use Cases</a:t>
            </a:r>
            <a:r>
              <a:rPr lang="en-US" sz="1800" b="1" dirty="0">
                <a:latin typeface="+mj-lt"/>
              </a:rPr>
              <a:t>:</a:t>
            </a:r>
            <a:endParaRPr b="1" dirty="0">
              <a:latin typeface="+mj-lt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94050" y="1113702"/>
            <a:ext cx="5006866" cy="46086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Deployment in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CRPF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systems can enhance national defence and national security.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Generalization of product can also contribute to software domain.</a:t>
            </a: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b="1" u="sng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Endpoint Security: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Our robust endpoint security safeguards client and server devices against threats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Incident Response &amp; Support: </a:t>
            </a:r>
            <a:r>
              <a:rPr lang="en-US" sz="1600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In the event of a security breach, our swift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incidence response and support services will minimize the system damage.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  <a:cs typeface="Times New Roman" panose="02020603050405020304" pitchFamily="18" charset="0"/>
              </a:rPr>
              <a:t>Security Gap Assessment: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Our dashboard platform generates a comprehensive security report.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5780689" y="75150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1" i="0" u="sng" dirty="0">
                <a:solidFill>
                  <a:schemeClr val="lt2"/>
                </a:solidFill>
                <a:latin typeface="+mj-lt"/>
                <a:ea typeface="Franklin Gothic"/>
                <a:cs typeface="Franklin Gothic"/>
                <a:sym typeface="Franklin Gothic"/>
              </a:rPr>
              <a:t>Dependencies / Show topper</a:t>
            </a:r>
            <a:r>
              <a:rPr lang="en-US" sz="1800" b="1" i="0" dirty="0">
                <a:solidFill>
                  <a:schemeClr val="lt2"/>
                </a:solidFill>
                <a:latin typeface="+mj-lt"/>
                <a:ea typeface="Franklin Gothic"/>
                <a:cs typeface="Franklin Gothic"/>
                <a:sym typeface="Franklin Gothic"/>
              </a:rPr>
              <a:t>:</a:t>
            </a:r>
            <a:endParaRPr b="1" dirty="0">
              <a:latin typeface="+mj-lt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602015" y="1113703"/>
            <a:ext cx="6169572" cy="46086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Client &amp; server level security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A-TCAS(Anti-Threat Counter &amp; Alerting System)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AI module to increase efficiency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Advance alerting system</a:t>
            </a: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Network &amp; application-level log alerts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Elevated security encryption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Leading-edge transfer communication 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Advanced customizable dashboard(user-friendly)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Log analytic reports 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dk1"/>
              </a:solidFill>
              <a:latin typeface="+mj-lt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dk1"/>
                </a:solidFill>
                <a:latin typeface="+mj-lt"/>
                <a:cs typeface="Times New Roman" panose="02020603050405020304" pitchFamily="18" charset="0"/>
                <a:sym typeface="Libre Franklin"/>
              </a:rPr>
              <a:t>We need permissions in CRPF systems can enhance the security of our national defense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9AC97-D282-27F1-4BD0-A1351A565306}"/>
              </a:ext>
            </a:extLst>
          </p:cNvPr>
          <p:cNvSpPr txBox="1"/>
          <p:nvPr/>
        </p:nvSpPr>
        <p:spPr>
          <a:xfrm>
            <a:off x="294050" y="5848645"/>
            <a:ext cx="1147753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b="1" u="sng" dirty="0">
                <a:solidFill>
                  <a:srgbClr val="4495A2"/>
                </a:solidFill>
                <a:latin typeface="+mj-lt"/>
              </a:rPr>
              <a:t>Please use below link to monitor the project’s progress</a:t>
            </a:r>
            <a:r>
              <a:rPr lang="en-IN" sz="1600" dirty="0">
                <a:solidFill>
                  <a:srgbClr val="4495A2"/>
                </a:solidFill>
                <a:latin typeface="+mj-lt"/>
              </a:rPr>
              <a:t>:</a:t>
            </a:r>
          </a:p>
          <a:p>
            <a:endParaRPr lang="en-IN" sz="800" dirty="0">
              <a:solidFill>
                <a:srgbClr val="4495A2"/>
              </a:solidFill>
              <a:latin typeface="+mj-lt"/>
            </a:endParaRPr>
          </a:p>
          <a:p>
            <a:pPr algn="ctr"/>
            <a:r>
              <a:rPr lang="en-IN" sz="1600" b="1" dirty="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https://drive.google.com/drive/folders/10lI9bVzgfxxWuxpiXFIRzOtZSE9qCdov?usp=drive_link</a:t>
            </a:r>
            <a:endParaRPr lang="en-IN" sz="1600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516">
            <a:extLst>
              <a:ext uri="{FF2B5EF4-FFF2-40B4-BE49-F238E27FC236}">
                <a16:creationId xmlns:a16="http://schemas.microsoft.com/office/drawing/2014/main" id="{D100FDCE-3F8F-8665-BFF5-F03F1F1BE565}"/>
              </a:ext>
            </a:extLst>
          </p:cNvPr>
          <p:cNvSpPr/>
          <p:nvPr/>
        </p:nvSpPr>
        <p:spPr>
          <a:xfrm>
            <a:off x="757084" y="1671484"/>
            <a:ext cx="2703871" cy="639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8" name="Google Shape;216;p20">
            <a:extLst>
              <a:ext uri="{FF2B5EF4-FFF2-40B4-BE49-F238E27FC236}">
                <a16:creationId xmlns:a16="http://schemas.microsoft.com/office/drawing/2014/main" id="{7C91649A-7AFB-8F93-4547-710E88C08EDD}"/>
              </a:ext>
            </a:extLst>
          </p:cNvPr>
          <p:cNvGrpSpPr/>
          <p:nvPr/>
        </p:nvGrpSpPr>
        <p:grpSpPr>
          <a:xfrm>
            <a:off x="5019306" y="2177414"/>
            <a:ext cx="3190433" cy="2425202"/>
            <a:chOff x="3267396" y="1624259"/>
            <a:chExt cx="2609423" cy="1894789"/>
          </a:xfrm>
        </p:grpSpPr>
        <p:sp>
          <p:nvSpPr>
            <p:cNvPr id="519" name="Google Shape;217;p20">
              <a:extLst>
                <a:ext uri="{FF2B5EF4-FFF2-40B4-BE49-F238E27FC236}">
                  <a16:creationId xmlns:a16="http://schemas.microsoft.com/office/drawing/2014/main" id="{7D4710C3-E4F1-18CE-5AE7-CB2B1CE5297D}"/>
                </a:ext>
              </a:extLst>
            </p:cNvPr>
            <p:cNvSpPr/>
            <p:nvPr/>
          </p:nvSpPr>
          <p:spPr>
            <a:xfrm>
              <a:off x="3267396" y="3055854"/>
              <a:ext cx="1304516" cy="46319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0" name="Google Shape;218;p20">
              <a:extLst>
                <a:ext uri="{FF2B5EF4-FFF2-40B4-BE49-F238E27FC236}">
                  <a16:creationId xmlns:a16="http://schemas.microsoft.com/office/drawing/2014/main" id="{BB22FD21-DD41-2B6F-B57A-9418AA2B4D9E}"/>
                </a:ext>
              </a:extLst>
            </p:cNvPr>
            <p:cNvSpPr/>
            <p:nvPr/>
          </p:nvSpPr>
          <p:spPr>
            <a:xfrm>
              <a:off x="4572065" y="3055854"/>
              <a:ext cx="1304516" cy="46319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1" name="Google Shape;219;p20">
              <a:extLst>
                <a:ext uri="{FF2B5EF4-FFF2-40B4-BE49-F238E27FC236}">
                  <a16:creationId xmlns:a16="http://schemas.microsoft.com/office/drawing/2014/main" id="{96D1DC80-B51D-2428-834C-E60FC27C504E}"/>
                </a:ext>
              </a:extLst>
            </p:cNvPr>
            <p:cNvSpPr/>
            <p:nvPr/>
          </p:nvSpPr>
          <p:spPr>
            <a:xfrm>
              <a:off x="5354866" y="1624259"/>
              <a:ext cx="521953" cy="143854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2" name="Google Shape;220;p20">
              <a:extLst>
                <a:ext uri="{FF2B5EF4-FFF2-40B4-BE49-F238E27FC236}">
                  <a16:creationId xmlns:a16="http://schemas.microsoft.com/office/drawing/2014/main" id="{EC7E7D8F-F000-CFBB-3A5F-FEFC90420FA6}"/>
                </a:ext>
              </a:extLst>
            </p:cNvPr>
            <p:cNvSpPr/>
            <p:nvPr/>
          </p:nvSpPr>
          <p:spPr>
            <a:xfrm>
              <a:off x="4832999" y="1624259"/>
              <a:ext cx="521953" cy="71948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3" name="Google Shape;221;p20">
              <a:extLst>
                <a:ext uri="{FF2B5EF4-FFF2-40B4-BE49-F238E27FC236}">
                  <a16:creationId xmlns:a16="http://schemas.microsoft.com/office/drawing/2014/main" id="{AF29050C-75D8-27C4-1FC7-D39FB819F5A8}"/>
                </a:ext>
              </a:extLst>
            </p:cNvPr>
            <p:cNvSpPr/>
            <p:nvPr/>
          </p:nvSpPr>
          <p:spPr>
            <a:xfrm>
              <a:off x="4832999" y="2343597"/>
              <a:ext cx="521953" cy="7194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4" name="Google Shape;222;p20">
              <a:extLst>
                <a:ext uri="{FF2B5EF4-FFF2-40B4-BE49-F238E27FC236}">
                  <a16:creationId xmlns:a16="http://schemas.microsoft.com/office/drawing/2014/main" id="{3B0B12CE-75A1-3ADF-08EE-AE1B016725CD}"/>
                </a:ext>
              </a:extLst>
            </p:cNvPr>
            <p:cNvSpPr/>
            <p:nvPr/>
          </p:nvSpPr>
          <p:spPr>
            <a:xfrm>
              <a:off x="4311131" y="1624259"/>
              <a:ext cx="521953" cy="143854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5" name="Google Shape;223;p20">
              <a:extLst>
                <a:ext uri="{FF2B5EF4-FFF2-40B4-BE49-F238E27FC236}">
                  <a16:creationId xmlns:a16="http://schemas.microsoft.com/office/drawing/2014/main" id="{0A185E98-BF5B-41ED-39A9-A4A2B68A210B}"/>
                </a:ext>
              </a:extLst>
            </p:cNvPr>
            <p:cNvSpPr/>
            <p:nvPr/>
          </p:nvSpPr>
          <p:spPr>
            <a:xfrm>
              <a:off x="3789264" y="2343597"/>
              <a:ext cx="521953" cy="7194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6" name="Google Shape;224;p20">
              <a:extLst>
                <a:ext uri="{FF2B5EF4-FFF2-40B4-BE49-F238E27FC236}">
                  <a16:creationId xmlns:a16="http://schemas.microsoft.com/office/drawing/2014/main" id="{3E3D22C7-3630-E9AC-E2AD-4BB0F6163B79}"/>
                </a:ext>
              </a:extLst>
            </p:cNvPr>
            <p:cNvSpPr/>
            <p:nvPr/>
          </p:nvSpPr>
          <p:spPr>
            <a:xfrm>
              <a:off x="3267396" y="1624259"/>
              <a:ext cx="521953" cy="143854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7" name="Google Shape;225;p20">
              <a:extLst>
                <a:ext uri="{FF2B5EF4-FFF2-40B4-BE49-F238E27FC236}">
                  <a16:creationId xmlns:a16="http://schemas.microsoft.com/office/drawing/2014/main" id="{16D128CF-0B9F-DEF6-F257-6E73BCF2838B}"/>
                </a:ext>
              </a:extLst>
            </p:cNvPr>
            <p:cNvSpPr/>
            <p:nvPr/>
          </p:nvSpPr>
          <p:spPr>
            <a:xfrm>
              <a:off x="3789264" y="1624259"/>
              <a:ext cx="521953" cy="71948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528" name="Google Shape;227;p20">
            <a:extLst>
              <a:ext uri="{FF2B5EF4-FFF2-40B4-BE49-F238E27FC236}">
                <a16:creationId xmlns:a16="http://schemas.microsoft.com/office/drawing/2014/main" id="{BFB5B3F4-F9A1-8AF0-A210-3C57FA2DD9DF}"/>
              </a:ext>
            </a:extLst>
          </p:cNvPr>
          <p:cNvGrpSpPr/>
          <p:nvPr/>
        </p:nvGrpSpPr>
        <p:grpSpPr>
          <a:xfrm>
            <a:off x="1481864" y="1228269"/>
            <a:ext cx="2620127" cy="1284076"/>
            <a:chOff x="429310" y="551221"/>
            <a:chExt cx="2142975" cy="1003232"/>
          </a:xfrm>
        </p:grpSpPr>
        <p:sp>
          <p:nvSpPr>
            <p:cNvPr id="529" name="Google Shape;228;p20">
              <a:extLst>
                <a:ext uri="{FF2B5EF4-FFF2-40B4-BE49-F238E27FC236}">
                  <a16:creationId xmlns:a16="http://schemas.microsoft.com/office/drawing/2014/main" id="{1CE7F608-56A5-2472-88C0-03F1ABAD65EE}"/>
                </a:ext>
              </a:extLst>
            </p:cNvPr>
            <p:cNvSpPr txBox="1"/>
            <p:nvPr/>
          </p:nvSpPr>
          <p:spPr>
            <a:xfrm>
              <a:off x="429310" y="551221"/>
              <a:ext cx="2142975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Value propositions</a:t>
              </a:r>
              <a:endParaRPr sz="1800" b="1" dirty="0">
                <a:solidFill>
                  <a:schemeClr val="tx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229;p20">
              <a:extLst>
                <a:ext uri="{FF2B5EF4-FFF2-40B4-BE49-F238E27FC236}">
                  <a16:creationId xmlns:a16="http://schemas.microsoft.com/office/drawing/2014/main" id="{F56037F3-7445-F243-A09E-DD960FF6C6F4}"/>
                </a:ext>
              </a:extLst>
            </p:cNvPr>
            <p:cNvSpPr txBox="1"/>
            <p:nvPr/>
          </p:nvSpPr>
          <p:spPr>
            <a:xfrm>
              <a:off x="470096" y="882833"/>
              <a:ext cx="2001600" cy="671620"/>
            </a:xfrm>
            <a:prstGeom prst="rect">
              <a:avLst/>
            </a:prstGeom>
            <a:solidFill>
              <a:srgbClr val="016685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rgbClr val="1F1F1F"/>
                  </a:solidFill>
                  <a:effectLst/>
                  <a:latin typeface="+mn-lt"/>
                </a:rPr>
                <a:t>A sophisticated centralized system that can analyze log files and detect intrusive threats &amp; breaches</a:t>
              </a:r>
              <a:endParaRPr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1" name="Google Shape;230;p20">
            <a:extLst>
              <a:ext uri="{FF2B5EF4-FFF2-40B4-BE49-F238E27FC236}">
                <a16:creationId xmlns:a16="http://schemas.microsoft.com/office/drawing/2014/main" id="{D8B5F84B-FA81-5FA1-C9EA-7029449DE94D}"/>
              </a:ext>
            </a:extLst>
          </p:cNvPr>
          <p:cNvGrpSpPr/>
          <p:nvPr/>
        </p:nvGrpSpPr>
        <p:grpSpPr>
          <a:xfrm>
            <a:off x="1474632" y="2565117"/>
            <a:ext cx="2488758" cy="1449315"/>
            <a:chOff x="423395" y="1595691"/>
            <a:chExt cx="2035530" cy="1132334"/>
          </a:xfrm>
        </p:grpSpPr>
        <p:sp>
          <p:nvSpPr>
            <p:cNvPr id="532" name="Google Shape;231;p20">
              <a:extLst>
                <a:ext uri="{FF2B5EF4-FFF2-40B4-BE49-F238E27FC236}">
                  <a16:creationId xmlns:a16="http://schemas.microsoft.com/office/drawing/2014/main" id="{1FAE282B-8269-A5BE-CA75-96D9FB1B6A13}"/>
                </a:ext>
              </a:extLst>
            </p:cNvPr>
            <p:cNvSpPr txBox="1"/>
            <p:nvPr/>
          </p:nvSpPr>
          <p:spPr>
            <a:xfrm>
              <a:off x="423395" y="1595691"/>
              <a:ext cx="2001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Key activities</a:t>
              </a:r>
              <a:endParaRPr sz="1800" b="1" dirty="0">
                <a:solidFill>
                  <a:schemeClr val="tx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232;p20">
              <a:extLst>
                <a:ext uri="{FF2B5EF4-FFF2-40B4-BE49-F238E27FC236}">
                  <a16:creationId xmlns:a16="http://schemas.microsoft.com/office/drawing/2014/main" id="{9C69282C-F47E-A282-BCC3-010BF45DA394}"/>
                </a:ext>
              </a:extLst>
            </p:cNvPr>
            <p:cNvSpPr txBox="1"/>
            <p:nvPr/>
          </p:nvSpPr>
          <p:spPr>
            <a:xfrm>
              <a:off x="457325" y="1903378"/>
              <a:ext cx="2001600" cy="824647"/>
            </a:xfrm>
            <a:prstGeom prst="rect">
              <a:avLst/>
            </a:prstGeom>
            <a:solidFill>
              <a:srgbClr val="FD3F5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1F1F1F"/>
                  </a:solidFill>
                  <a:effectLst/>
                  <a:latin typeface="+mn-lt"/>
                </a:rPr>
                <a:t>Developing and maintaining the centralized system  that detects intrusive threats &amp; breaches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1F1F1F"/>
                  </a:solidFill>
                  <a:effectLst/>
                  <a:latin typeface="+mn-lt"/>
                </a:rPr>
                <a:t>Providing customer support and </a:t>
              </a:r>
              <a:r>
                <a:rPr lang="en-US" sz="1200" dirty="0">
                  <a:solidFill>
                    <a:srgbClr val="1F1F1F"/>
                  </a:solidFill>
                  <a:latin typeface="+mn-lt"/>
                </a:rPr>
                <a:t>training with a user-friendly dashboard</a:t>
              </a:r>
              <a:endParaRPr lang="en-US" sz="1200" b="0" i="0" dirty="0">
                <a:solidFill>
                  <a:srgbClr val="1F1F1F"/>
                </a:solidFill>
                <a:effectLst/>
                <a:latin typeface="+mn-lt"/>
              </a:endParaRPr>
            </a:p>
          </p:txBody>
        </p:sp>
      </p:grpSp>
      <p:grpSp>
        <p:nvGrpSpPr>
          <p:cNvPr id="534" name="Google Shape;233;p20">
            <a:extLst>
              <a:ext uri="{FF2B5EF4-FFF2-40B4-BE49-F238E27FC236}">
                <a16:creationId xmlns:a16="http://schemas.microsoft.com/office/drawing/2014/main" id="{12C66825-7804-B412-68B1-11E659DB72F1}"/>
              </a:ext>
            </a:extLst>
          </p:cNvPr>
          <p:cNvGrpSpPr/>
          <p:nvPr/>
        </p:nvGrpSpPr>
        <p:grpSpPr>
          <a:xfrm>
            <a:off x="1481864" y="4083512"/>
            <a:ext cx="2481557" cy="1213443"/>
            <a:chOff x="429310" y="2781999"/>
            <a:chExt cx="2029640" cy="948051"/>
          </a:xfrm>
        </p:grpSpPr>
        <p:sp>
          <p:nvSpPr>
            <p:cNvPr id="535" name="Google Shape;234;p20">
              <a:extLst>
                <a:ext uri="{FF2B5EF4-FFF2-40B4-BE49-F238E27FC236}">
                  <a16:creationId xmlns:a16="http://schemas.microsoft.com/office/drawing/2014/main" id="{AD54F070-2488-F8B6-0D62-7E0E2C22DE8C}"/>
                </a:ext>
              </a:extLst>
            </p:cNvPr>
            <p:cNvSpPr txBox="1"/>
            <p:nvPr/>
          </p:nvSpPr>
          <p:spPr>
            <a:xfrm>
              <a:off x="429310" y="2781999"/>
              <a:ext cx="2001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Key partners</a:t>
              </a:r>
              <a:endParaRPr sz="1800" b="1" dirty="0">
                <a:solidFill>
                  <a:schemeClr val="tx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6" name="Google Shape;235;p20">
              <a:extLst>
                <a:ext uri="{FF2B5EF4-FFF2-40B4-BE49-F238E27FC236}">
                  <a16:creationId xmlns:a16="http://schemas.microsoft.com/office/drawing/2014/main" id="{B8A838D9-7B5A-070F-30B6-AE686A16613D}"/>
                </a:ext>
              </a:extLst>
            </p:cNvPr>
            <p:cNvSpPr txBox="1"/>
            <p:nvPr/>
          </p:nvSpPr>
          <p:spPr>
            <a:xfrm>
              <a:off x="457350" y="3104850"/>
              <a:ext cx="2001600" cy="625200"/>
            </a:xfrm>
            <a:prstGeom prst="rect">
              <a:avLst/>
            </a:prstGeom>
            <a:solidFill>
              <a:srgbClr val="00BE7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1F1F1F"/>
                  </a:solidFill>
                  <a:effectLst/>
                  <a:latin typeface="+mn-lt"/>
                </a:rPr>
                <a:t>Cybersecurity companies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1F1F1F"/>
                  </a:solidFill>
                  <a:effectLst/>
                  <a:latin typeface="+mn-lt"/>
                </a:rPr>
                <a:t>System integrators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1F1F1F"/>
                  </a:solidFill>
                  <a:effectLst/>
                  <a:latin typeface="+mn-lt"/>
                </a:rPr>
                <a:t>Hardware and software vendors</a:t>
              </a:r>
            </a:p>
          </p:txBody>
        </p:sp>
      </p:grpSp>
      <p:grpSp>
        <p:nvGrpSpPr>
          <p:cNvPr id="537" name="Google Shape;236;p20">
            <a:extLst>
              <a:ext uri="{FF2B5EF4-FFF2-40B4-BE49-F238E27FC236}">
                <a16:creationId xmlns:a16="http://schemas.microsoft.com/office/drawing/2014/main" id="{C06408DD-D555-1722-8579-9E380BF14A0B}"/>
              </a:ext>
            </a:extLst>
          </p:cNvPr>
          <p:cNvGrpSpPr/>
          <p:nvPr/>
        </p:nvGrpSpPr>
        <p:grpSpPr>
          <a:xfrm>
            <a:off x="1516117" y="5379145"/>
            <a:ext cx="2667562" cy="1184204"/>
            <a:chOff x="457350" y="3806870"/>
            <a:chExt cx="2181772" cy="925205"/>
          </a:xfrm>
        </p:grpSpPr>
        <p:sp>
          <p:nvSpPr>
            <p:cNvPr id="538" name="Google Shape;237;p20">
              <a:extLst>
                <a:ext uri="{FF2B5EF4-FFF2-40B4-BE49-F238E27FC236}">
                  <a16:creationId xmlns:a16="http://schemas.microsoft.com/office/drawing/2014/main" id="{C95FD98B-0D52-458D-4FA7-51EBFAC7D9A6}"/>
                </a:ext>
              </a:extLst>
            </p:cNvPr>
            <p:cNvSpPr txBox="1"/>
            <p:nvPr/>
          </p:nvSpPr>
          <p:spPr>
            <a:xfrm>
              <a:off x="561889" y="3806870"/>
              <a:ext cx="2001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tx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Target market 	</a:t>
              </a:r>
              <a:endParaRPr sz="1800" b="1" dirty="0">
                <a:solidFill>
                  <a:schemeClr val="tx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9" name="Google Shape;238;p20">
              <a:extLst>
                <a:ext uri="{FF2B5EF4-FFF2-40B4-BE49-F238E27FC236}">
                  <a16:creationId xmlns:a16="http://schemas.microsoft.com/office/drawing/2014/main" id="{FD66D36F-3787-DE52-6709-9A26BD64589F}"/>
                </a:ext>
              </a:extLst>
            </p:cNvPr>
            <p:cNvSpPr txBox="1"/>
            <p:nvPr/>
          </p:nvSpPr>
          <p:spPr>
            <a:xfrm>
              <a:off x="457350" y="4106875"/>
              <a:ext cx="2181772" cy="625200"/>
            </a:xfrm>
            <a:prstGeom prst="rect">
              <a:avLst/>
            </a:prstGeom>
            <a:solidFill>
              <a:srgbClr val="FF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0" dirty="0">
                  <a:solidFill>
                    <a:schemeClr val="tx1"/>
                  </a:solidFill>
                  <a:effectLst/>
                  <a:latin typeface="+mn-lt"/>
                </a:rPr>
                <a:t>  </a:t>
              </a:r>
              <a:r>
                <a:rPr lang="en-US" sz="1200" b="1" i="0" dirty="0">
                  <a:solidFill>
                    <a:schemeClr val="tx1"/>
                  </a:solidFill>
                  <a:effectLst/>
                  <a:latin typeface="+mn-lt"/>
                </a:rPr>
                <a:t>CRPF</a:t>
              </a:r>
              <a:r>
                <a:rPr lang="en-US" sz="1200" i="0" dirty="0">
                  <a:solidFill>
                    <a:schemeClr val="tx1"/>
                  </a:solidFill>
                  <a:effectLst/>
                  <a:latin typeface="+mn-lt"/>
                </a:rPr>
                <a:t> units/offices, </a:t>
              </a:r>
              <a:r>
                <a:rPr lang="en-IN" sz="1200" i="0" dirty="0">
                  <a:solidFill>
                    <a:schemeClr val="tx1"/>
                  </a:solidFill>
                  <a:effectLst/>
                  <a:latin typeface="+mn-lt"/>
                </a:rPr>
                <a:t>government agencies, security organisations, software solutions </a:t>
              </a:r>
              <a:r>
                <a:rPr lang="en-US" sz="1200" i="0" dirty="0">
                  <a:solidFill>
                    <a:schemeClr val="tx1"/>
                  </a:solidFill>
                  <a:effectLst/>
                  <a:latin typeface="+mn-lt"/>
                </a:rPr>
                <a:t> across the country</a:t>
              </a:r>
            </a:p>
          </p:txBody>
        </p:sp>
      </p:grpSp>
      <p:grpSp>
        <p:nvGrpSpPr>
          <p:cNvPr id="540" name="Google Shape;239;p20">
            <a:extLst>
              <a:ext uri="{FF2B5EF4-FFF2-40B4-BE49-F238E27FC236}">
                <a16:creationId xmlns:a16="http://schemas.microsoft.com/office/drawing/2014/main" id="{C15F418D-CEF0-6054-1E9D-4AA40BA5B523}"/>
              </a:ext>
            </a:extLst>
          </p:cNvPr>
          <p:cNvGrpSpPr/>
          <p:nvPr/>
        </p:nvGrpSpPr>
        <p:grpSpPr>
          <a:xfrm>
            <a:off x="8856253" y="1192694"/>
            <a:ext cx="3131461" cy="1088236"/>
            <a:chOff x="6432644" y="875770"/>
            <a:chExt cx="2561190" cy="850229"/>
          </a:xfrm>
        </p:grpSpPr>
        <p:sp>
          <p:nvSpPr>
            <p:cNvPr id="541" name="Google Shape;240;p20">
              <a:extLst>
                <a:ext uri="{FF2B5EF4-FFF2-40B4-BE49-F238E27FC236}">
                  <a16:creationId xmlns:a16="http://schemas.microsoft.com/office/drawing/2014/main" id="{2DCB0B13-991B-8875-3AB5-317BBCE8340C}"/>
                </a:ext>
              </a:extLst>
            </p:cNvPr>
            <p:cNvSpPr txBox="1"/>
            <p:nvPr/>
          </p:nvSpPr>
          <p:spPr>
            <a:xfrm>
              <a:off x="6432644" y="875770"/>
              <a:ext cx="256119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Customer relationships</a:t>
              </a:r>
              <a:endParaRPr sz="1800" b="1" dirty="0">
                <a:solidFill>
                  <a:schemeClr val="tx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241;p20">
              <a:extLst>
                <a:ext uri="{FF2B5EF4-FFF2-40B4-BE49-F238E27FC236}">
                  <a16:creationId xmlns:a16="http://schemas.microsoft.com/office/drawing/2014/main" id="{2C7121C8-9408-1707-1061-FBA83E6A3A4D}"/>
                </a:ext>
              </a:extLst>
            </p:cNvPr>
            <p:cNvSpPr txBox="1"/>
            <p:nvPr/>
          </p:nvSpPr>
          <p:spPr>
            <a:xfrm>
              <a:off x="6685075" y="1171486"/>
              <a:ext cx="2001600" cy="554513"/>
            </a:xfrm>
            <a:prstGeom prst="rect">
              <a:avLst/>
            </a:prstGeom>
            <a:solidFill>
              <a:srgbClr val="FC8C11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200" b="0" i="0" dirty="0">
                  <a:solidFill>
                    <a:srgbClr val="1F1F1F"/>
                  </a:solidFill>
                  <a:effectLst/>
                  <a:latin typeface="+mn-lt"/>
                </a:rPr>
                <a:t>If generalised then </a:t>
              </a:r>
              <a:r>
                <a:rPr lang="en-IN" sz="1200" dirty="0">
                  <a:solidFill>
                    <a:srgbClr val="1F1F1F"/>
                  </a:solidFill>
                  <a:latin typeface="+mn-lt"/>
                </a:rPr>
                <a:t>s</a:t>
              </a:r>
              <a:r>
                <a:rPr lang="en-IN" sz="1200" b="0" i="0" dirty="0">
                  <a:solidFill>
                    <a:srgbClr val="1F1F1F"/>
                  </a:solidFill>
                  <a:effectLst/>
                  <a:latin typeface="+mn-lt"/>
                </a:rPr>
                <a:t>ubscription-based relationship with customers</a:t>
              </a:r>
            </a:p>
          </p:txBody>
        </p:sp>
      </p:grpSp>
      <p:grpSp>
        <p:nvGrpSpPr>
          <p:cNvPr id="543" name="Google Shape;242;p20">
            <a:extLst>
              <a:ext uri="{FF2B5EF4-FFF2-40B4-BE49-F238E27FC236}">
                <a16:creationId xmlns:a16="http://schemas.microsoft.com/office/drawing/2014/main" id="{43EC8079-A90A-D38C-5CEB-AD1BCB4927A2}"/>
              </a:ext>
            </a:extLst>
          </p:cNvPr>
          <p:cNvGrpSpPr/>
          <p:nvPr/>
        </p:nvGrpSpPr>
        <p:grpSpPr>
          <a:xfrm>
            <a:off x="8986295" y="2362144"/>
            <a:ext cx="2797655" cy="1283418"/>
            <a:chOff x="6539003" y="1767752"/>
            <a:chExt cx="2288174" cy="1002720"/>
          </a:xfrm>
        </p:grpSpPr>
        <p:sp>
          <p:nvSpPr>
            <p:cNvPr id="544" name="Google Shape;243;p20">
              <a:extLst>
                <a:ext uri="{FF2B5EF4-FFF2-40B4-BE49-F238E27FC236}">
                  <a16:creationId xmlns:a16="http://schemas.microsoft.com/office/drawing/2014/main" id="{ADAA7FAC-6D25-88E2-BBFE-EB34F77E4467}"/>
                </a:ext>
              </a:extLst>
            </p:cNvPr>
            <p:cNvSpPr txBox="1"/>
            <p:nvPr/>
          </p:nvSpPr>
          <p:spPr>
            <a:xfrm>
              <a:off x="6539003" y="1767752"/>
              <a:ext cx="2288174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Customer segments</a:t>
              </a:r>
              <a:endParaRPr sz="1800" b="1" dirty="0">
                <a:solidFill>
                  <a:schemeClr val="tx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5" name="Google Shape;244;p20">
              <a:extLst>
                <a:ext uri="{FF2B5EF4-FFF2-40B4-BE49-F238E27FC236}">
                  <a16:creationId xmlns:a16="http://schemas.microsoft.com/office/drawing/2014/main" id="{FAF604CF-760C-001C-0E0A-579F1B960181}"/>
                </a:ext>
              </a:extLst>
            </p:cNvPr>
            <p:cNvSpPr txBox="1"/>
            <p:nvPr/>
          </p:nvSpPr>
          <p:spPr>
            <a:xfrm>
              <a:off x="6682290" y="2058557"/>
              <a:ext cx="2001600" cy="711915"/>
            </a:xfrm>
            <a:prstGeom prst="rect">
              <a:avLst/>
            </a:prstGeom>
            <a:solidFill>
              <a:srgbClr val="00BE7E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1F1F1F"/>
                  </a:solidFill>
                  <a:effectLst/>
                  <a:latin typeface="+mn-lt"/>
                </a:rPr>
                <a:t>CRPF units of various sizes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200" b="0" i="0" dirty="0">
                  <a:solidFill>
                    <a:srgbClr val="1F1F1F"/>
                  </a:solidFill>
                  <a:effectLst/>
                  <a:latin typeface="+mn-lt"/>
                </a:rPr>
                <a:t>CRPF offices with different security requirements</a:t>
              </a:r>
            </a:p>
          </p:txBody>
        </p:sp>
      </p:grpSp>
      <p:grpSp>
        <p:nvGrpSpPr>
          <p:cNvPr id="546" name="Google Shape;245;p20">
            <a:extLst>
              <a:ext uri="{FF2B5EF4-FFF2-40B4-BE49-F238E27FC236}">
                <a16:creationId xmlns:a16="http://schemas.microsoft.com/office/drawing/2014/main" id="{8F702DB9-6065-77B4-7579-11E43D2D64DF}"/>
              </a:ext>
            </a:extLst>
          </p:cNvPr>
          <p:cNvGrpSpPr/>
          <p:nvPr/>
        </p:nvGrpSpPr>
        <p:grpSpPr>
          <a:xfrm>
            <a:off x="9198348" y="3591770"/>
            <a:ext cx="2502400" cy="1112645"/>
            <a:chOff x="6639987" y="2797422"/>
            <a:chExt cx="2046688" cy="932628"/>
          </a:xfrm>
        </p:grpSpPr>
        <p:sp>
          <p:nvSpPr>
            <p:cNvPr id="547" name="Google Shape;246;p20">
              <a:extLst>
                <a:ext uri="{FF2B5EF4-FFF2-40B4-BE49-F238E27FC236}">
                  <a16:creationId xmlns:a16="http://schemas.microsoft.com/office/drawing/2014/main" id="{36FC5D0F-EB06-7662-8A2D-1794CA829D2D}"/>
                </a:ext>
              </a:extLst>
            </p:cNvPr>
            <p:cNvSpPr txBox="1"/>
            <p:nvPr/>
          </p:nvSpPr>
          <p:spPr>
            <a:xfrm>
              <a:off x="6639987" y="2797422"/>
              <a:ext cx="2001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Channels</a:t>
              </a:r>
              <a:endParaRPr sz="1800" b="1" dirty="0">
                <a:solidFill>
                  <a:schemeClr val="tx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8" name="Google Shape;247;p20">
              <a:extLst>
                <a:ext uri="{FF2B5EF4-FFF2-40B4-BE49-F238E27FC236}">
                  <a16:creationId xmlns:a16="http://schemas.microsoft.com/office/drawing/2014/main" id="{DA00A686-DFA3-70FC-652C-3F9EA04915A7}"/>
                </a:ext>
              </a:extLst>
            </p:cNvPr>
            <p:cNvSpPr txBox="1"/>
            <p:nvPr/>
          </p:nvSpPr>
          <p:spPr>
            <a:xfrm>
              <a:off x="6685075" y="3104850"/>
              <a:ext cx="2001600" cy="625200"/>
            </a:xfrm>
            <a:prstGeom prst="rect">
              <a:avLst/>
            </a:prstGeom>
            <a:solidFill>
              <a:srgbClr val="FDB7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200" b="0" i="0" dirty="0">
                  <a:solidFill>
                    <a:srgbClr val="1F1F1F"/>
                  </a:solidFill>
                  <a:effectLst/>
                  <a:latin typeface="+mj-lt"/>
                </a:rPr>
                <a:t>Partner channels</a:t>
              </a:r>
              <a:br>
                <a:rPr lang="en-IN" sz="1200" b="0" i="0" dirty="0">
                  <a:solidFill>
                    <a:srgbClr val="1F1F1F"/>
                  </a:solidFill>
                  <a:effectLst/>
                  <a:latin typeface="+mj-lt"/>
                </a:rPr>
              </a:br>
              <a:r>
                <a:rPr lang="en-IN" sz="1200" b="0" i="0" dirty="0">
                  <a:solidFill>
                    <a:srgbClr val="1F1F1F"/>
                  </a:solidFill>
                  <a:effectLst/>
                  <a:latin typeface="+mj-lt"/>
                </a:rPr>
                <a:t>Direct sales</a:t>
              </a:r>
            </a:p>
          </p:txBody>
        </p:sp>
      </p:grpSp>
      <p:grpSp>
        <p:nvGrpSpPr>
          <p:cNvPr id="549" name="Google Shape;248;p20">
            <a:extLst>
              <a:ext uri="{FF2B5EF4-FFF2-40B4-BE49-F238E27FC236}">
                <a16:creationId xmlns:a16="http://schemas.microsoft.com/office/drawing/2014/main" id="{C911FADB-DCBE-77A3-92AE-17489410C052}"/>
              </a:ext>
            </a:extLst>
          </p:cNvPr>
          <p:cNvGrpSpPr/>
          <p:nvPr/>
        </p:nvGrpSpPr>
        <p:grpSpPr>
          <a:xfrm>
            <a:off x="9161482" y="4837761"/>
            <a:ext cx="2447275" cy="1277534"/>
            <a:chOff x="6682288" y="3653809"/>
            <a:chExt cx="2001602" cy="1121204"/>
          </a:xfrm>
        </p:grpSpPr>
        <p:sp>
          <p:nvSpPr>
            <p:cNvPr id="550" name="Google Shape;249;p20">
              <a:extLst>
                <a:ext uri="{FF2B5EF4-FFF2-40B4-BE49-F238E27FC236}">
                  <a16:creationId xmlns:a16="http://schemas.microsoft.com/office/drawing/2014/main" id="{1B848922-3402-0D7A-0944-7CCFB1938727}"/>
                </a:ext>
              </a:extLst>
            </p:cNvPr>
            <p:cNvSpPr txBox="1"/>
            <p:nvPr/>
          </p:nvSpPr>
          <p:spPr>
            <a:xfrm>
              <a:off x="6682290" y="3653809"/>
              <a:ext cx="2001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Revenue streams</a:t>
              </a:r>
              <a:endParaRPr sz="1800" b="1" dirty="0">
                <a:solidFill>
                  <a:schemeClr val="tx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1" name="Google Shape;250;p20">
              <a:extLst>
                <a:ext uri="{FF2B5EF4-FFF2-40B4-BE49-F238E27FC236}">
                  <a16:creationId xmlns:a16="http://schemas.microsoft.com/office/drawing/2014/main" id="{A1D901D6-ED22-11E5-623C-4852E6D0A7F8}"/>
                </a:ext>
              </a:extLst>
            </p:cNvPr>
            <p:cNvSpPr txBox="1"/>
            <p:nvPr/>
          </p:nvSpPr>
          <p:spPr>
            <a:xfrm>
              <a:off x="6682288" y="4008065"/>
              <a:ext cx="2001600" cy="766948"/>
            </a:xfrm>
            <a:prstGeom prst="rect">
              <a:avLst/>
            </a:prstGeom>
            <a:solidFill>
              <a:srgbClr val="01A9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+mn-lt"/>
                </a:rPr>
                <a:t>S</a:t>
              </a:r>
              <a:r>
                <a:rPr 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ubscription based monthly or annual fee to access the software. </a:t>
              </a:r>
              <a:endParaRPr lang="en-US"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2" name="Google Shape;251;p20">
            <a:extLst>
              <a:ext uri="{FF2B5EF4-FFF2-40B4-BE49-F238E27FC236}">
                <a16:creationId xmlns:a16="http://schemas.microsoft.com/office/drawing/2014/main" id="{65157D04-E983-089F-D947-1F6A25D60851}"/>
              </a:ext>
            </a:extLst>
          </p:cNvPr>
          <p:cNvGrpSpPr/>
          <p:nvPr/>
        </p:nvGrpSpPr>
        <p:grpSpPr>
          <a:xfrm>
            <a:off x="5387449" y="4686459"/>
            <a:ext cx="2552492" cy="1618651"/>
            <a:chOff x="3567665" y="3582152"/>
            <a:chExt cx="2005148" cy="1149923"/>
          </a:xfrm>
        </p:grpSpPr>
        <p:sp>
          <p:nvSpPr>
            <p:cNvPr id="553" name="Google Shape;252;p20">
              <a:extLst>
                <a:ext uri="{FF2B5EF4-FFF2-40B4-BE49-F238E27FC236}">
                  <a16:creationId xmlns:a16="http://schemas.microsoft.com/office/drawing/2014/main" id="{3B475893-48DF-5126-CFC2-52BBA772C886}"/>
                </a:ext>
              </a:extLst>
            </p:cNvPr>
            <p:cNvSpPr txBox="1"/>
            <p:nvPr/>
          </p:nvSpPr>
          <p:spPr>
            <a:xfrm>
              <a:off x="3567665" y="3582152"/>
              <a:ext cx="2001600" cy="2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tx1"/>
                  </a:solidFill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Cost structure</a:t>
              </a:r>
              <a:endParaRPr sz="1800" b="1" dirty="0">
                <a:solidFill>
                  <a:schemeClr val="tx1"/>
                </a:solidFill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4" name="Google Shape;253;p20">
              <a:extLst>
                <a:ext uri="{FF2B5EF4-FFF2-40B4-BE49-F238E27FC236}">
                  <a16:creationId xmlns:a16="http://schemas.microsoft.com/office/drawing/2014/main" id="{E2026645-E8B1-D1E3-920E-88E3B11CE2CF}"/>
                </a:ext>
              </a:extLst>
            </p:cNvPr>
            <p:cNvSpPr txBox="1"/>
            <p:nvPr/>
          </p:nvSpPr>
          <p:spPr>
            <a:xfrm>
              <a:off x="3571213" y="3846611"/>
              <a:ext cx="2001600" cy="885464"/>
            </a:xfrm>
            <a:prstGeom prst="rect">
              <a:avLst/>
            </a:prstGeom>
            <a:solidFill>
              <a:srgbClr val="016685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dirty="0">
                  <a:solidFill>
                    <a:schemeClr val="tx1"/>
                  </a:solidFill>
                  <a:effectLst/>
                  <a:latin typeface="+mn-lt"/>
                </a:rPr>
                <a:t>The main costs associated with developing and maintaining the product as well as providing support to customers and infrastructure costs.</a:t>
              </a:r>
              <a:endParaRPr sz="12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5" name="Google Shape;254;p20">
            <a:extLst>
              <a:ext uri="{FF2B5EF4-FFF2-40B4-BE49-F238E27FC236}">
                <a16:creationId xmlns:a16="http://schemas.microsoft.com/office/drawing/2014/main" id="{A7302355-66EE-BE3D-0BF9-DFC36B387B20}"/>
              </a:ext>
            </a:extLst>
          </p:cNvPr>
          <p:cNvGrpSpPr/>
          <p:nvPr/>
        </p:nvGrpSpPr>
        <p:grpSpPr>
          <a:xfrm>
            <a:off x="5076439" y="2896725"/>
            <a:ext cx="524154" cy="548707"/>
            <a:chOff x="3324850" y="2167225"/>
            <a:chExt cx="428700" cy="428700"/>
          </a:xfrm>
        </p:grpSpPr>
        <p:sp>
          <p:nvSpPr>
            <p:cNvPr id="556" name="Google Shape;255;p20">
              <a:extLst>
                <a:ext uri="{FF2B5EF4-FFF2-40B4-BE49-F238E27FC236}">
                  <a16:creationId xmlns:a16="http://schemas.microsoft.com/office/drawing/2014/main" id="{E05BE184-1DDE-65EC-8935-C022A91A0EC6}"/>
                </a:ext>
              </a:extLst>
            </p:cNvPr>
            <p:cNvSpPr/>
            <p:nvPr/>
          </p:nvSpPr>
          <p:spPr>
            <a:xfrm>
              <a:off x="3324850" y="2167225"/>
              <a:ext cx="428700" cy="42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57" name="Google Shape;256;p20">
              <a:extLst>
                <a:ext uri="{FF2B5EF4-FFF2-40B4-BE49-F238E27FC236}">
                  <a16:creationId xmlns:a16="http://schemas.microsoft.com/office/drawing/2014/main" id="{BCAEA8B8-9BD3-4371-6334-73A5CBA0443F}"/>
                </a:ext>
              </a:extLst>
            </p:cNvPr>
            <p:cNvGrpSpPr/>
            <p:nvPr/>
          </p:nvGrpSpPr>
          <p:grpSpPr>
            <a:xfrm>
              <a:off x="3402052" y="2244425"/>
              <a:ext cx="274307" cy="274307"/>
              <a:chOff x="7953758" y="2867852"/>
              <a:chExt cx="366475" cy="366475"/>
            </a:xfrm>
          </p:grpSpPr>
          <p:sp>
            <p:nvSpPr>
              <p:cNvPr id="558" name="Google Shape;257;p20">
                <a:extLst>
                  <a:ext uri="{FF2B5EF4-FFF2-40B4-BE49-F238E27FC236}">
                    <a16:creationId xmlns:a16="http://schemas.microsoft.com/office/drawing/2014/main" id="{5764EAEB-1409-9AF6-CB92-B5EFA4E24FF2}"/>
                  </a:ext>
                </a:extLst>
              </p:cNvPr>
              <p:cNvSpPr/>
              <p:nvPr/>
            </p:nvSpPr>
            <p:spPr>
              <a:xfrm>
                <a:off x="8050898" y="2867852"/>
                <a:ext cx="150447" cy="128598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3761" extrusionOk="0">
                    <a:moveTo>
                      <a:pt x="3161" y="1031"/>
                    </a:moveTo>
                    <a:cubicBezTo>
                      <a:pt x="3238" y="1031"/>
                      <a:pt x="3316" y="1061"/>
                      <a:pt x="3375" y="1121"/>
                    </a:cubicBezTo>
                    <a:cubicBezTo>
                      <a:pt x="3494" y="1263"/>
                      <a:pt x="3494" y="1454"/>
                      <a:pt x="3375" y="1573"/>
                    </a:cubicBezTo>
                    <a:lnTo>
                      <a:pt x="2351" y="2621"/>
                    </a:lnTo>
                    <a:cubicBezTo>
                      <a:pt x="2292" y="2680"/>
                      <a:pt x="2208" y="2710"/>
                      <a:pt x="2125" y="2710"/>
                    </a:cubicBezTo>
                    <a:cubicBezTo>
                      <a:pt x="2042" y="2710"/>
                      <a:pt x="1958" y="2680"/>
                      <a:pt x="1899" y="2621"/>
                    </a:cubicBezTo>
                    <a:lnTo>
                      <a:pt x="1470" y="2168"/>
                    </a:lnTo>
                    <a:cubicBezTo>
                      <a:pt x="1230" y="1947"/>
                      <a:pt x="1448" y="1625"/>
                      <a:pt x="1692" y="1625"/>
                    </a:cubicBezTo>
                    <a:cubicBezTo>
                      <a:pt x="1762" y="1625"/>
                      <a:pt x="1835" y="1652"/>
                      <a:pt x="1899" y="1716"/>
                    </a:cubicBezTo>
                    <a:lnTo>
                      <a:pt x="2137" y="1954"/>
                    </a:lnTo>
                    <a:lnTo>
                      <a:pt x="2947" y="1121"/>
                    </a:lnTo>
                    <a:cubicBezTo>
                      <a:pt x="3006" y="1061"/>
                      <a:pt x="3084" y="1031"/>
                      <a:pt x="3161" y="1031"/>
                    </a:cubicBezTo>
                    <a:close/>
                    <a:moveTo>
                      <a:pt x="2561" y="1"/>
                    </a:moveTo>
                    <a:cubicBezTo>
                      <a:pt x="2546" y="1"/>
                      <a:pt x="2532" y="1"/>
                      <a:pt x="2518" y="1"/>
                    </a:cubicBezTo>
                    <a:cubicBezTo>
                      <a:pt x="2508" y="1"/>
                      <a:pt x="2499" y="1"/>
                      <a:pt x="2489" y="1"/>
                    </a:cubicBezTo>
                    <a:cubicBezTo>
                      <a:pt x="841" y="1"/>
                      <a:pt x="0" y="2032"/>
                      <a:pt x="1184" y="3216"/>
                    </a:cubicBezTo>
                    <a:cubicBezTo>
                      <a:pt x="1568" y="3592"/>
                      <a:pt x="2037" y="3760"/>
                      <a:pt x="2498" y="3760"/>
                    </a:cubicBezTo>
                    <a:cubicBezTo>
                      <a:pt x="3468" y="3760"/>
                      <a:pt x="4399" y="3013"/>
                      <a:pt x="4399" y="1883"/>
                    </a:cubicBezTo>
                    <a:cubicBezTo>
                      <a:pt x="4399" y="849"/>
                      <a:pt x="3588" y="1"/>
                      <a:pt x="25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59" name="Google Shape;258;p20">
                <a:extLst>
                  <a:ext uri="{FF2B5EF4-FFF2-40B4-BE49-F238E27FC236}">
                    <a16:creationId xmlns:a16="http://schemas.microsoft.com/office/drawing/2014/main" id="{1AD26850-F21C-7DB4-9424-FB8A3F545151}"/>
                  </a:ext>
                </a:extLst>
              </p:cNvPr>
              <p:cNvSpPr/>
              <p:nvPr/>
            </p:nvSpPr>
            <p:spPr>
              <a:xfrm>
                <a:off x="7953758" y="3018504"/>
                <a:ext cx="31799" cy="15721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4598" extrusionOk="0">
                    <a:moveTo>
                      <a:pt x="310" y="1"/>
                    </a:moveTo>
                    <a:cubicBezTo>
                      <a:pt x="144" y="1"/>
                      <a:pt x="1" y="144"/>
                      <a:pt x="24" y="311"/>
                    </a:cubicBezTo>
                    <a:lnTo>
                      <a:pt x="24" y="4288"/>
                    </a:lnTo>
                    <a:cubicBezTo>
                      <a:pt x="24" y="4454"/>
                      <a:pt x="144" y="4597"/>
                      <a:pt x="310" y="4597"/>
                    </a:cubicBezTo>
                    <a:lnTo>
                      <a:pt x="620" y="4597"/>
                    </a:lnTo>
                    <a:cubicBezTo>
                      <a:pt x="787" y="4597"/>
                      <a:pt x="929" y="4454"/>
                      <a:pt x="929" y="4288"/>
                    </a:cubicBezTo>
                    <a:lnTo>
                      <a:pt x="929" y="311"/>
                    </a:lnTo>
                    <a:cubicBezTo>
                      <a:pt x="929" y="144"/>
                      <a:pt x="810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60" name="Google Shape;259;p20">
                <a:extLst>
                  <a:ext uri="{FF2B5EF4-FFF2-40B4-BE49-F238E27FC236}">
                    <a16:creationId xmlns:a16="http://schemas.microsoft.com/office/drawing/2014/main" id="{1F8D3FC6-B769-5C6D-4A28-A8CEE016E947}"/>
                  </a:ext>
                </a:extLst>
              </p:cNvPr>
              <p:cNvSpPr/>
              <p:nvPr/>
            </p:nvSpPr>
            <p:spPr>
              <a:xfrm>
                <a:off x="8288434" y="3018504"/>
                <a:ext cx="31799" cy="15721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4598" extrusionOk="0">
                    <a:moveTo>
                      <a:pt x="310" y="1"/>
                    </a:moveTo>
                    <a:cubicBezTo>
                      <a:pt x="143" y="1"/>
                      <a:pt x="0" y="144"/>
                      <a:pt x="24" y="311"/>
                    </a:cubicBezTo>
                    <a:lnTo>
                      <a:pt x="24" y="4288"/>
                    </a:lnTo>
                    <a:cubicBezTo>
                      <a:pt x="24" y="4454"/>
                      <a:pt x="143" y="4597"/>
                      <a:pt x="310" y="4597"/>
                    </a:cubicBezTo>
                    <a:lnTo>
                      <a:pt x="643" y="4597"/>
                    </a:lnTo>
                    <a:cubicBezTo>
                      <a:pt x="810" y="4597"/>
                      <a:pt x="929" y="4454"/>
                      <a:pt x="929" y="4288"/>
                    </a:cubicBezTo>
                    <a:lnTo>
                      <a:pt x="929" y="311"/>
                    </a:lnTo>
                    <a:cubicBezTo>
                      <a:pt x="929" y="144"/>
                      <a:pt x="810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61" name="Google Shape;260;p20">
                <a:extLst>
                  <a:ext uri="{FF2B5EF4-FFF2-40B4-BE49-F238E27FC236}">
                    <a16:creationId xmlns:a16="http://schemas.microsoft.com/office/drawing/2014/main" id="{809FE40E-D8B6-5A92-3752-52943A8E82A3}"/>
                  </a:ext>
                </a:extLst>
              </p:cNvPr>
              <p:cNvSpPr/>
              <p:nvPr/>
            </p:nvSpPr>
            <p:spPr>
              <a:xfrm>
                <a:off x="8006824" y="3033173"/>
                <a:ext cx="218935" cy="201154"/>
              </a:xfrm>
              <a:custGeom>
                <a:avLst/>
                <a:gdLst/>
                <a:ahLst/>
                <a:cxnLst/>
                <a:rect l="l" t="t" r="r" b="b"/>
                <a:pathLst>
                  <a:path w="6403" h="5883" extrusionOk="0">
                    <a:moveTo>
                      <a:pt x="20" y="1"/>
                    </a:moveTo>
                    <a:lnTo>
                      <a:pt x="20" y="3620"/>
                    </a:lnTo>
                    <a:lnTo>
                      <a:pt x="2616" y="5573"/>
                    </a:lnTo>
                    <a:cubicBezTo>
                      <a:pt x="2878" y="5787"/>
                      <a:pt x="3212" y="5883"/>
                      <a:pt x="3569" y="5883"/>
                    </a:cubicBezTo>
                    <a:cubicBezTo>
                      <a:pt x="3735" y="5883"/>
                      <a:pt x="3902" y="5859"/>
                      <a:pt x="4069" y="5787"/>
                    </a:cubicBezTo>
                    <a:lnTo>
                      <a:pt x="5569" y="5168"/>
                    </a:lnTo>
                    <a:lnTo>
                      <a:pt x="5974" y="4906"/>
                    </a:lnTo>
                    <a:cubicBezTo>
                      <a:pt x="6165" y="4787"/>
                      <a:pt x="6284" y="4621"/>
                      <a:pt x="6331" y="4406"/>
                    </a:cubicBezTo>
                    <a:cubicBezTo>
                      <a:pt x="6403" y="4097"/>
                      <a:pt x="6307" y="3787"/>
                      <a:pt x="6093" y="3573"/>
                    </a:cubicBezTo>
                    <a:lnTo>
                      <a:pt x="4617" y="1930"/>
                    </a:lnTo>
                    <a:cubicBezTo>
                      <a:pt x="4540" y="1837"/>
                      <a:pt x="4423" y="1785"/>
                      <a:pt x="4305" y="1785"/>
                    </a:cubicBezTo>
                    <a:cubicBezTo>
                      <a:pt x="4241" y="1785"/>
                      <a:pt x="4176" y="1801"/>
                      <a:pt x="4117" y="1834"/>
                    </a:cubicBezTo>
                    <a:lnTo>
                      <a:pt x="2735" y="2573"/>
                    </a:lnTo>
                    <a:cubicBezTo>
                      <a:pt x="2493" y="2702"/>
                      <a:pt x="2258" y="2759"/>
                      <a:pt x="2038" y="2759"/>
                    </a:cubicBezTo>
                    <a:cubicBezTo>
                      <a:pt x="764" y="2759"/>
                      <a:pt x="0" y="847"/>
                      <a:pt x="1402" y="96"/>
                    </a:cubicBezTo>
                    <a:lnTo>
                      <a:pt x="15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62" name="Google Shape;261;p20">
                <a:extLst>
                  <a:ext uri="{FF2B5EF4-FFF2-40B4-BE49-F238E27FC236}">
                    <a16:creationId xmlns:a16="http://schemas.microsoft.com/office/drawing/2014/main" id="{A92139E9-D7BB-EB80-9406-B82E23A6A1E2}"/>
                  </a:ext>
                </a:extLst>
              </p:cNvPr>
              <p:cNvSpPr/>
              <p:nvPr/>
            </p:nvSpPr>
            <p:spPr>
              <a:xfrm>
                <a:off x="8039170" y="3032352"/>
                <a:ext cx="228132" cy="132769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3883" extrusionOk="0">
                    <a:moveTo>
                      <a:pt x="6671" y="1"/>
                    </a:moveTo>
                    <a:lnTo>
                      <a:pt x="2027" y="25"/>
                    </a:lnTo>
                    <a:cubicBezTo>
                      <a:pt x="1980" y="25"/>
                      <a:pt x="1908" y="25"/>
                      <a:pt x="1885" y="48"/>
                    </a:cubicBezTo>
                    <a:lnTo>
                      <a:pt x="789" y="668"/>
                    </a:lnTo>
                    <a:cubicBezTo>
                      <a:pt x="1" y="1092"/>
                      <a:pt x="413" y="2134"/>
                      <a:pt x="1124" y="2134"/>
                    </a:cubicBezTo>
                    <a:cubicBezTo>
                      <a:pt x="1251" y="2134"/>
                      <a:pt x="1387" y="2101"/>
                      <a:pt x="1527" y="2025"/>
                    </a:cubicBezTo>
                    <a:lnTo>
                      <a:pt x="2742" y="1382"/>
                    </a:lnTo>
                    <a:cubicBezTo>
                      <a:pt x="2928" y="1285"/>
                      <a:pt x="3133" y="1237"/>
                      <a:pt x="3337" y="1237"/>
                    </a:cubicBezTo>
                    <a:cubicBezTo>
                      <a:pt x="3683" y="1237"/>
                      <a:pt x="4026" y="1374"/>
                      <a:pt x="4266" y="1644"/>
                    </a:cubicBezTo>
                    <a:lnTo>
                      <a:pt x="5623" y="3168"/>
                    </a:lnTo>
                    <a:cubicBezTo>
                      <a:pt x="5814" y="3359"/>
                      <a:pt x="5933" y="3621"/>
                      <a:pt x="6004" y="3883"/>
                    </a:cubicBezTo>
                    <a:cubicBezTo>
                      <a:pt x="6219" y="3835"/>
                      <a:pt x="6457" y="3740"/>
                      <a:pt x="6671" y="3621"/>
                    </a:cubicBezTo>
                    <a:lnTo>
                      <a:pt x="6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563" name="Google Shape;262;p20">
            <a:extLst>
              <a:ext uri="{FF2B5EF4-FFF2-40B4-BE49-F238E27FC236}">
                <a16:creationId xmlns:a16="http://schemas.microsoft.com/office/drawing/2014/main" id="{70E4E9DA-3F8D-59DC-9F71-5AAAECEFDD4C}"/>
              </a:ext>
            </a:extLst>
          </p:cNvPr>
          <p:cNvGrpSpPr/>
          <p:nvPr/>
        </p:nvGrpSpPr>
        <p:grpSpPr>
          <a:xfrm>
            <a:off x="5714500" y="2363377"/>
            <a:ext cx="524154" cy="548707"/>
            <a:chOff x="3835888" y="1769650"/>
            <a:chExt cx="428700" cy="428700"/>
          </a:xfrm>
        </p:grpSpPr>
        <p:grpSp>
          <p:nvGrpSpPr>
            <p:cNvPr id="564" name="Google Shape;263;p20">
              <a:extLst>
                <a:ext uri="{FF2B5EF4-FFF2-40B4-BE49-F238E27FC236}">
                  <a16:creationId xmlns:a16="http://schemas.microsoft.com/office/drawing/2014/main" id="{43D13F52-78C1-7E11-AC89-D7EDCA19E742}"/>
                </a:ext>
              </a:extLst>
            </p:cNvPr>
            <p:cNvGrpSpPr/>
            <p:nvPr/>
          </p:nvGrpSpPr>
          <p:grpSpPr>
            <a:xfrm>
              <a:off x="3913073" y="1886026"/>
              <a:ext cx="274334" cy="195941"/>
              <a:chOff x="7155314" y="3502243"/>
              <a:chExt cx="386876" cy="278641"/>
            </a:xfrm>
          </p:grpSpPr>
          <p:sp>
            <p:nvSpPr>
              <p:cNvPr id="566" name="Google Shape;264;p20">
                <a:extLst>
                  <a:ext uri="{FF2B5EF4-FFF2-40B4-BE49-F238E27FC236}">
                    <a16:creationId xmlns:a16="http://schemas.microsoft.com/office/drawing/2014/main" id="{132ACFF3-413D-C85B-926A-1B143A11A2B9}"/>
                  </a:ext>
                </a:extLst>
              </p:cNvPr>
              <p:cNvSpPr/>
              <p:nvPr/>
            </p:nvSpPr>
            <p:spPr>
              <a:xfrm>
                <a:off x="7239167" y="3502243"/>
                <a:ext cx="300596" cy="64496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1886" extrusionOk="0">
                    <a:moveTo>
                      <a:pt x="1243" y="1"/>
                    </a:moveTo>
                    <a:cubicBezTo>
                      <a:pt x="1" y="1"/>
                      <a:pt x="1" y="1886"/>
                      <a:pt x="1243" y="1886"/>
                    </a:cubicBezTo>
                    <a:cubicBezTo>
                      <a:pt x="1266" y="1886"/>
                      <a:pt x="1289" y="1885"/>
                      <a:pt x="1312" y="1884"/>
                    </a:cubicBezTo>
                    <a:lnTo>
                      <a:pt x="7622" y="1884"/>
                    </a:lnTo>
                    <a:cubicBezTo>
                      <a:pt x="8789" y="1813"/>
                      <a:pt x="8789" y="74"/>
                      <a:pt x="7622" y="3"/>
                    </a:cubicBezTo>
                    <a:lnTo>
                      <a:pt x="1312" y="3"/>
                    </a:lnTo>
                    <a:cubicBezTo>
                      <a:pt x="1289" y="1"/>
                      <a:pt x="1266" y="1"/>
                      <a:pt x="12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67" name="Google Shape;265;p20">
                <a:extLst>
                  <a:ext uri="{FF2B5EF4-FFF2-40B4-BE49-F238E27FC236}">
                    <a16:creationId xmlns:a16="http://schemas.microsoft.com/office/drawing/2014/main" id="{A2F08297-C9B3-FBB9-CA19-2F287213C0C3}"/>
                  </a:ext>
                </a:extLst>
              </p:cNvPr>
              <p:cNvSpPr/>
              <p:nvPr/>
            </p:nvSpPr>
            <p:spPr>
              <a:xfrm>
                <a:off x="7239167" y="3608939"/>
                <a:ext cx="300596" cy="64496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1886" extrusionOk="0">
                    <a:moveTo>
                      <a:pt x="1243" y="0"/>
                    </a:moveTo>
                    <a:cubicBezTo>
                      <a:pt x="1" y="0"/>
                      <a:pt x="1" y="1886"/>
                      <a:pt x="1243" y="1886"/>
                    </a:cubicBezTo>
                    <a:cubicBezTo>
                      <a:pt x="1266" y="1886"/>
                      <a:pt x="1289" y="1885"/>
                      <a:pt x="1312" y="1884"/>
                    </a:cubicBezTo>
                    <a:lnTo>
                      <a:pt x="7622" y="1884"/>
                    </a:lnTo>
                    <a:cubicBezTo>
                      <a:pt x="8789" y="1812"/>
                      <a:pt x="8789" y="74"/>
                      <a:pt x="7622" y="2"/>
                    </a:cubicBezTo>
                    <a:lnTo>
                      <a:pt x="1312" y="2"/>
                    </a:lnTo>
                    <a:cubicBezTo>
                      <a:pt x="1289" y="1"/>
                      <a:pt x="1266" y="0"/>
                      <a:pt x="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68" name="Google Shape;266;p20">
                <a:extLst>
                  <a:ext uri="{FF2B5EF4-FFF2-40B4-BE49-F238E27FC236}">
                    <a16:creationId xmlns:a16="http://schemas.microsoft.com/office/drawing/2014/main" id="{32C9B91E-9A34-8D93-F4DC-4F81A7724570}"/>
                  </a:ext>
                </a:extLst>
              </p:cNvPr>
              <p:cNvSpPr/>
              <p:nvPr/>
            </p:nvSpPr>
            <p:spPr>
              <a:xfrm>
                <a:off x="7241663" y="3716490"/>
                <a:ext cx="300528" cy="64394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883" extrusionOk="0">
                    <a:moveTo>
                      <a:pt x="1239" y="1"/>
                    </a:moveTo>
                    <a:cubicBezTo>
                      <a:pt x="0" y="1"/>
                      <a:pt x="0" y="1858"/>
                      <a:pt x="1239" y="1882"/>
                    </a:cubicBezTo>
                    <a:lnTo>
                      <a:pt x="7549" y="1882"/>
                    </a:lnTo>
                    <a:cubicBezTo>
                      <a:pt x="8788" y="1882"/>
                      <a:pt x="8788" y="1"/>
                      <a:pt x="75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69" name="Google Shape;267;p20">
                <a:extLst>
                  <a:ext uri="{FF2B5EF4-FFF2-40B4-BE49-F238E27FC236}">
                    <a16:creationId xmlns:a16="http://schemas.microsoft.com/office/drawing/2014/main" id="{68B207EE-DCD7-FE1A-AFED-F54E768B32EB}"/>
                  </a:ext>
                </a:extLst>
              </p:cNvPr>
              <p:cNvSpPr/>
              <p:nvPr/>
            </p:nvSpPr>
            <p:spPr>
              <a:xfrm>
                <a:off x="7155314" y="3502311"/>
                <a:ext cx="74961" cy="64257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879" extrusionOk="0">
                    <a:moveTo>
                      <a:pt x="1263" y="1"/>
                    </a:moveTo>
                    <a:cubicBezTo>
                      <a:pt x="430" y="1"/>
                      <a:pt x="1" y="1001"/>
                      <a:pt x="596" y="1596"/>
                    </a:cubicBezTo>
                    <a:cubicBezTo>
                      <a:pt x="791" y="1791"/>
                      <a:pt x="1029" y="1879"/>
                      <a:pt x="1261" y="1879"/>
                    </a:cubicBezTo>
                    <a:cubicBezTo>
                      <a:pt x="1739" y="1879"/>
                      <a:pt x="2192" y="1506"/>
                      <a:pt x="2192" y="929"/>
                    </a:cubicBezTo>
                    <a:cubicBezTo>
                      <a:pt x="2192" y="429"/>
                      <a:pt x="1787" y="1"/>
                      <a:pt x="1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0" name="Google Shape;268;p20">
                <a:extLst>
                  <a:ext uri="{FF2B5EF4-FFF2-40B4-BE49-F238E27FC236}">
                    <a16:creationId xmlns:a16="http://schemas.microsoft.com/office/drawing/2014/main" id="{043C09EC-2F3F-DCF9-D901-A30B64F47E85}"/>
                  </a:ext>
                </a:extLst>
              </p:cNvPr>
              <p:cNvSpPr/>
              <p:nvPr/>
            </p:nvSpPr>
            <p:spPr>
              <a:xfrm>
                <a:off x="7155314" y="3609007"/>
                <a:ext cx="74961" cy="64873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897" extrusionOk="0">
                    <a:moveTo>
                      <a:pt x="1263" y="0"/>
                    </a:moveTo>
                    <a:cubicBezTo>
                      <a:pt x="430" y="0"/>
                      <a:pt x="1" y="1024"/>
                      <a:pt x="596" y="1620"/>
                    </a:cubicBezTo>
                    <a:cubicBezTo>
                      <a:pt x="788" y="1811"/>
                      <a:pt x="1022" y="1897"/>
                      <a:pt x="1251" y="1897"/>
                    </a:cubicBezTo>
                    <a:cubicBezTo>
                      <a:pt x="1732" y="1897"/>
                      <a:pt x="2192" y="1518"/>
                      <a:pt x="2192" y="953"/>
                    </a:cubicBezTo>
                    <a:cubicBezTo>
                      <a:pt x="2192" y="429"/>
                      <a:pt x="1787" y="0"/>
                      <a:pt x="1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1" name="Google Shape;269;p20">
                <a:extLst>
                  <a:ext uri="{FF2B5EF4-FFF2-40B4-BE49-F238E27FC236}">
                    <a16:creationId xmlns:a16="http://schemas.microsoft.com/office/drawing/2014/main" id="{F505147D-46F7-EB10-D3E8-A9654E7F3573}"/>
                  </a:ext>
                </a:extLst>
              </p:cNvPr>
              <p:cNvSpPr/>
              <p:nvPr/>
            </p:nvSpPr>
            <p:spPr>
              <a:xfrm>
                <a:off x="7155314" y="3716490"/>
                <a:ext cx="74961" cy="64086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874" extrusionOk="0">
                    <a:moveTo>
                      <a:pt x="1263" y="1"/>
                    </a:moveTo>
                    <a:cubicBezTo>
                      <a:pt x="430" y="1"/>
                      <a:pt x="1" y="1001"/>
                      <a:pt x="596" y="1596"/>
                    </a:cubicBezTo>
                    <a:cubicBezTo>
                      <a:pt x="788" y="1788"/>
                      <a:pt x="1022" y="1874"/>
                      <a:pt x="1251" y="1874"/>
                    </a:cubicBezTo>
                    <a:cubicBezTo>
                      <a:pt x="1732" y="1874"/>
                      <a:pt x="2192" y="1495"/>
                      <a:pt x="2192" y="930"/>
                    </a:cubicBezTo>
                    <a:cubicBezTo>
                      <a:pt x="2192" y="406"/>
                      <a:pt x="1787" y="1"/>
                      <a:pt x="1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565" name="Google Shape;270;p20">
              <a:extLst>
                <a:ext uri="{FF2B5EF4-FFF2-40B4-BE49-F238E27FC236}">
                  <a16:creationId xmlns:a16="http://schemas.microsoft.com/office/drawing/2014/main" id="{775B33A5-F865-3AB8-2319-57BF2643F870}"/>
                </a:ext>
              </a:extLst>
            </p:cNvPr>
            <p:cNvSpPr/>
            <p:nvPr/>
          </p:nvSpPr>
          <p:spPr>
            <a:xfrm>
              <a:off x="3835888" y="1769650"/>
              <a:ext cx="428700" cy="42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572" name="Google Shape;271;p20">
            <a:extLst>
              <a:ext uri="{FF2B5EF4-FFF2-40B4-BE49-F238E27FC236}">
                <a16:creationId xmlns:a16="http://schemas.microsoft.com/office/drawing/2014/main" id="{ADC32A5E-3E0E-2A3F-E9A3-EF2723258EF3}"/>
              </a:ext>
            </a:extLst>
          </p:cNvPr>
          <p:cNvGrpSpPr/>
          <p:nvPr/>
        </p:nvGrpSpPr>
        <p:grpSpPr>
          <a:xfrm>
            <a:off x="7628708" y="2915556"/>
            <a:ext cx="524154" cy="548707"/>
            <a:chOff x="5401500" y="2230513"/>
            <a:chExt cx="428700" cy="428700"/>
          </a:xfrm>
        </p:grpSpPr>
        <p:sp>
          <p:nvSpPr>
            <p:cNvPr id="573" name="Google Shape;272;p20">
              <a:extLst>
                <a:ext uri="{FF2B5EF4-FFF2-40B4-BE49-F238E27FC236}">
                  <a16:creationId xmlns:a16="http://schemas.microsoft.com/office/drawing/2014/main" id="{BC57067A-1B11-5997-562D-EB3CA41C090B}"/>
                </a:ext>
              </a:extLst>
            </p:cNvPr>
            <p:cNvSpPr/>
            <p:nvPr/>
          </p:nvSpPr>
          <p:spPr>
            <a:xfrm>
              <a:off x="5401500" y="2230513"/>
              <a:ext cx="428700" cy="42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74" name="Google Shape;273;p20">
              <a:extLst>
                <a:ext uri="{FF2B5EF4-FFF2-40B4-BE49-F238E27FC236}">
                  <a16:creationId xmlns:a16="http://schemas.microsoft.com/office/drawing/2014/main" id="{9A214109-795F-7B24-24DC-6F4ED8E46E10}"/>
                </a:ext>
              </a:extLst>
            </p:cNvPr>
            <p:cNvGrpSpPr/>
            <p:nvPr/>
          </p:nvGrpSpPr>
          <p:grpSpPr>
            <a:xfrm>
              <a:off x="5478694" y="2307713"/>
              <a:ext cx="274307" cy="274321"/>
              <a:chOff x="828827" y="4045305"/>
              <a:chExt cx="366475" cy="366544"/>
            </a:xfrm>
          </p:grpSpPr>
          <p:sp>
            <p:nvSpPr>
              <p:cNvPr id="575" name="Google Shape;274;p20">
                <a:extLst>
                  <a:ext uri="{FF2B5EF4-FFF2-40B4-BE49-F238E27FC236}">
                    <a16:creationId xmlns:a16="http://schemas.microsoft.com/office/drawing/2014/main" id="{38E93EC4-1C35-0CEF-784E-C54DEC0E7926}"/>
                  </a:ext>
                </a:extLst>
              </p:cNvPr>
              <p:cNvSpPr/>
              <p:nvPr/>
            </p:nvSpPr>
            <p:spPr>
              <a:xfrm>
                <a:off x="977838" y="4045305"/>
                <a:ext cx="68453" cy="8308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430" extrusionOk="0">
                    <a:moveTo>
                      <a:pt x="1001" y="1"/>
                    </a:moveTo>
                    <a:cubicBezTo>
                      <a:pt x="501" y="1"/>
                      <a:pt x="1" y="334"/>
                      <a:pt x="1" y="1001"/>
                    </a:cubicBezTo>
                    <a:lnTo>
                      <a:pt x="1" y="1430"/>
                    </a:lnTo>
                    <a:cubicBezTo>
                      <a:pt x="1" y="1977"/>
                      <a:pt x="453" y="2406"/>
                      <a:pt x="1001" y="2430"/>
                    </a:cubicBezTo>
                    <a:cubicBezTo>
                      <a:pt x="1549" y="2406"/>
                      <a:pt x="2001" y="1977"/>
                      <a:pt x="2001" y="1430"/>
                    </a:cubicBezTo>
                    <a:lnTo>
                      <a:pt x="2001" y="1001"/>
                    </a:lnTo>
                    <a:cubicBezTo>
                      <a:pt x="2001" y="334"/>
                      <a:pt x="1501" y="1"/>
                      <a:pt x="1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6" name="Google Shape;275;p20">
                <a:extLst>
                  <a:ext uri="{FF2B5EF4-FFF2-40B4-BE49-F238E27FC236}">
                    <a16:creationId xmlns:a16="http://schemas.microsoft.com/office/drawing/2014/main" id="{D307F3B5-5FD6-B4BB-AF5C-2D6FA0E12D16}"/>
                  </a:ext>
                </a:extLst>
              </p:cNvPr>
              <p:cNvSpPr/>
              <p:nvPr/>
            </p:nvSpPr>
            <p:spPr>
              <a:xfrm>
                <a:off x="958314" y="4348216"/>
                <a:ext cx="107467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1861" extrusionOk="0">
                    <a:moveTo>
                      <a:pt x="501" y="1"/>
                    </a:moveTo>
                    <a:cubicBezTo>
                      <a:pt x="167" y="287"/>
                      <a:pt x="0" y="715"/>
                      <a:pt x="0" y="1144"/>
                    </a:cubicBezTo>
                    <a:lnTo>
                      <a:pt x="0" y="1549"/>
                    </a:lnTo>
                    <a:cubicBezTo>
                      <a:pt x="0" y="1715"/>
                      <a:pt x="119" y="1858"/>
                      <a:pt x="310" y="1858"/>
                    </a:cubicBezTo>
                    <a:lnTo>
                      <a:pt x="2811" y="1858"/>
                    </a:lnTo>
                    <a:cubicBezTo>
                      <a:pt x="2825" y="1860"/>
                      <a:pt x="2838" y="1861"/>
                      <a:pt x="2852" y="1861"/>
                    </a:cubicBezTo>
                    <a:cubicBezTo>
                      <a:pt x="3021" y="1861"/>
                      <a:pt x="3142" y="1725"/>
                      <a:pt x="3120" y="1549"/>
                    </a:cubicBezTo>
                    <a:lnTo>
                      <a:pt x="3120" y="1144"/>
                    </a:lnTo>
                    <a:cubicBezTo>
                      <a:pt x="3120" y="715"/>
                      <a:pt x="2953" y="287"/>
                      <a:pt x="2644" y="1"/>
                    </a:cubicBezTo>
                    <a:cubicBezTo>
                      <a:pt x="2384" y="307"/>
                      <a:pt x="1985" y="497"/>
                      <a:pt x="1560" y="501"/>
                    </a:cubicBezTo>
                    <a:lnTo>
                      <a:pt x="1560" y="501"/>
                    </a:lnTo>
                    <a:cubicBezTo>
                      <a:pt x="1136" y="497"/>
                      <a:pt x="760" y="307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7" name="Google Shape;276;p20">
                <a:extLst>
                  <a:ext uri="{FF2B5EF4-FFF2-40B4-BE49-F238E27FC236}">
                    <a16:creationId xmlns:a16="http://schemas.microsoft.com/office/drawing/2014/main" id="{A7242DA8-DE58-7EE1-6D26-04AC6ED4DEB0}"/>
                  </a:ext>
                </a:extLst>
              </p:cNvPr>
              <p:cNvSpPr/>
              <p:nvPr/>
            </p:nvSpPr>
            <p:spPr>
              <a:xfrm>
                <a:off x="856523" y="4131641"/>
                <a:ext cx="313956" cy="213772"/>
              </a:xfrm>
              <a:custGeom>
                <a:avLst/>
                <a:gdLst/>
                <a:ahLst/>
                <a:cxnLst/>
                <a:rect l="l" t="t" r="r" b="b"/>
                <a:pathLst>
                  <a:path w="9182" h="6252" extrusionOk="0">
                    <a:moveTo>
                      <a:pt x="774" y="6216"/>
                    </a:moveTo>
                    <a:cubicBezTo>
                      <a:pt x="770" y="6216"/>
                      <a:pt x="767" y="6216"/>
                      <a:pt x="763" y="6216"/>
                    </a:cubicBezTo>
                    <a:lnTo>
                      <a:pt x="786" y="6216"/>
                    </a:lnTo>
                    <a:cubicBezTo>
                      <a:pt x="782" y="6216"/>
                      <a:pt x="778" y="6216"/>
                      <a:pt x="774" y="6216"/>
                    </a:cubicBezTo>
                    <a:close/>
                    <a:moveTo>
                      <a:pt x="3358" y="0"/>
                    </a:moveTo>
                    <a:cubicBezTo>
                      <a:pt x="2858" y="381"/>
                      <a:pt x="2573" y="953"/>
                      <a:pt x="2573" y="1572"/>
                    </a:cubicBezTo>
                    <a:lnTo>
                      <a:pt x="2573" y="2001"/>
                    </a:lnTo>
                    <a:cubicBezTo>
                      <a:pt x="2573" y="2167"/>
                      <a:pt x="2715" y="2310"/>
                      <a:pt x="2882" y="2310"/>
                    </a:cubicBezTo>
                    <a:lnTo>
                      <a:pt x="4263" y="2310"/>
                    </a:lnTo>
                    <a:lnTo>
                      <a:pt x="4263" y="2953"/>
                    </a:lnTo>
                    <a:lnTo>
                      <a:pt x="1620" y="2953"/>
                    </a:lnTo>
                    <a:cubicBezTo>
                      <a:pt x="977" y="2953"/>
                      <a:pt x="453" y="3477"/>
                      <a:pt x="453" y="4120"/>
                    </a:cubicBezTo>
                    <a:lnTo>
                      <a:pt x="453" y="4311"/>
                    </a:lnTo>
                    <a:cubicBezTo>
                      <a:pt x="167" y="4430"/>
                      <a:pt x="1" y="4715"/>
                      <a:pt x="1" y="5025"/>
                    </a:cubicBezTo>
                    <a:lnTo>
                      <a:pt x="1" y="5430"/>
                    </a:lnTo>
                    <a:cubicBezTo>
                      <a:pt x="1" y="5855"/>
                      <a:pt x="328" y="6209"/>
                      <a:pt x="774" y="6216"/>
                    </a:cubicBezTo>
                    <a:lnTo>
                      <a:pt x="774" y="6216"/>
                    </a:lnTo>
                    <a:cubicBezTo>
                      <a:pt x="1198" y="6209"/>
                      <a:pt x="1549" y="5855"/>
                      <a:pt x="1549" y="5430"/>
                    </a:cubicBezTo>
                    <a:lnTo>
                      <a:pt x="1549" y="5001"/>
                    </a:lnTo>
                    <a:cubicBezTo>
                      <a:pt x="1549" y="4692"/>
                      <a:pt x="1358" y="4406"/>
                      <a:pt x="1072" y="4287"/>
                    </a:cubicBezTo>
                    <a:lnTo>
                      <a:pt x="1072" y="4120"/>
                    </a:lnTo>
                    <a:cubicBezTo>
                      <a:pt x="1072" y="3810"/>
                      <a:pt x="1310" y="3596"/>
                      <a:pt x="1596" y="3596"/>
                    </a:cubicBezTo>
                    <a:lnTo>
                      <a:pt x="4263" y="3596"/>
                    </a:lnTo>
                    <a:lnTo>
                      <a:pt x="4263" y="4311"/>
                    </a:lnTo>
                    <a:cubicBezTo>
                      <a:pt x="3954" y="4430"/>
                      <a:pt x="3787" y="4715"/>
                      <a:pt x="3787" y="5025"/>
                    </a:cubicBezTo>
                    <a:lnTo>
                      <a:pt x="3787" y="5430"/>
                    </a:lnTo>
                    <a:cubicBezTo>
                      <a:pt x="3787" y="5954"/>
                      <a:pt x="4180" y="6216"/>
                      <a:pt x="4573" y="6216"/>
                    </a:cubicBezTo>
                    <a:cubicBezTo>
                      <a:pt x="4966" y="6216"/>
                      <a:pt x="5359" y="5954"/>
                      <a:pt x="5359" y="5430"/>
                    </a:cubicBezTo>
                    <a:lnTo>
                      <a:pt x="5359" y="5001"/>
                    </a:lnTo>
                    <a:cubicBezTo>
                      <a:pt x="5359" y="4692"/>
                      <a:pt x="5168" y="4406"/>
                      <a:pt x="4883" y="4287"/>
                    </a:cubicBezTo>
                    <a:lnTo>
                      <a:pt x="4883" y="3572"/>
                    </a:lnTo>
                    <a:lnTo>
                      <a:pt x="7502" y="3572"/>
                    </a:lnTo>
                    <a:cubicBezTo>
                      <a:pt x="7812" y="3572"/>
                      <a:pt x="8026" y="3810"/>
                      <a:pt x="8026" y="4096"/>
                    </a:cubicBezTo>
                    <a:lnTo>
                      <a:pt x="8026" y="4287"/>
                    </a:lnTo>
                    <a:cubicBezTo>
                      <a:pt x="7764" y="4406"/>
                      <a:pt x="7574" y="4692"/>
                      <a:pt x="7574" y="5001"/>
                    </a:cubicBezTo>
                    <a:lnTo>
                      <a:pt x="7574" y="5430"/>
                    </a:lnTo>
                    <a:cubicBezTo>
                      <a:pt x="7538" y="5978"/>
                      <a:pt x="7949" y="6251"/>
                      <a:pt x="8359" y="6251"/>
                    </a:cubicBezTo>
                    <a:cubicBezTo>
                      <a:pt x="8770" y="6251"/>
                      <a:pt x="9181" y="5978"/>
                      <a:pt x="9145" y="5430"/>
                    </a:cubicBezTo>
                    <a:lnTo>
                      <a:pt x="9145" y="5001"/>
                    </a:lnTo>
                    <a:cubicBezTo>
                      <a:pt x="9145" y="4692"/>
                      <a:pt x="8955" y="4406"/>
                      <a:pt x="8669" y="4287"/>
                    </a:cubicBezTo>
                    <a:lnTo>
                      <a:pt x="8669" y="4120"/>
                    </a:lnTo>
                    <a:cubicBezTo>
                      <a:pt x="8669" y="3477"/>
                      <a:pt x="8145" y="2953"/>
                      <a:pt x="7502" y="2953"/>
                    </a:cubicBezTo>
                    <a:lnTo>
                      <a:pt x="4883" y="2953"/>
                    </a:lnTo>
                    <a:lnTo>
                      <a:pt x="4883" y="2310"/>
                    </a:lnTo>
                    <a:lnTo>
                      <a:pt x="6240" y="2310"/>
                    </a:lnTo>
                    <a:cubicBezTo>
                      <a:pt x="6407" y="2310"/>
                      <a:pt x="6573" y="2167"/>
                      <a:pt x="6550" y="2001"/>
                    </a:cubicBezTo>
                    <a:lnTo>
                      <a:pt x="6550" y="1572"/>
                    </a:lnTo>
                    <a:cubicBezTo>
                      <a:pt x="6550" y="953"/>
                      <a:pt x="6264" y="381"/>
                      <a:pt x="5764" y="0"/>
                    </a:cubicBezTo>
                    <a:cubicBezTo>
                      <a:pt x="5442" y="357"/>
                      <a:pt x="5002" y="536"/>
                      <a:pt x="4561" y="536"/>
                    </a:cubicBezTo>
                    <a:cubicBezTo>
                      <a:pt x="4121" y="536"/>
                      <a:pt x="3680" y="357"/>
                      <a:pt x="3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8" name="Google Shape;277;p20">
                <a:extLst>
                  <a:ext uri="{FF2B5EF4-FFF2-40B4-BE49-F238E27FC236}">
                    <a16:creationId xmlns:a16="http://schemas.microsoft.com/office/drawing/2014/main" id="{3E177D62-0BC4-4768-AA5D-350BEE91271C}"/>
                  </a:ext>
                </a:extLst>
              </p:cNvPr>
              <p:cNvSpPr/>
              <p:nvPr/>
            </p:nvSpPr>
            <p:spPr>
              <a:xfrm>
                <a:off x="828827" y="4348216"/>
                <a:ext cx="106715" cy="63564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859" extrusionOk="0">
                    <a:moveTo>
                      <a:pt x="501" y="1"/>
                    </a:moveTo>
                    <a:cubicBezTo>
                      <a:pt x="168" y="287"/>
                      <a:pt x="1" y="715"/>
                      <a:pt x="1" y="1144"/>
                    </a:cubicBezTo>
                    <a:lnTo>
                      <a:pt x="1" y="1549"/>
                    </a:lnTo>
                    <a:cubicBezTo>
                      <a:pt x="1" y="1715"/>
                      <a:pt x="120" y="1858"/>
                      <a:pt x="311" y="1858"/>
                    </a:cubicBezTo>
                    <a:lnTo>
                      <a:pt x="2811" y="1858"/>
                    </a:lnTo>
                    <a:cubicBezTo>
                      <a:pt x="2978" y="1858"/>
                      <a:pt x="3121" y="1739"/>
                      <a:pt x="3121" y="1549"/>
                    </a:cubicBezTo>
                    <a:lnTo>
                      <a:pt x="3121" y="1144"/>
                    </a:lnTo>
                    <a:cubicBezTo>
                      <a:pt x="3121" y="715"/>
                      <a:pt x="2954" y="287"/>
                      <a:pt x="2644" y="1"/>
                    </a:cubicBezTo>
                    <a:cubicBezTo>
                      <a:pt x="2361" y="307"/>
                      <a:pt x="1985" y="497"/>
                      <a:pt x="1561" y="501"/>
                    </a:cubicBezTo>
                    <a:lnTo>
                      <a:pt x="1561" y="501"/>
                    </a:lnTo>
                    <a:cubicBezTo>
                      <a:pt x="1137" y="497"/>
                      <a:pt x="761" y="307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9" name="Google Shape;278;p20">
                <a:extLst>
                  <a:ext uri="{FF2B5EF4-FFF2-40B4-BE49-F238E27FC236}">
                    <a16:creationId xmlns:a16="http://schemas.microsoft.com/office/drawing/2014/main" id="{B703721B-EF22-152A-5D08-65E70B384F03}"/>
                  </a:ext>
                </a:extLst>
              </p:cNvPr>
              <p:cNvSpPr/>
              <p:nvPr/>
            </p:nvSpPr>
            <p:spPr>
              <a:xfrm>
                <a:off x="1087767" y="4348216"/>
                <a:ext cx="107535" cy="63564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1859" extrusionOk="0">
                    <a:moveTo>
                      <a:pt x="501" y="1"/>
                    </a:moveTo>
                    <a:cubicBezTo>
                      <a:pt x="191" y="287"/>
                      <a:pt x="1" y="715"/>
                      <a:pt x="1" y="1144"/>
                    </a:cubicBezTo>
                    <a:lnTo>
                      <a:pt x="1" y="1549"/>
                    </a:lnTo>
                    <a:cubicBezTo>
                      <a:pt x="1" y="1739"/>
                      <a:pt x="144" y="1858"/>
                      <a:pt x="311" y="1858"/>
                    </a:cubicBezTo>
                    <a:lnTo>
                      <a:pt x="2859" y="1858"/>
                    </a:lnTo>
                    <a:cubicBezTo>
                      <a:pt x="3025" y="1858"/>
                      <a:pt x="3144" y="1715"/>
                      <a:pt x="3144" y="1549"/>
                    </a:cubicBezTo>
                    <a:lnTo>
                      <a:pt x="3144" y="1144"/>
                    </a:lnTo>
                    <a:cubicBezTo>
                      <a:pt x="3144" y="715"/>
                      <a:pt x="2978" y="287"/>
                      <a:pt x="2668" y="1"/>
                    </a:cubicBezTo>
                    <a:cubicBezTo>
                      <a:pt x="2382" y="334"/>
                      <a:pt x="1978" y="501"/>
                      <a:pt x="1576" y="501"/>
                    </a:cubicBezTo>
                    <a:cubicBezTo>
                      <a:pt x="1174" y="501"/>
                      <a:pt x="775" y="334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580" name="Google Shape;279;p20">
            <a:extLst>
              <a:ext uri="{FF2B5EF4-FFF2-40B4-BE49-F238E27FC236}">
                <a16:creationId xmlns:a16="http://schemas.microsoft.com/office/drawing/2014/main" id="{E7ED5502-324F-6A1F-7904-054E3314F1F1}"/>
              </a:ext>
            </a:extLst>
          </p:cNvPr>
          <p:cNvGrpSpPr/>
          <p:nvPr/>
        </p:nvGrpSpPr>
        <p:grpSpPr>
          <a:xfrm>
            <a:off x="6990633" y="2363361"/>
            <a:ext cx="524154" cy="548707"/>
            <a:chOff x="4879625" y="1769638"/>
            <a:chExt cx="428700" cy="428700"/>
          </a:xfrm>
        </p:grpSpPr>
        <p:sp>
          <p:nvSpPr>
            <p:cNvPr id="581" name="Google Shape;280;p20">
              <a:extLst>
                <a:ext uri="{FF2B5EF4-FFF2-40B4-BE49-F238E27FC236}">
                  <a16:creationId xmlns:a16="http://schemas.microsoft.com/office/drawing/2014/main" id="{65CC6C49-8408-AE88-D78F-AEAC036914F9}"/>
                </a:ext>
              </a:extLst>
            </p:cNvPr>
            <p:cNvSpPr/>
            <p:nvPr/>
          </p:nvSpPr>
          <p:spPr>
            <a:xfrm>
              <a:off x="4879625" y="1769638"/>
              <a:ext cx="428700" cy="42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82" name="Google Shape;281;p20">
              <a:extLst>
                <a:ext uri="{FF2B5EF4-FFF2-40B4-BE49-F238E27FC236}">
                  <a16:creationId xmlns:a16="http://schemas.microsoft.com/office/drawing/2014/main" id="{9B4ABA7F-09FE-8688-3647-401FAE154341}"/>
                </a:ext>
              </a:extLst>
            </p:cNvPr>
            <p:cNvSpPr/>
            <p:nvPr/>
          </p:nvSpPr>
          <p:spPr>
            <a:xfrm>
              <a:off x="4956807" y="1863600"/>
              <a:ext cx="274326" cy="240791"/>
            </a:xfrm>
            <a:custGeom>
              <a:avLst/>
              <a:gdLst/>
              <a:ahLst/>
              <a:cxnLst/>
              <a:rect l="l" t="t" r="r" b="b"/>
              <a:pathLst>
                <a:path w="10670" h="9383" extrusionOk="0">
                  <a:moveTo>
                    <a:pt x="2810" y="0"/>
                  </a:moveTo>
                  <a:cubicBezTo>
                    <a:pt x="1191" y="0"/>
                    <a:pt x="0" y="1310"/>
                    <a:pt x="0" y="3048"/>
                  </a:cubicBezTo>
                  <a:cubicBezTo>
                    <a:pt x="0" y="4930"/>
                    <a:pt x="1501" y="6239"/>
                    <a:pt x="3811" y="8192"/>
                  </a:cubicBezTo>
                  <a:cubicBezTo>
                    <a:pt x="4215" y="8526"/>
                    <a:pt x="4692" y="8907"/>
                    <a:pt x="5144" y="9311"/>
                  </a:cubicBezTo>
                  <a:cubicBezTo>
                    <a:pt x="5192" y="9359"/>
                    <a:pt x="5263" y="9383"/>
                    <a:pt x="5358" y="9383"/>
                  </a:cubicBezTo>
                  <a:cubicBezTo>
                    <a:pt x="5430" y="9383"/>
                    <a:pt x="5501" y="9359"/>
                    <a:pt x="5549" y="9311"/>
                  </a:cubicBezTo>
                  <a:cubicBezTo>
                    <a:pt x="6001" y="8907"/>
                    <a:pt x="6454" y="8526"/>
                    <a:pt x="6859" y="8192"/>
                  </a:cubicBezTo>
                  <a:cubicBezTo>
                    <a:pt x="9145" y="6239"/>
                    <a:pt x="10669" y="4930"/>
                    <a:pt x="10669" y="3048"/>
                  </a:cubicBezTo>
                  <a:cubicBezTo>
                    <a:pt x="10669" y="1310"/>
                    <a:pt x="9455" y="0"/>
                    <a:pt x="7859" y="0"/>
                  </a:cubicBezTo>
                  <a:cubicBezTo>
                    <a:pt x="6597" y="0"/>
                    <a:pt x="5763" y="881"/>
                    <a:pt x="5358" y="1667"/>
                  </a:cubicBezTo>
                  <a:cubicBezTo>
                    <a:pt x="4930" y="881"/>
                    <a:pt x="4073" y="0"/>
                    <a:pt x="28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00" name="Google Shape;299;p20">
            <a:extLst>
              <a:ext uri="{FF2B5EF4-FFF2-40B4-BE49-F238E27FC236}">
                <a16:creationId xmlns:a16="http://schemas.microsoft.com/office/drawing/2014/main" id="{855FCD55-2A0F-C48E-26A3-5B9BB64E5F17}"/>
              </a:ext>
            </a:extLst>
          </p:cNvPr>
          <p:cNvGrpSpPr/>
          <p:nvPr/>
        </p:nvGrpSpPr>
        <p:grpSpPr>
          <a:xfrm>
            <a:off x="5714500" y="3319183"/>
            <a:ext cx="524154" cy="548707"/>
            <a:chOff x="3835888" y="2516413"/>
            <a:chExt cx="428700" cy="428700"/>
          </a:xfrm>
        </p:grpSpPr>
        <p:sp>
          <p:nvSpPr>
            <p:cNvPr id="601" name="Google Shape;300;p20">
              <a:extLst>
                <a:ext uri="{FF2B5EF4-FFF2-40B4-BE49-F238E27FC236}">
                  <a16:creationId xmlns:a16="http://schemas.microsoft.com/office/drawing/2014/main" id="{DA895025-429B-8988-2FF1-A97DFFFF9913}"/>
                </a:ext>
              </a:extLst>
            </p:cNvPr>
            <p:cNvSpPr/>
            <p:nvPr/>
          </p:nvSpPr>
          <p:spPr>
            <a:xfrm>
              <a:off x="3835888" y="2516413"/>
              <a:ext cx="428700" cy="42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602" name="Google Shape;301;p20">
              <a:extLst>
                <a:ext uri="{FF2B5EF4-FFF2-40B4-BE49-F238E27FC236}">
                  <a16:creationId xmlns:a16="http://schemas.microsoft.com/office/drawing/2014/main" id="{AD3EC21D-F6BF-2279-9E9D-CA508CF2D56A}"/>
                </a:ext>
              </a:extLst>
            </p:cNvPr>
            <p:cNvGrpSpPr/>
            <p:nvPr/>
          </p:nvGrpSpPr>
          <p:grpSpPr>
            <a:xfrm>
              <a:off x="3913082" y="2616676"/>
              <a:ext cx="274330" cy="228170"/>
              <a:chOff x="3181025" y="4645193"/>
              <a:chExt cx="398968" cy="330969"/>
            </a:xfrm>
          </p:grpSpPr>
          <p:sp>
            <p:nvSpPr>
              <p:cNvPr id="603" name="Google Shape;302;p20">
                <a:extLst>
                  <a:ext uri="{FF2B5EF4-FFF2-40B4-BE49-F238E27FC236}">
                    <a16:creationId xmlns:a16="http://schemas.microsoft.com/office/drawing/2014/main" id="{A2D53C42-0CF1-C5C9-A80D-AB0C9C5B68BA}"/>
                  </a:ext>
                </a:extLst>
              </p:cNvPr>
              <p:cNvSpPr/>
              <p:nvPr/>
            </p:nvSpPr>
            <p:spPr>
              <a:xfrm>
                <a:off x="3505054" y="4688953"/>
                <a:ext cx="74939" cy="7555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210" extrusionOk="0">
                    <a:moveTo>
                      <a:pt x="1406" y="1"/>
                    </a:moveTo>
                    <a:lnTo>
                      <a:pt x="1" y="1430"/>
                    </a:lnTo>
                    <a:lnTo>
                      <a:pt x="691" y="2120"/>
                    </a:lnTo>
                    <a:cubicBezTo>
                      <a:pt x="751" y="2180"/>
                      <a:pt x="834" y="2210"/>
                      <a:pt x="917" y="2210"/>
                    </a:cubicBezTo>
                    <a:cubicBezTo>
                      <a:pt x="1001" y="2210"/>
                      <a:pt x="1084" y="2180"/>
                      <a:pt x="1144" y="2120"/>
                    </a:cubicBezTo>
                    <a:lnTo>
                      <a:pt x="2120" y="1144"/>
                    </a:lnTo>
                    <a:cubicBezTo>
                      <a:pt x="2168" y="1073"/>
                      <a:pt x="2191" y="1001"/>
                      <a:pt x="2191" y="930"/>
                    </a:cubicBezTo>
                    <a:cubicBezTo>
                      <a:pt x="2191" y="834"/>
                      <a:pt x="2168" y="763"/>
                      <a:pt x="2120" y="692"/>
                    </a:cubicBez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04" name="Google Shape;303;p20">
                <a:extLst>
                  <a:ext uri="{FF2B5EF4-FFF2-40B4-BE49-F238E27FC236}">
                    <a16:creationId xmlns:a16="http://schemas.microsoft.com/office/drawing/2014/main" id="{D5595B90-9B6F-9387-A7CA-8C157935969F}"/>
                  </a:ext>
                </a:extLst>
              </p:cNvPr>
              <p:cNvSpPr/>
              <p:nvPr/>
            </p:nvSpPr>
            <p:spPr>
              <a:xfrm>
                <a:off x="3445636" y="4747584"/>
                <a:ext cx="75725" cy="75554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210" extrusionOk="0">
                    <a:moveTo>
                      <a:pt x="1429" y="1"/>
                    </a:moveTo>
                    <a:lnTo>
                      <a:pt x="0" y="1429"/>
                    </a:lnTo>
                    <a:lnTo>
                      <a:pt x="715" y="2120"/>
                    </a:lnTo>
                    <a:cubicBezTo>
                      <a:pt x="774" y="2180"/>
                      <a:pt x="851" y="2209"/>
                      <a:pt x="929" y="2209"/>
                    </a:cubicBezTo>
                    <a:cubicBezTo>
                      <a:pt x="1006" y="2209"/>
                      <a:pt x="1084" y="2180"/>
                      <a:pt x="1143" y="2120"/>
                    </a:cubicBezTo>
                    <a:lnTo>
                      <a:pt x="2120" y="1144"/>
                    </a:lnTo>
                    <a:cubicBezTo>
                      <a:pt x="2191" y="1096"/>
                      <a:pt x="2215" y="1001"/>
                      <a:pt x="2215" y="929"/>
                    </a:cubicBezTo>
                    <a:cubicBezTo>
                      <a:pt x="2215" y="834"/>
                      <a:pt x="2191" y="763"/>
                      <a:pt x="2120" y="715"/>
                    </a:cubicBezTo>
                    <a:lnTo>
                      <a:pt x="1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05" name="Google Shape;304;p20">
                <a:extLst>
                  <a:ext uri="{FF2B5EF4-FFF2-40B4-BE49-F238E27FC236}">
                    <a16:creationId xmlns:a16="http://schemas.microsoft.com/office/drawing/2014/main" id="{0E6A3B69-1E6B-E40C-9432-CF0BE9BC7623}"/>
                  </a:ext>
                </a:extLst>
              </p:cNvPr>
              <p:cNvSpPr/>
              <p:nvPr/>
            </p:nvSpPr>
            <p:spPr>
              <a:xfrm>
                <a:off x="3366663" y="4645193"/>
                <a:ext cx="171792" cy="163485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782" extrusionOk="0">
                    <a:moveTo>
                      <a:pt x="4037" y="1"/>
                    </a:moveTo>
                    <a:cubicBezTo>
                      <a:pt x="3953" y="1"/>
                      <a:pt x="3870" y="31"/>
                      <a:pt x="3810" y="90"/>
                    </a:cubicBezTo>
                    <a:lnTo>
                      <a:pt x="0" y="3901"/>
                    </a:lnTo>
                    <a:cubicBezTo>
                      <a:pt x="286" y="4067"/>
                      <a:pt x="572" y="4258"/>
                      <a:pt x="810" y="4496"/>
                    </a:cubicBezTo>
                    <a:cubicBezTo>
                      <a:pt x="905" y="4591"/>
                      <a:pt x="976" y="4686"/>
                      <a:pt x="1072" y="4782"/>
                    </a:cubicBezTo>
                    <a:lnTo>
                      <a:pt x="5025" y="829"/>
                    </a:lnTo>
                    <a:lnTo>
                      <a:pt x="4263" y="90"/>
                    </a:lnTo>
                    <a:cubicBezTo>
                      <a:pt x="4203" y="31"/>
                      <a:pt x="4120" y="1"/>
                      <a:pt x="4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06" name="Google Shape;305;p20">
                <a:extLst>
                  <a:ext uri="{FF2B5EF4-FFF2-40B4-BE49-F238E27FC236}">
                    <a16:creationId xmlns:a16="http://schemas.microsoft.com/office/drawing/2014/main" id="{86A3660A-EF9D-F71E-ABE7-536E429B9E24}"/>
                  </a:ext>
                </a:extLst>
              </p:cNvPr>
              <p:cNvSpPr/>
              <p:nvPr/>
            </p:nvSpPr>
            <p:spPr>
              <a:xfrm>
                <a:off x="3181025" y="4786660"/>
                <a:ext cx="261979" cy="189501"/>
              </a:xfrm>
              <a:custGeom>
                <a:avLst/>
                <a:gdLst/>
                <a:ahLst/>
                <a:cxnLst/>
                <a:rect l="l" t="t" r="r" b="b"/>
                <a:pathLst>
                  <a:path w="7663" h="5543" extrusionOk="0">
                    <a:moveTo>
                      <a:pt x="3821" y="1739"/>
                    </a:moveTo>
                    <a:cubicBezTo>
                      <a:pt x="4349" y="1739"/>
                      <a:pt x="4859" y="2146"/>
                      <a:pt x="4859" y="2763"/>
                    </a:cubicBezTo>
                    <a:cubicBezTo>
                      <a:pt x="4859" y="3311"/>
                      <a:pt x="4406" y="3787"/>
                      <a:pt x="3858" y="3787"/>
                    </a:cubicBezTo>
                    <a:cubicBezTo>
                      <a:pt x="2930" y="3763"/>
                      <a:pt x="2477" y="2668"/>
                      <a:pt x="3120" y="2025"/>
                    </a:cubicBezTo>
                    <a:cubicBezTo>
                      <a:pt x="3325" y="1828"/>
                      <a:pt x="3575" y="1739"/>
                      <a:pt x="3821" y="1739"/>
                    </a:cubicBezTo>
                    <a:close/>
                    <a:moveTo>
                      <a:pt x="3858" y="1"/>
                    </a:moveTo>
                    <a:cubicBezTo>
                      <a:pt x="810" y="1"/>
                      <a:pt x="0" y="4168"/>
                      <a:pt x="2787" y="5311"/>
                    </a:cubicBezTo>
                    <a:cubicBezTo>
                      <a:pt x="3167" y="5470"/>
                      <a:pt x="3539" y="5542"/>
                      <a:pt x="3894" y="5542"/>
                    </a:cubicBezTo>
                    <a:cubicBezTo>
                      <a:pt x="6138" y="5542"/>
                      <a:pt x="7662" y="2661"/>
                      <a:pt x="5811" y="810"/>
                    </a:cubicBezTo>
                    <a:cubicBezTo>
                      <a:pt x="5287" y="286"/>
                      <a:pt x="4573" y="1"/>
                      <a:pt x="38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607" name="Google Shape;306;p20">
            <a:extLst>
              <a:ext uri="{FF2B5EF4-FFF2-40B4-BE49-F238E27FC236}">
                <a16:creationId xmlns:a16="http://schemas.microsoft.com/office/drawing/2014/main" id="{24C05DF4-9155-DA5A-AD4E-1B3B8448AAA9}"/>
              </a:ext>
            </a:extLst>
          </p:cNvPr>
          <p:cNvGrpSpPr/>
          <p:nvPr/>
        </p:nvGrpSpPr>
        <p:grpSpPr>
          <a:xfrm>
            <a:off x="7150007" y="4031689"/>
            <a:ext cx="524154" cy="548707"/>
            <a:chOff x="5009975" y="3073088"/>
            <a:chExt cx="428700" cy="428700"/>
          </a:xfrm>
        </p:grpSpPr>
        <p:sp>
          <p:nvSpPr>
            <p:cNvPr id="608" name="Google Shape;307;p20">
              <a:extLst>
                <a:ext uri="{FF2B5EF4-FFF2-40B4-BE49-F238E27FC236}">
                  <a16:creationId xmlns:a16="http://schemas.microsoft.com/office/drawing/2014/main" id="{5A4B97AD-0A9E-980A-EF73-77B6626C1F2A}"/>
                </a:ext>
              </a:extLst>
            </p:cNvPr>
            <p:cNvSpPr/>
            <p:nvPr/>
          </p:nvSpPr>
          <p:spPr>
            <a:xfrm>
              <a:off x="5009975" y="3073088"/>
              <a:ext cx="428700" cy="42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609" name="Google Shape;308;p20">
              <a:extLst>
                <a:ext uri="{FF2B5EF4-FFF2-40B4-BE49-F238E27FC236}">
                  <a16:creationId xmlns:a16="http://schemas.microsoft.com/office/drawing/2014/main" id="{48C68CA8-A067-C6F2-D512-4F42C8E65146}"/>
                </a:ext>
              </a:extLst>
            </p:cNvPr>
            <p:cNvGrpSpPr/>
            <p:nvPr/>
          </p:nvGrpSpPr>
          <p:grpSpPr>
            <a:xfrm>
              <a:off x="5087170" y="3156761"/>
              <a:ext cx="274315" cy="253471"/>
              <a:chOff x="3180485" y="3457399"/>
              <a:chExt cx="397385" cy="367296"/>
            </a:xfrm>
          </p:grpSpPr>
          <p:sp>
            <p:nvSpPr>
              <p:cNvPr id="610" name="Google Shape;309;p20">
                <a:extLst>
                  <a:ext uri="{FF2B5EF4-FFF2-40B4-BE49-F238E27FC236}">
                    <a16:creationId xmlns:a16="http://schemas.microsoft.com/office/drawing/2014/main" id="{536F2239-5BEA-6AD4-E525-63119FAC3C1A}"/>
                  </a:ext>
                </a:extLst>
              </p:cNvPr>
              <p:cNvSpPr/>
              <p:nvPr/>
            </p:nvSpPr>
            <p:spPr>
              <a:xfrm>
                <a:off x="3426397" y="3457399"/>
                <a:ext cx="151473" cy="367296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0742" extrusionOk="0">
                    <a:moveTo>
                      <a:pt x="2215" y="1"/>
                    </a:moveTo>
                    <a:cubicBezTo>
                      <a:pt x="2120" y="1"/>
                      <a:pt x="2024" y="48"/>
                      <a:pt x="1953" y="144"/>
                    </a:cubicBezTo>
                    <a:lnTo>
                      <a:pt x="72" y="2692"/>
                    </a:lnTo>
                    <a:cubicBezTo>
                      <a:pt x="0" y="2811"/>
                      <a:pt x="0" y="2954"/>
                      <a:pt x="72" y="3073"/>
                    </a:cubicBezTo>
                    <a:cubicBezTo>
                      <a:pt x="143" y="3144"/>
                      <a:pt x="238" y="3192"/>
                      <a:pt x="334" y="3192"/>
                    </a:cubicBezTo>
                    <a:lnTo>
                      <a:pt x="1167" y="3192"/>
                    </a:lnTo>
                    <a:lnTo>
                      <a:pt x="1167" y="10741"/>
                    </a:lnTo>
                    <a:lnTo>
                      <a:pt x="2953" y="10741"/>
                    </a:lnTo>
                    <a:cubicBezTo>
                      <a:pt x="3120" y="10741"/>
                      <a:pt x="3263" y="10598"/>
                      <a:pt x="3263" y="10408"/>
                    </a:cubicBezTo>
                    <a:lnTo>
                      <a:pt x="3263" y="3192"/>
                    </a:lnTo>
                    <a:lnTo>
                      <a:pt x="4072" y="3192"/>
                    </a:lnTo>
                    <a:cubicBezTo>
                      <a:pt x="4191" y="3192"/>
                      <a:pt x="4287" y="3144"/>
                      <a:pt x="4334" y="3073"/>
                    </a:cubicBezTo>
                    <a:cubicBezTo>
                      <a:pt x="4430" y="2954"/>
                      <a:pt x="4430" y="2811"/>
                      <a:pt x="4334" y="2692"/>
                    </a:cubicBezTo>
                    <a:lnTo>
                      <a:pt x="2453" y="144"/>
                    </a:lnTo>
                    <a:cubicBezTo>
                      <a:pt x="2405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1" name="Google Shape;310;p20">
                <a:extLst>
                  <a:ext uri="{FF2B5EF4-FFF2-40B4-BE49-F238E27FC236}">
                    <a16:creationId xmlns:a16="http://schemas.microsoft.com/office/drawing/2014/main" id="{909046F0-D10E-D455-9506-E65A549E195E}"/>
                  </a:ext>
                </a:extLst>
              </p:cNvPr>
              <p:cNvSpPr/>
              <p:nvPr/>
            </p:nvSpPr>
            <p:spPr>
              <a:xfrm>
                <a:off x="3406018" y="3602341"/>
                <a:ext cx="39116" cy="222354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503" extrusionOk="0">
                    <a:moveTo>
                      <a:pt x="334" y="1"/>
                    </a:moveTo>
                    <a:cubicBezTo>
                      <a:pt x="144" y="1"/>
                      <a:pt x="1" y="144"/>
                      <a:pt x="1" y="310"/>
                    </a:cubicBezTo>
                    <a:lnTo>
                      <a:pt x="1" y="6502"/>
                    </a:lnTo>
                    <a:lnTo>
                      <a:pt x="1144" y="6502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2" name="Google Shape;311;p20">
                <a:extLst>
                  <a:ext uri="{FF2B5EF4-FFF2-40B4-BE49-F238E27FC236}">
                    <a16:creationId xmlns:a16="http://schemas.microsoft.com/office/drawing/2014/main" id="{819339D4-5CEF-C581-DC8C-E604781D1CC9}"/>
                  </a:ext>
                </a:extLst>
              </p:cNvPr>
              <p:cNvSpPr/>
              <p:nvPr/>
            </p:nvSpPr>
            <p:spPr>
              <a:xfrm>
                <a:off x="3346592" y="3645492"/>
                <a:ext cx="38296" cy="1792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5241" extrusionOk="0">
                    <a:moveTo>
                      <a:pt x="310" y="1"/>
                    </a:moveTo>
                    <a:cubicBezTo>
                      <a:pt x="119" y="1"/>
                      <a:pt x="0" y="144"/>
                      <a:pt x="0" y="311"/>
                    </a:cubicBezTo>
                    <a:lnTo>
                      <a:pt x="0" y="5240"/>
                    </a:lnTo>
                    <a:lnTo>
                      <a:pt x="1120" y="524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3" name="Google Shape;312;p20">
                <a:extLst>
                  <a:ext uri="{FF2B5EF4-FFF2-40B4-BE49-F238E27FC236}">
                    <a16:creationId xmlns:a16="http://schemas.microsoft.com/office/drawing/2014/main" id="{AD53FF4E-D259-A2FE-3BD9-E27D8E709472}"/>
                  </a:ext>
                </a:extLst>
              </p:cNvPr>
              <p:cNvSpPr/>
              <p:nvPr/>
            </p:nvSpPr>
            <p:spPr>
              <a:xfrm>
                <a:off x="3286345" y="3688575"/>
                <a:ext cx="38296" cy="13612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981" extrusionOk="0">
                    <a:moveTo>
                      <a:pt x="273" y="1"/>
                    </a:moveTo>
                    <a:cubicBezTo>
                      <a:pt x="123" y="1"/>
                      <a:pt x="0" y="136"/>
                      <a:pt x="0" y="313"/>
                    </a:cubicBezTo>
                    <a:lnTo>
                      <a:pt x="0" y="3980"/>
                    </a:lnTo>
                    <a:lnTo>
                      <a:pt x="1119" y="3980"/>
                    </a:lnTo>
                    <a:lnTo>
                      <a:pt x="1119" y="3"/>
                    </a:lnTo>
                    <a:lnTo>
                      <a:pt x="310" y="3"/>
                    </a:lnTo>
                    <a:cubicBezTo>
                      <a:pt x="297" y="1"/>
                      <a:pt x="285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4" name="Google Shape;313;p20">
                <a:extLst>
                  <a:ext uri="{FF2B5EF4-FFF2-40B4-BE49-F238E27FC236}">
                    <a16:creationId xmlns:a16="http://schemas.microsoft.com/office/drawing/2014/main" id="{70AB268B-FA15-BA02-0C9A-1FD501B12391}"/>
                  </a:ext>
                </a:extLst>
              </p:cNvPr>
              <p:cNvSpPr/>
              <p:nvPr/>
            </p:nvSpPr>
            <p:spPr>
              <a:xfrm>
                <a:off x="3226063" y="3731008"/>
                <a:ext cx="39116" cy="93687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740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10"/>
                    </a:cubicBezTo>
                    <a:lnTo>
                      <a:pt x="1" y="2406"/>
                    </a:lnTo>
                    <a:cubicBezTo>
                      <a:pt x="1" y="2572"/>
                      <a:pt x="144" y="2739"/>
                      <a:pt x="334" y="2739"/>
                    </a:cubicBezTo>
                    <a:lnTo>
                      <a:pt x="1144" y="2739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5" name="Google Shape;314;p20">
                <a:extLst>
                  <a:ext uri="{FF2B5EF4-FFF2-40B4-BE49-F238E27FC236}">
                    <a16:creationId xmlns:a16="http://schemas.microsoft.com/office/drawing/2014/main" id="{AB0FA1E9-8BE2-A0B9-5AC7-4EF71B7F638B}"/>
                  </a:ext>
                </a:extLst>
              </p:cNvPr>
              <p:cNvSpPr/>
              <p:nvPr/>
            </p:nvSpPr>
            <p:spPr>
              <a:xfrm>
                <a:off x="3306689" y="3554301"/>
                <a:ext cx="8172" cy="22841"/>
              </a:xfrm>
              <a:custGeom>
                <a:avLst/>
                <a:gdLst/>
                <a:ahLst/>
                <a:cxnLst/>
                <a:rect l="l" t="t" r="r" b="b"/>
                <a:pathLst>
                  <a:path w="239" h="668" extrusionOk="0">
                    <a:moveTo>
                      <a:pt x="0" y="1"/>
                    </a:moveTo>
                    <a:lnTo>
                      <a:pt x="0" y="668"/>
                    </a:lnTo>
                    <a:cubicBezTo>
                      <a:pt x="119" y="596"/>
                      <a:pt x="191" y="501"/>
                      <a:pt x="215" y="358"/>
                    </a:cubicBezTo>
                    <a:cubicBezTo>
                      <a:pt x="239" y="215"/>
                      <a:pt x="143" y="48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6" name="Google Shape;315;p20">
                <a:extLst>
                  <a:ext uri="{FF2B5EF4-FFF2-40B4-BE49-F238E27FC236}">
                    <a16:creationId xmlns:a16="http://schemas.microsoft.com/office/drawing/2014/main" id="{3D714F23-65EA-2857-5F4A-A821D401B8A5}"/>
                  </a:ext>
                </a:extLst>
              </p:cNvPr>
              <p:cNvSpPr/>
              <p:nvPr/>
            </p:nvSpPr>
            <p:spPr>
              <a:xfrm>
                <a:off x="3287952" y="3516860"/>
                <a:ext cx="4924" cy="1548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53" extrusionOk="0">
                    <a:moveTo>
                      <a:pt x="144" y="0"/>
                    </a:moveTo>
                    <a:cubicBezTo>
                      <a:pt x="72" y="48"/>
                      <a:pt x="24" y="119"/>
                      <a:pt x="24" y="191"/>
                    </a:cubicBezTo>
                    <a:cubicBezTo>
                      <a:pt x="1" y="262"/>
                      <a:pt x="24" y="358"/>
                      <a:pt x="72" y="405"/>
                    </a:cubicBezTo>
                    <a:lnTo>
                      <a:pt x="144" y="453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7" name="Google Shape;316;p20">
                <a:extLst>
                  <a:ext uri="{FF2B5EF4-FFF2-40B4-BE49-F238E27FC236}">
                    <a16:creationId xmlns:a16="http://schemas.microsoft.com/office/drawing/2014/main" id="{E235C259-DE92-BF99-F1FB-3D85A255EFA4}"/>
                  </a:ext>
                </a:extLst>
              </p:cNvPr>
              <p:cNvSpPr/>
              <p:nvPr/>
            </p:nvSpPr>
            <p:spPr>
              <a:xfrm>
                <a:off x="3180485" y="3458220"/>
                <a:ext cx="209292" cy="178587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5223" extrusionOk="0">
                    <a:moveTo>
                      <a:pt x="3489" y="929"/>
                    </a:moveTo>
                    <a:cubicBezTo>
                      <a:pt x="3590" y="929"/>
                      <a:pt x="3691" y="1001"/>
                      <a:pt x="3691" y="1144"/>
                    </a:cubicBezTo>
                    <a:lnTo>
                      <a:pt x="3691" y="1239"/>
                    </a:lnTo>
                    <a:cubicBezTo>
                      <a:pt x="3858" y="1263"/>
                      <a:pt x="4001" y="1334"/>
                      <a:pt x="4120" y="1453"/>
                    </a:cubicBezTo>
                    <a:cubicBezTo>
                      <a:pt x="4215" y="1606"/>
                      <a:pt x="4082" y="1773"/>
                      <a:pt x="3927" y="1773"/>
                    </a:cubicBezTo>
                    <a:cubicBezTo>
                      <a:pt x="3889" y="1773"/>
                      <a:pt x="3849" y="1763"/>
                      <a:pt x="3810" y="1739"/>
                    </a:cubicBezTo>
                    <a:cubicBezTo>
                      <a:pt x="3787" y="1715"/>
                      <a:pt x="3763" y="1691"/>
                      <a:pt x="3715" y="1668"/>
                    </a:cubicBezTo>
                    <a:lnTo>
                      <a:pt x="3715" y="2382"/>
                    </a:lnTo>
                    <a:lnTo>
                      <a:pt x="3834" y="2406"/>
                    </a:lnTo>
                    <a:cubicBezTo>
                      <a:pt x="4192" y="2525"/>
                      <a:pt x="4406" y="2882"/>
                      <a:pt x="4334" y="3263"/>
                    </a:cubicBezTo>
                    <a:lnTo>
                      <a:pt x="4311" y="3239"/>
                    </a:lnTo>
                    <a:cubicBezTo>
                      <a:pt x="4263" y="3573"/>
                      <a:pt x="4001" y="3835"/>
                      <a:pt x="3691" y="3930"/>
                    </a:cubicBezTo>
                    <a:lnTo>
                      <a:pt x="3691" y="4073"/>
                    </a:lnTo>
                    <a:cubicBezTo>
                      <a:pt x="3691" y="4216"/>
                      <a:pt x="3590" y="4287"/>
                      <a:pt x="3489" y="4287"/>
                    </a:cubicBezTo>
                    <a:cubicBezTo>
                      <a:pt x="3388" y="4287"/>
                      <a:pt x="3287" y="4216"/>
                      <a:pt x="3287" y="4073"/>
                    </a:cubicBezTo>
                    <a:lnTo>
                      <a:pt x="3287" y="3930"/>
                    </a:lnTo>
                    <a:cubicBezTo>
                      <a:pt x="3096" y="3930"/>
                      <a:pt x="2906" y="3859"/>
                      <a:pt x="2763" y="3763"/>
                    </a:cubicBezTo>
                    <a:cubicBezTo>
                      <a:pt x="2667" y="3692"/>
                      <a:pt x="2644" y="3549"/>
                      <a:pt x="2715" y="3454"/>
                    </a:cubicBezTo>
                    <a:cubicBezTo>
                      <a:pt x="2744" y="3396"/>
                      <a:pt x="2808" y="3365"/>
                      <a:pt x="2875" y="3365"/>
                    </a:cubicBezTo>
                    <a:cubicBezTo>
                      <a:pt x="2918" y="3365"/>
                      <a:pt x="2963" y="3378"/>
                      <a:pt x="3001" y="3406"/>
                    </a:cubicBezTo>
                    <a:cubicBezTo>
                      <a:pt x="3096" y="3454"/>
                      <a:pt x="3191" y="3501"/>
                      <a:pt x="3287" y="3525"/>
                    </a:cubicBezTo>
                    <a:lnTo>
                      <a:pt x="3287" y="2620"/>
                    </a:lnTo>
                    <a:cubicBezTo>
                      <a:pt x="3167" y="2573"/>
                      <a:pt x="3072" y="2501"/>
                      <a:pt x="2977" y="2430"/>
                    </a:cubicBezTo>
                    <a:cubicBezTo>
                      <a:pt x="2786" y="2287"/>
                      <a:pt x="2715" y="2049"/>
                      <a:pt x="2763" y="1811"/>
                    </a:cubicBezTo>
                    <a:cubicBezTo>
                      <a:pt x="2810" y="1549"/>
                      <a:pt x="3001" y="1334"/>
                      <a:pt x="3239" y="1263"/>
                    </a:cubicBezTo>
                    <a:lnTo>
                      <a:pt x="3287" y="1263"/>
                    </a:lnTo>
                    <a:lnTo>
                      <a:pt x="3287" y="1144"/>
                    </a:lnTo>
                    <a:cubicBezTo>
                      <a:pt x="3287" y="1001"/>
                      <a:pt x="3388" y="929"/>
                      <a:pt x="3489" y="929"/>
                    </a:cubicBezTo>
                    <a:close/>
                    <a:moveTo>
                      <a:pt x="3501" y="1"/>
                    </a:moveTo>
                    <a:cubicBezTo>
                      <a:pt x="1167" y="1"/>
                      <a:pt x="0" y="2811"/>
                      <a:pt x="1643" y="4454"/>
                    </a:cubicBezTo>
                    <a:cubicBezTo>
                      <a:pt x="2174" y="4984"/>
                      <a:pt x="2828" y="5222"/>
                      <a:pt x="3472" y="5222"/>
                    </a:cubicBezTo>
                    <a:cubicBezTo>
                      <a:pt x="4821" y="5222"/>
                      <a:pt x="6120" y="4177"/>
                      <a:pt x="6120" y="2596"/>
                    </a:cubicBezTo>
                    <a:cubicBezTo>
                      <a:pt x="6120" y="1168"/>
                      <a:pt x="4954" y="1"/>
                      <a:pt x="35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618" name="Google Shape;317;p20">
            <a:extLst>
              <a:ext uri="{FF2B5EF4-FFF2-40B4-BE49-F238E27FC236}">
                <a16:creationId xmlns:a16="http://schemas.microsoft.com/office/drawing/2014/main" id="{ADEAF6BD-05D9-E545-467A-AFBEA8146427}"/>
              </a:ext>
            </a:extLst>
          </p:cNvPr>
          <p:cNvGrpSpPr/>
          <p:nvPr/>
        </p:nvGrpSpPr>
        <p:grpSpPr>
          <a:xfrm>
            <a:off x="5539246" y="4031689"/>
            <a:ext cx="524154" cy="548707"/>
            <a:chOff x="3692550" y="3073088"/>
            <a:chExt cx="428700" cy="428700"/>
          </a:xfrm>
        </p:grpSpPr>
        <p:sp>
          <p:nvSpPr>
            <p:cNvPr id="619" name="Google Shape;318;p20">
              <a:extLst>
                <a:ext uri="{FF2B5EF4-FFF2-40B4-BE49-F238E27FC236}">
                  <a16:creationId xmlns:a16="http://schemas.microsoft.com/office/drawing/2014/main" id="{861203E7-4EA3-9DAD-A623-3F014E9B1FBD}"/>
                </a:ext>
              </a:extLst>
            </p:cNvPr>
            <p:cNvSpPr/>
            <p:nvPr/>
          </p:nvSpPr>
          <p:spPr>
            <a:xfrm>
              <a:off x="3692550" y="3073088"/>
              <a:ext cx="428700" cy="42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620" name="Google Shape;319;p20">
              <a:extLst>
                <a:ext uri="{FF2B5EF4-FFF2-40B4-BE49-F238E27FC236}">
                  <a16:creationId xmlns:a16="http://schemas.microsoft.com/office/drawing/2014/main" id="{788FBF48-335A-58D0-4927-FDF24A2FE074}"/>
                </a:ext>
              </a:extLst>
            </p:cNvPr>
            <p:cNvGrpSpPr/>
            <p:nvPr/>
          </p:nvGrpSpPr>
          <p:grpSpPr>
            <a:xfrm>
              <a:off x="3782487" y="3152146"/>
              <a:ext cx="274313" cy="270599"/>
              <a:chOff x="829648" y="4628321"/>
              <a:chExt cx="372151" cy="366715"/>
            </a:xfrm>
          </p:grpSpPr>
          <p:sp>
            <p:nvSpPr>
              <p:cNvPr id="621" name="Google Shape;320;p20">
                <a:extLst>
                  <a:ext uri="{FF2B5EF4-FFF2-40B4-BE49-F238E27FC236}">
                    <a16:creationId xmlns:a16="http://schemas.microsoft.com/office/drawing/2014/main" id="{8135DCC6-2D14-C5DD-E36F-0F256D65898C}"/>
                  </a:ext>
                </a:extLst>
              </p:cNvPr>
              <p:cNvSpPr/>
              <p:nvPr/>
            </p:nvSpPr>
            <p:spPr>
              <a:xfrm>
                <a:off x="913522" y="4760236"/>
                <a:ext cx="12241" cy="3426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002" extrusionOk="0">
                    <a:moveTo>
                      <a:pt x="1" y="1"/>
                    </a:moveTo>
                    <a:lnTo>
                      <a:pt x="1" y="1001"/>
                    </a:lnTo>
                    <a:cubicBezTo>
                      <a:pt x="167" y="906"/>
                      <a:pt x="286" y="739"/>
                      <a:pt x="310" y="549"/>
                    </a:cubicBezTo>
                    <a:cubicBezTo>
                      <a:pt x="358" y="310"/>
                      <a:pt x="239" y="72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22" name="Google Shape;321;p20">
                <a:extLst>
                  <a:ext uri="{FF2B5EF4-FFF2-40B4-BE49-F238E27FC236}">
                    <a16:creationId xmlns:a16="http://schemas.microsoft.com/office/drawing/2014/main" id="{A64C4C56-7D00-08B6-2311-2A057436A9B0}"/>
                  </a:ext>
                </a:extLst>
              </p:cNvPr>
              <p:cNvSpPr/>
              <p:nvPr/>
            </p:nvSpPr>
            <p:spPr>
              <a:xfrm>
                <a:off x="885039" y="4704878"/>
                <a:ext cx="7351" cy="22841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68" extrusionOk="0">
                    <a:moveTo>
                      <a:pt x="214" y="0"/>
                    </a:moveTo>
                    <a:cubicBezTo>
                      <a:pt x="119" y="72"/>
                      <a:pt x="48" y="167"/>
                      <a:pt x="48" y="286"/>
                    </a:cubicBezTo>
                    <a:cubicBezTo>
                      <a:pt x="0" y="381"/>
                      <a:pt x="48" y="501"/>
                      <a:pt x="119" y="596"/>
                    </a:cubicBezTo>
                    <a:lnTo>
                      <a:pt x="214" y="66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23" name="Google Shape;322;p20">
                <a:extLst>
                  <a:ext uri="{FF2B5EF4-FFF2-40B4-BE49-F238E27FC236}">
                    <a16:creationId xmlns:a16="http://schemas.microsoft.com/office/drawing/2014/main" id="{0AE95CA5-1019-36A4-C058-315300A81B5D}"/>
                  </a:ext>
                </a:extLst>
              </p:cNvPr>
              <p:cNvSpPr/>
              <p:nvPr/>
            </p:nvSpPr>
            <p:spPr>
              <a:xfrm>
                <a:off x="1108351" y="4888766"/>
                <a:ext cx="93448" cy="10627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3108" extrusionOk="0">
                    <a:moveTo>
                      <a:pt x="885" y="1"/>
                    </a:moveTo>
                    <a:cubicBezTo>
                      <a:pt x="448" y="1"/>
                      <a:pt x="1" y="474"/>
                      <a:pt x="328" y="981"/>
                    </a:cubicBezTo>
                    <a:lnTo>
                      <a:pt x="1376" y="2791"/>
                    </a:lnTo>
                    <a:cubicBezTo>
                      <a:pt x="1502" y="3015"/>
                      <a:pt x="1695" y="3108"/>
                      <a:pt x="1888" y="3108"/>
                    </a:cubicBezTo>
                    <a:cubicBezTo>
                      <a:pt x="2310" y="3108"/>
                      <a:pt x="2733" y="2662"/>
                      <a:pt x="2471" y="2172"/>
                    </a:cubicBezTo>
                    <a:lnTo>
                      <a:pt x="1399" y="338"/>
                    </a:lnTo>
                    <a:cubicBezTo>
                      <a:pt x="1280" y="99"/>
                      <a:pt x="1083" y="1"/>
                      <a:pt x="8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24" name="Google Shape;323;p20">
                <a:extLst>
                  <a:ext uri="{FF2B5EF4-FFF2-40B4-BE49-F238E27FC236}">
                    <a16:creationId xmlns:a16="http://schemas.microsoft.com/office/drawing/2014/main" id="{5F040BF5-7040-0F0A-854C-524E0D08A5DB}"/>
                  </a:ext>
                </a:extLst>
              </p:cNvPr>
              <p:cNvSpPr/>
              <p:nvPr/>
            </p:nvSpPr>
            <p:spPr>
              <a:xfrm>
                <a:off x="971341" y="4702177"/>
                <a:ext cx="185699" cy="178622"/>
              </a:xfrm>
              <a:custGeom>
                <a:avLst/>
                <a:gdLst/>
                <a:ahLst/>
                <a:cxnLst/>
                <a:rect l="l" t="t" r="r" b="b"/>
                <a:pathLst>
                  <a:path w="5431" h="5224" extrusionOk="0">
                    <a:moveTo>
                      <a:pt x="2729" y="1"/>
                    </a:moveTo>
                    <a:cubicBezTo>
                      <a:pt x="2319" y="1"/>
                      <a:pt x="1903" y="104"/>
                      <a:pt x="1525" y="318"/>
                    </a:cubicBezTo>
                    <a:cubicBezTo>
                      <a:pt x="429" y="961"/>
                      <a:pt x="0" y="2342"/>
                      <a:pt x="572" y="3461"/>
                    </a:cubicBezTo>
                    <a:cubicBezTo>
                      <a:pt x="998" y="4313"/>
                      <a:pt x="1847" y="4807"/>
                      <a:pt x="2734" y="4807"/>
                    </a:cubicBezTo>
                    <a:cubicBezTo>
                      <a:pt x="3038" y="4807"/>
                      <a:pt x="3347" y="4749"/>
                      <a:pt x="3644" y="4628"/>
                    </a:cubicBezTo>
                    <a:lnTo>
                      <a:pt x="4001" y="5223"/>
                    </a:lnTo>
                    <a:cubicBezTo>
                      <a:pt x="4073" y="5152"/>
                      <a:pt x="4168" y="5080"/>
                      <a:pt x="4239" y="5033"/>
                    </a:cubicBezTo>
                    <a:cubicBezTo>
                      <a:pt x="4335" y="4985"/>
                      <a:pt x="4430" y="4938"/>
                      <a:pt x="4549" y="4914"/>
                    </a:cubicBezTo>
                    <a:lnTo>
                      <a:pt x="4192" y="4318"/>
                    </a:lnTo>
                    <a:cubicBezTo>
                      <a:pt x="5192" y="3533"/>
                      <a:pt x="5430" y="2127"/>
                      <a:pt x="4716" y="1056"/>
                    </a:cubicBezTo>
                    <a:cubicBezTo>
                      <a:pt x="4264" y="370"/>
                      <a:pt x="3506" y="1"/>
                      <a:pt x="27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25" name="Google Shape;324;p20">
                <a:extLst>
                  <a:ext uri="{FF2B5EF4-FFF2-40B4-BE49-F238E27FC236}">
                    <a16:creationId xmlns:a16="http://schemas.microsoft.com/office/drawing/2014/main" id="{7796708E-FA68-2688-72D4-23E4BF0CA3FE}"/>
                  </a:ext>
                </a:extLst>
              </p:cNvPr>
              <p:cNvSpPr/>
              <p:nvPr/>
            </p:nvSpPr>
            <p:spPr>
              <a:xfrm>
                <a:off x="829648" y="4628321"/>
                <a:ext cx="236168" cy="350986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10265" extrusionOk="0">
                    <a:moveTo>
                      <a:pt x="2159" y="1096"/>
                    </a:moveTo>
                    <a:cubicBezTo>
                      <a:pt x="2305" y="1096"/>
                      <a:pt x="2454" y="1192"/>
                      <a:pt x="2477" y="1382"/>
                    </a:cubicBezTo>
                    <a:lnTo>
                      <a:pt x="2477" y="1549"/>
                    </a:lnTo>
                    <a:cubicBezTo>
                      <a:pt x="2716" y="1573"/>
                      <a:pt x="2930" y="1692"/>
                      <a:pt x="3097" y="1858"/>
                    </a:cubicBezTo>
                    <a:cubicBezTo>
                      <a:pt x="3292" y="2090"/>
                      <a:pt x="3089" y="2374"/>
                      <a:pt x="2855" y="2374"/>
                    </a:cubicBezTo>
                    <a:cubicBezTo>
                      <a:pt x="2776" y="2374"/>
                      <a:pt x="2693" y="2342"/>
                      <a:pt x="2620" y="2263"/>
                    </a:cubicBezTo>
                    <a:cubicBezTo>
                      <a:pt x="2573" y="2239"/>
                      <a:pt x="2525" y="2192"/>
                      <a:pt x="2477" y="2192"/>
                    </a:cubicBezTo>
                    <a:lnTo>
                      <a:pt x="2477" y="3192"/>
                    </a:lnTo>
                    <a:lnTo>
                      <a:pt x="2644" y="3263"/>
                    </a:lnTo>
                    <a:cubicBezTo>
                      <a:pt x="3168" y="3430"/>
                      <a:pt x="3501" y="3978"/>
                      <a:pt x="3406" y="4526"/>
                    </a:cubicBezTo>
                    <a:cubicBezTo>
                      <a:pt x="3359" y="4811"/>
                      <a:pt x="3216" y="5073"/>
                      <a:pt x="3001" y="5264"/>
                    </a:cubicBezTo>
                    <a:cubicBezTo>
                      <a:pt x="2858" y="5407"/>
                      <a:pt x="2668" y="5502"/>
                      <a:pt x="2477" y="5550"/>
                    </a:cubicBezTo>
                    <a:lnTo>
                      <a:pt x="2477" y="5788"/>
                    </a:lnTo>
                    <a:cubicBezTo>
                      <a:pt x="2454" y="5978"/>
                      <a:pt x="2305" y="6074"/>
                      <a:pt x="2156" y="6074"/>
                    </a:cubicBezTo>
                    <a:cubicBezTo>
                      <a:pt x="2007" y="6074"/>
                      <a:pt x="1858" y="5978"/>
                      <a:pt x="1834" y="5788"/>
                    </a:cubicBezTo>
                    <a:lnTo>
                      <a:pt x="1834" y="5573"/>
                    </a:lnTo>
                    <a:cubicBezTo>
                      <a:pt x="1572" y="5550"/>
                      <a:pt x="1311" y="5454"/>
                      <a:pt x="1072" y="5288"/>
                    </a:cubicBezTo>
                    <a:cubicBezTo>
                      <a:pt x="929" y="5192"/>
                      <a:pt x="882" y="5002"/>
                      <a:pt x="1001" y="4859"/>
                    </a:cubicBezTo>
                    <a:lnTo>
                      <a:pt x="977" y="4835"/>
                    </a:lnTo>
                    <a:cubicBezTo>
                      <a:pt x="1034" y="4749"/>
                      <a:pt x="1126" y="4707"/>
                      <a:pt x="1221" y="4707"/>
                    </a:cubicBezTo>
                    <a:cubicBezTo>
                      <a:pt x="1284" y="4707"/>
                      <a:pt x="1349" y="4726"/>
                      <a:pt x="1406" y="4764"/>
                    </a:cubicBezTo>
                    <a:cubicBezTo>
                      <a:pt x="1549" y="4835"/>
                      <a:pt x="1692" y="4907"/>
                      <a:pt x="1834" y="4930"/>
                    </a:cubicBezTo>
                    <a:lnTo>
                      <a:pt x="1834" y="3597"/>
                    </a:lnTo>
                    <a:cubicBezTo>
                      <a:pt x="1668" y="3525"/>
                      <a:pt x="1501" y="3430"/>
                      <a:pt x="1358" y="3335"/>
                    </a:cubicBezTo>
                    <a:cubicBezTo>
                      <a:pt x="1096" y="3097"/>
                      <a:pt x="977" y="2740"/>
                      <a:pt x="1072" y="2406"/>
                    </a:cubicBezTo>
                    <a:cubicBezTo>
                      <a:pt x="1120" y="2001"/>
                      <a:pt x="1406" y="1692"/>
                      <a:pt x="1787" y="1573"/>
                    </a:cubicBezTo>
                    <a:lnTo>
                      <a:pt x="1858" y="1573"/>
                    </a:lnTo>
                    <a:lnTo>
                      <a:pt x="1858" y="1382"/>
                    </a:lnTo>
                    <a:cubicBezTo>
                      <a:pt x="1870" y="1192"/>
                      <a:pt x="2013" y="1096"/>
                      <a:pt x="2159" y="1096"/>
                    </a:cubicBezTo>
                    <a:close/>
                    <a:moveTo>
                      <a:pt x="4213" y="6810"/>
                    </a:moveTo>
                    <a:cubicBezTo>
                      <a:pt x="4630" y="6810"/>
                      <a:pt x="4630" y="7433"/>
                      <a:pt x="4213" y="7433"/>
                    </a:cubicBezTo>
                    <a:cubicBezTo>
                      <a:pt x="4199" y="7433"/>
                      <a:pt x="4184" y="7433"/>
                      <a:pt x="4168" y="7431"/>
                    </a:cubicBezTo>
                    <a:lnTo>
                      <a:pt x="1239" y="7431"/>
                    </a:lnTo>
                    <a:cubicBezTo>
                      <a:pt x="1224" y="7433"/>
                      <a:pt x="1210" y="7433"/>
                      <a:pt x="1197" y="7433"/>
                    </a:cubicBezTo>
                    <a:cubicBezTo>
                      <a:pt x="801" y="7433"/>
                      <a:pt x="801" y="6810"/>
                      <a:pt x="1197" y="6810"/>
                    </a:cubicBezTo>
                    <a:cubicBezTo>
                      <a:pt x="1210" y="6810"/>
                      <a:pt x="1224" y="6810"/>
                      <a:pt x="1239" y="6812"/>
                    </a:cubicBezTo>
                    <a:lnTo>
                      <a:pt x="4168" y="6812"/>
                    </a:lnTo>
                    <a:cubicBezTo>
                      <a:pt x="4184" y="6810"/>
                      <a:pt x="4199" y="6810"/>
                      <a:pt x="4213" y="6810"/>
                    </a:cubicBezTo>
                    <a:close/>
                    <a:moveTo>
                      <a:pt x="1198" y="8048"/>
                    </a:moveTo>
                    <a:cubicBezTo>
                      <a:pt x="1211" y="8048"/>
                      <a:pt x="1225" y="8049"/>
                      <a:pt x="1239" y="8050"/>
                    </a:cubicBezTo>
                    <a:lnTo>
                      <a:pt x="2501" y="8050"/>
                    </a:lnTo>
                    <a:cubicBezTo>
                      <a:pt x="2882" y="8098"/>
                      <a:pt x="2882" y="8646"/>
                      <a:pt x="2501" y="8693"/>
                    </a:cubicBezTo>
                    <a:lnTo>
                      <a:pt x="1239" y="8693"/>
                    </a:lnTo>
                    <a:cubicBezTo>
                      <a:pt x="1225" y="8695"/>
                      <a:pt x="1211" y="8695"/>
                      <a:pt x="1198" y="8695"/>
                    </a:cubicBezTo>
                    <a:cubicBezTo>
                      <a:pt x="800" y="8695"/>
                      <a:pt x="800" y="8048"/>
                      <a:pt x="1198" y="8048"/>
                    </a:cubicBezTo>
                    <a:close/>
                    <a:moveTo>
                      <a:pt x="310" y="1"/>
                    </a:moveTo>
                    <a:cubicBezTo>
                      <a:pt x="144" y="1"/>
                      <a:pt x="1" y="144"/>
                      <a:pt x="25" y="310"/>
                    </a:cubicBezTo>
                    <a:lnTo>
                      <a:pt x="25" y="9955"/>
                    </a:lnTo>
                    <a:cubicBezTo>
                      <a:pt x="1" y="10122"/>
                      <a:pt x="144" y="10265"/>
                      <a:pt x="310" y="10265"/>
                    </a:cubicBezTo>
                    <a:lnTo>
                      <a:pt x="6597" y="10265"/>
                    </a:lnTo>
                    <a:cubicBezTo>
                      <a:pt x="6764" y="10265"/>
                      <a:pt x="6907" y="10122"/>
                      <a:pt x="6907" y="9955"/>
                    </a:cubicBezTo>
                    <a:lnTo>
                      <a:pt x="6907" y="7598"/>
                    </a:lnTo>
                    <a:cubicBezTo>
                      <a:pt x="6097" y="7598"/>
                      <a:pt x="5311" y="7264"/>
                      <a:pt x="4740" y="6693"/>
                    </a:cubicBezTo>
                    <a:lnTo>
                      <a:pt x="4740" y="6717"/>
                    </a:lnTo>
                    <a:cubicBezTo>
                      <a:pt x="2835" y="4788"/>
                      <a:pt x="4192" y="1525"/>
                      <a:pt x="6907" y="1525"/>
                    </a:cubicBezTo>
                    <a:lnTo>
                      <a:pt x="6907" y="310"/>
                    </a:lnTo>
                    <a:cubicBezTo>
                      <a:pt x="6907" y="144"/>
                      <a:pt x="6764" y="1"/>
                      <a:pt x="6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grpSp>
        <p:nvGrpSpPr>
          <p:cNvPr id="626" name="Google Shape;325;p20">
            <a:extLst>
              <a:ext uri="{FF2B5EF4-FFF2-40B4-BE49-F238E27FC236}">
                <a16:creationId xmlns:a16="http://schemas.microsoft.com/office/drawing/2014/main" id="{EED4857C-581E-91C3-42D6-E71EBD6FD16E}"/>
              </a:ext>
            </a:extLst>
          </p:cNvPr>
          <p:cNvGrpSpPr/>
          <p:nvPr/>
        </p:nvGrpSpPr>
        <p:grpSpPr>
          <a:xfrm>
            <a:off x="6990633" y="3279537"/>
            <a:ext cx="524154" cy="548707"/>
            <a:chOff x="4879625" y="2485438"/>
            <a:chExt cx="428700" cy="428700"/>
          </a:xfrm>
        </p:grpSpPr>
        <p:sp>
          <p:nvSpPr>
            <p:cNvPr id="627" name="Google Shape;326;p20">
              <a:extLst>
                <a:ext uri="{FF2B5EF4-FFF2-40B4-BE49-F238E27FC236}">
                  <a16:creationId xmlns:a16="http://schemas.microsoft.com/office/drawing/2014/main" id="{633CC9CD-AAC1-6CD3-4856-1884BE02D81E}"/>
                </a:ext>
              </a:extLst>
            </p:cNvPr>
            <p:cNvSpPr/>
            <p:nvPr/>
          </p:nvSpPr>
          <p:spPr>
            <a:xfrm>
              <a:off x="4879625" y="2485438"/>
              <a:ext cx="428700" cy="428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628" name="Google Shape;327;p20">
              <a:extLst>
                <a:ext uri="{FF2B5EF4-FFF2-40B4-BE49-F238E27FC236}">
                  <a16:creationId xmlns:a16="http://schemas.microsoft.com/office/drawing/2014/main" id="{3681AEEB-4F8E-C85A-A99D-A7BBF9CE8783}"/>
                </a:ext>
              </a:extLst>
            </p:cNvPr>
            <p:cNvGrpSpPr/>
            <p:nvPr/>
          </p:nvGrpSpPr>
          <p:grpSpPr>
            <a:xfrm>
              <a:off x="4956823" y="2562648"/>
              <a:ext cx="274306" cy="274303"/>
              <a:chOff x="4792507" y="2287103"/>
              <a:chExt cx="366768" cy="365982"/>
            </a:xfrm>
          </p:grpSpPr>
          <p:sp>
            <p:nvSpPr>
              <p:cNvPr id="629" name="Google Shape;328;p20">
                <a:extLst>
                  <a:ext uri="{FF2B5EF4-FFF2-40B4-BE49-F238E27FC236}">
                    <a16:creationId xmlns:a16="http://schemas.microsoft.com/office/drawing/2014/main" id="{2336F58A-2DA9-BD49-11B5-95C275D48399}"/>
                  </a:ext>
                </a:extLst>
              </p:cNvPr>
              <p:cNvSpPr/>
              <p:nvPr/>
            </p:nvSpPr>
            <p:spPr>
              <a:xfrm>
                <a:off x="4793293" y="2287924"/>
                <a:ext cx="166473" cy="16589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851" extrusionOk="0">
                    <a:moveTo>
                      <a:pt x="4134" y="0"/>
                    </a:moveTo>
                    <a:cubicBezTo>
                      <a:pt x="4117" y="0"/>
                      <a:pt x="4099" y="2"/>
                      <a:pt x="4081" y="4"/>
                    </a:cubicBezTo>
                    <a:lnTo>
                      <a:pt x="342" y="4"/>
                    </a:lnTo>
                    <a:cubicBezTo>
                      <a:pt x="328" y="3"/>
                      <a:pt x="315" y="2"/>
                      <a:pt x="301" y="2"/>
                    </a:cubicBezTo>
                    <a:cubicBezTo>
                      <a:pt x="132" y="2"/>
                      <a:pt x="11" y="137"/>
                      <a:pt x="33" y="314"/>
                    </a:cubicBezTo>
                    <a:lnTo>
                      <a:pt x="33" y="4053"/>
                    </a:lnTo>
                    <a:cubicBezTo>
                      <a:pt x="1" y="4261"/>
                      <a:pt x="162" y="4404"/>
                      <a:pt x="329" y="4404"/>
                    </a:cubicBezTo>
                    <a:cubicBezTo>
                      <a:pt x="411" y="4404"/>
                      <a:pt x="494" y="4369"/>
                      <a:pt x="557" y="4291"/>
                    </a:cubicBezTo>
                    <a:lnTo>
                      <a:pt x="1747" y="3100"/>
                    </a:lnTo>
                    <a:lnTo>
                      <a:pt x="3414" y="4743"/>
                    </a:lnTo>
                    <a:cubicBezTo>
                      <a:pt x="3474" y="4815"/>
                      <a:pt x="3551" y="4851"/>
                      <a:pt x="3629" y="4851"/>
                    </a:cubicBezTo>
                    <a:cubicBezTo>
                      <a:pt x="3706" y="4851"/>
                      <a:pt x="3784" y="4815"/>
                      <a:pt x="3843" y="4743"/>
                    </a:cubicBezTo>
                    <a:lnTo>
                      <a:pt x="4748" y="3862"/>
                    </a:lnTo>
                    <a:cubicBezTo>
                      <a:pt x="4867" y="3743"/>
                      <a:pt x="4867" y="3529"/>
                      <a:pt x="4748" y="3410"/>
                    </a:cubicBezTo>
                    <a:lnTo>
                      <a:pt x="3081" y="1743"/>
                    </a:lnTo>
                    <a:lnTo>
                      <a:pt x="4319" y="528"/>
                    </a:lnTo>
                    <a:cubicBezTo>
                      <a:pt x="4544" y="349"/>
                      <a:pt x="4409" y="0"/>
                      <a:pt x="4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30" name="Google Shape;329;p20">
                <a:extLst>
                  <a:ext uri="{FF2B5EF4-FFF2-40B4-BE49-F238E27FC236}">
                    <a16:creationId xmlns:a16="http://schemas.microsoft.com/office/drawing/2014/main" id="{AF31FE5C-38FF-E22A-FB11-D412341B865E}"/>
                  </a:ext>
                </a:extLst>
              </p:cNvPr>
              <p:cNvSpPr/>
              <p:nvPr/>
            </p:nvSpPr>
            <p:spPr>
              <a:xfrm>
                <a:off x="4792507" y="2488595"/>
                <a:ext cx="168047" cy="163669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786" extrusionOk="0">
                    <a:moveTo>
                      <a:pt x="3655" y="1"/>
                    </a:moveTo>
                    <a:cubicBezTo>
                      <a:pt x="3574" y="1"/>
                      <a:pt x="3497" y="30"/>
                      <a:pt x="3437" y="90"/>
                    </a:cubicBezTo>
                    <a:lnTo>
                      <a:pt x="1794" y="1733"/>
                    </a:lnTo>
                    <a:lnTo>
                      <a:pt x="580" y="519"/>
                    </a:lnTo>
                    <a:cubicBezTo>
                      <a:pt x="514" y="428"/>
                      <a:pt x="423" y="389"/>
                      <a:pt x="333" y="389"/>
                    </a:cubicBezTo>
                    <a:cubicBezTo>
                      <a:pt x="164" y="389"/>
                      <a:pt x="1" y="530"/>
                      <a:pt x="32" y="733"/>
                    </a:cubicBezTo>
                    <a:lnTo>
                      <a:pt x="32" y="4472"/>
                    </a:lnTo>
                    <a:cubicBezTo>
                      <a:pt x="32" y="4662"/>
                      <a:pt x="175" y="4781"/>
                      <a:pt x="342" y="4781"/>
                    </a:cubicBezTo>
                    <a:lnTo>
                      <a:pt x="4104" y="4781"/>
                    </a:lnTo>
                    <a:cubicBezTo>
                      <a:pt x="4121" y="4784"/>
                      <a:pt x="4138" y="4785"/>
                      <a:pt x="4154" y="4785"/>
                    </a:cubicBezTo>
                    <a:cubicBezTo>
                      <a:pt x="4431" y="4785"/>
                      <a:pt x="4566" y="4415"/>
                      <a:pt x="4319" y="4258"/>
                    </a:cubicBezTo>
                    <a:lnTo>
                      <a:pt x="3128" y="3043"/>
                    </a:lnTo>
                    <a:lnTo>
                      <a:pt x="4771" y="1400"/>
                    </a:lnTo>
                    <a:cubicBezTo>
                      <a:pt x="4914" y="1281"/>
                      <a:pt x="4914" y="1066"/>
                      <a:pt x="4771" y="947"/>
                    </a:cubicBezTo>
                    <a:lnTo>
                      <a:pt x="4771" y="971"/>
                    </a:lnTo>
                    <a:lnTo>
                      <a:pt x="3890" y="90"/>
                    </a:lnTo>
                    <a:cubicBezTo>
                      <a:pt x="3818" y="30"/>
                      <a:pt x="3735" y="1"/>
                      <a:pt x="3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31" name="Google Shape;330;p20">
                <a:extLst>
                  <a:ext uri="{FF2B5EF4-FFF2-40B4-BE49-F238E27FC236}">
                    <a16:creationId xmlns:a16="http://schemas.microsoft.com/office/drawing/2014/main" id="{212B7C24-7C70-C8E5-31D2-6CC82F897A4F}"/>
                  </a:ext>
                </a:extLst>
              </p:cNvPr>
              <p:cNvSpPr/>
              <p:nvPr/>
            </p:nvSpPr>
            <p:spPr>
              <a:xfrm>
                <a:off x="4993109" y="2488595"/>
                <a:ext cx="166166" cy="164490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4810" extrusionOk="0">
                    <a:moveTo>
                      <a:pt x="1239" y="1"/>
                    </a:moveTo>
                    <a:cubicBezTo>
                      <a:pt x="1161" y="1"/>
                      <a:pt x="1084" y="30"/>
                      <a:pt x="1025" y="90"/>
                    </a:cubicBezTo>
                    <a:lnTo>
                      <a:pt x="120" y="995"/>
                    </a:lnTo>
                    <a:cubicBezTo>
                      <a:pt x="0" y="1090"/>
                      <a:pt x="0" y="1305"/>
                      <a:pt x="120" y="1424"/>
                    </a:cubicBezTo>
                    <a:lnTo>
                      <a:pt x="1787" y="3067"/>
                    </a:lnTo>
                    <a:lnTo>
                      <a:pt x="596" y="4281"/>
                    </a:lnTo>
                    <a:cubicBezTo>
                      <a:pt x="349" y="4461"/>
                      <a:pt x="483" y="4809"/>
                      <a:pt x="758" y="4809"/>
                    </a:cubicBezTo>
                    <a:cubicBezTo>
                      <a:pt x="775" y="4809"/>
                      <a:pt x="792" y="4808"/>
                      <a:pt x="810" y="4805"/>
                    </a:cubicBezTo>
                    <a:lnTo>
                      <a:pt x="4573" y="4805"/>
                    </a:lnTo>
                    <a:cubicBezTo>
                      <a:pt x="4716" y="4805"/>
                      <a:pt x="4859" y="4686"/>
                      <a:pt x="4859" y="4519"/>
                    </a:cubicBezTo>
                    <a:lnTo>
                      <a:pt x="4859" y="733"/>
                    </a:lnTo>
                    <a:cubicBezTo>
                      <a:pt x="4859" y="542"/>
                      <a:pt x="4710" y="415"/>
                      <a:pt x="4555" y="415"/>
                    </a:cubicBezTo>
                    <a:cubicBezTo>
                      <a:pt x="4478" y="415"/>
                      <a:pt x="4398" y="447"/>
                      <a:pt x="4335" y="519"/>
                    </a:cubicBezTo>
                    <a:lnTo>
                      <a:pt x="3120" y="1733"/>
                    </a:lnTo>
                    <a:lnTo>
                      <a:pt x="1453" y="90"/>
                    </a:lnTo>
                    <a:cubicBezTo>
                      <a:pt x="1394" y="30"/>
                      <a:pt x="1316" y="1"/>
                      <a:pt x="1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32" name="Google Shape;331;p20">
                <a:extLst>
                  <a:ext uri="{FF2B5EF4-FFF2-40B4-BE49-F238E27FC236}">
                    <a16:creationId xmlns:a16="http://schemas.microsoft.com/office/drawing/2014/main" id="{FF602B1B-F16F-3BD7-54E8-65F03FB8F121}"/>
                  </a:ext>
                </a:extLst>
              </p:cNvPr>
              <p:cNvSpPr/>
              <p:nvPr/>
            </p:nvSpPr>
            <p:spPr>
              <a:xfrm>
                <a:off x="4993109" y="2287103"/>
                <a:ext cx="166166" cy="166097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4857" extrusionOk="0">
                    <a:moveTo>
                      <a:pt x="737" y="1"/>
                    </a:moveTo>
                    <a:cubicBezTo>
                      <a:pt x="462" y="1"/>
                      <a:pt x="347" y="371"/>
                      <a:pt x="572" y="529"/>
                    </a:cubicBezTo>
                    <a:lnTo>
                      <a:pt x="1787" y="1767"/>
                    </a:lnTo>
                    <a:lnTo>
                      <a:pt x="120" y="3434"/>
                    </a:lnTo>
                    <a:cubicBezTo>
                      <a:pt x="0" y="3553"/>
                      <a:pt x="0" y="3743"/>
                      <a:pt x="120" y="3863"/>
                    </a:cubicBezTo>
                    <a:lnTo>
                      <a:pt x="1025" y="4767"/>
                    </a:lnTo>
                    <a:cubicBezTo>
                      <a:pt x="1084" y="4827"/>
                      <a:pt x="1161" y="4857"/>
                      <a:pt x="1239" y="4857"/>
                    </a:cubicBezTo>
                    <a:cubicBezTo>
                      <a:pt x="1316" y="4857"/>
                      <a:pt x="1394" y="4827"/>
                      <a:pt x="1453" y="4767"/>
                    </a:cubicBezTo>
                    <a:lnTo>
                      <a:pt x="3120" y="3100"/>
                    </a:lnTo>
                    <a:lnTo>
                      <a:pt x="4311" y="4291"/>
                    </a:lnTo>
                    <a:cubicBezTo>
                      <a:pt x="4379" y="4352"/>
                      <a:pt x="4459" y="4379"/>
                      <a:pt x="4537" y="4379"/>
                    </a:cubicBezTo>
                    <a:cubicBezTo>
                      <a:pt x="4704" y="4379"/>
                      <a:pt x="4859" y="4255"/>
                      <a:pt x="4859" y="4077"/>
                    </a:cubicBezTo>
                    <a:lnTo>
                      <a:pt x="4859" y="338"/>
                    </a:lnTo>
                    <a:cubicBezTo>
                      <a:pt x="4859" y="161"/>
                      <a:pt x="4736" y="26"/>
                      <a:pt x="4585" y="26"/>
                    </a:cubicBezTo>
                    <a:cubicBezTo>
                      <a:pt x="4573" y="26"/>
                      <a:pt x="4561" y="27"/>
                      <a:pt x="4549" y="28"/>
                    </a:cubicBezTo>
                    <a:lnTo>
                      <a:pt x="4549" y="5"/>
                    </a:lnTo>
                    <a:lnTo>
                      <a:pt x="786" y="5"/>
                    </a:lnTo>
                    <a:cubicBezTo>
                      <a:pt x="769" y="2"/>
                      <a:pt x="753" y="1"/>
                      <a:pt x="7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cxnSp>
        <p:nvCxnSpPr>
          <p:cNvPr id="633" name="Google Shape;332;p20">
            <a:extLst>
              <a:ext uri="{FF2B5EF4-FFF2-40B4-BE49-F238E27FC236}">
                <a16:creationId xmlns:a16="http://schemas.microsoft.com/office/drawing/2014/main" id="{16BD5387-41B1-2C4B-15A8-187312B8C5AC}"/>
              </a:ext>
            </a:extLst>
          </p:cNvPr>
          <p:cNvCxnSpPr>
            <a:cxnSpLocks/>
            <a:stCxn id="545" idx="1"/>
            <a:endCxn id="573" idx="6"/>
          </p:cNvCxnSpPr>
          <p:nvPr/>
        </p:nvCxnSpPr>
        <p:spPr>
          <a:xfrm rot="10800000">
            <a:off x="8152862" y="3189910"/>
            <a:ext cx="1008624" cy="4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Google Shape;333;p20">
            <a:extLst>
              <a:ext uri="{FF2B5EF4-FFF2-40B4-BE49-F238E27FC236}">
                <a16:creationId xmlns:a16="http://schemas.microsoft.com/office/drawing/2014/main" id="{117FF1A1-BFC9-A730-4BB5-F96ECFF1C65E}"/>
              </a:ext>
            </a:extLst>
          </p:cNvPr>
          <p:cNvCxnSpPr>
            <a:cxnSpLocks/>
          </p:cNvCxnSpPr>
          <p:nvPr/>
        </p:nvCxnSpPr>
        <p:spPr>
          <a:xfrm rot="10800000">
            <a:off x="7676256" y="4306353"/>
            <a:ext cx="1487321" cy="13723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Google Shape;334;p20">
            <a:extLst>
              <a:ext uri="{FF2B5EF4-FFF2-40B4-BE49-F238E27FC236}">
                <a16:creationId xmlns:a16="http://schemas.microsoft.com/office/drawing/2014/main" id="{E5E2723F-4453-0A71-5AE9-619890FBDA4C}"/>
              </a:ext>
            </a:extLst>
          </p:cNvPr>
          <p:cNvCxnSpPr>
            <a:cxnSpLocks/>
            <a:stCxn id="554" idx="1"/>
            <a:endCxn id="619" idx="2"/>
          </p:cNvCxnSpPr>
          <p:nvPr/>
        </p:nvCxnSpPr>
        <p:spPr>
          <a:xfrm rot="10800000" flipH="1">
            <a:off x="5391966" y="4306043"/>
            <a:ext cx="147280" cy="1375870"/>
          </a:xfrm>
          <a:prstGeom prst="bentConnector3">
            <a:avLst>
              <a:gd name="adj1" fmla="val -155215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Google Shape;335;p20">
            <a:extLst>
              <a:ext uri="{FF2B5EF4-FFF2-40B4-BE49-F238E27FC236}">
                <a16:creationId xmlns:a16="http://schemas.microsoft.com/office/drawing/2014/main" id="{F6137524-8615-8B42-D92C-392A140FABF0}"/>
              </a:ext>
            </a:extLst>
          </p:cNvPr>
          <p:cNvCxnSpPr>
            <a:cxnSpLocks/>
            <a:stCxn id="548" idx="1"/>
            <a:endCxn id="627" idx="6"/>
          </p:cNvCxnSpPr>
          <p:nvPr/>
        </p:nvCxnSpPr>
        <p:spPr>
          <a:xfrm rot="10800000">
            <a:off x="7514787" y="3553891"/>
            <a:ext cx="1738688" cy="777586"/>
          </a:xfrm>
          <a:prstGeom prst="bentConnector3">
            <a:avLst>
              <a:gd name="adj1" fmla="val 25684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Google Shape;336;p20">
            <a:extLst>
              <a:ext uri="{FF2B5EF4-FFF2-40B4-BE49-F238E27FC236}">
                <a16:creationId xmlns:a16="http://schemas.microsoft.com/office/drawing/2014/main" id="{FC97657F-F7CB-E98F-C659-6CF2DEDB00D9}"/>
              </a:ext>
            </a:extLst>
          </p:cNvPr>
          <p:cNvCxnSpPr>
            <a:cxnSpLocks/>
            <a:stCxn id="542" idx="1"/>
            <a:endCxn id="581" idx="0"/>
          </p:cNvCxnSpPr>
          <p:nvPr/>
        </p:nvCxnSpPr>
        <p:spPr>
          <a:xfrm rot="10800000" flipV="1">
            <a:off x="7252710" y="1926059"/>
            <a:ext cx="1912180" cy="437301"/>
          </a:xfrm>
          <a:prstGeom prst="bentConnector2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Google Shape;337;p20">
            <a:extLst>
              <a:ext uri="{FF2B5EF4-FFF2-40B4-BE49-F238E27FC236}">
                <a16:creationId xmlns:a16="http://schemas.microsoft.com/office/drawing/2014/main" id="{C5E48ECB-0B15-D2FA-9C63-38D08A9ABBFA}"/>
              </a:ext>
            </a:extLst>
          </p:cNvPr>
          <p:cNvCxnSpPr>
            <a:cxnSpLocks/>
            <a:stCxn id="539" idx="3"/>
            <a:endCxn id="601" idx="2"/>
          </p:cNvCxnSpPr>
          <p:nvPr/>
        </p:nvCxnSpPr>
        <p:spPr>
          <a:xfrm flipV="1">
            <a:off x="4183679" y="3593537"/>
            <a:ext cx="1530821" cy="25697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Google Shape;338;p20">
            <a:extLst>
              <a:ext uri="{FF2B5EF4-FFF2-40B4-BE49-F238E27FC236}">
                <a16:creationId xmlns:a16="http://schemas.microsoft.com/office/drawing/2014/main" id="{AD51B620-A499-188B-8921-ABEDCCA72456}"/>
              </a:ext>
            </a:extLst>
          </p:cNvPr>
          <p:cNvCxnSpPr>
            <a:stCxn id="536" idx="3"/>
            <a:endCxn id="556" idx="2"/>
          </p:cNvCxnSpPr>
          <p:nvPr/>
        </p:nvCxnSpPr>
        <p:spPr>
          <a:xfrm flipV="1">
            <a:off x="3963421" y="3171079"/>
            <a:ext cx="1113018" cy="17257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Google Shape;339;p20">
            <a:extLst>
              <a:ext uri="{FF2B5EF4-FFF2-40B4-BE49-F238E27FC236}">
                <a16:creationId xmlns:a16="http://schemas.microsoft.com/office/drawing/2014/main" id="{0DD69B8C-BC4C-CD49-FAE5-5B5D9A318154}"/>
              </a:ext>
            </a:extLst>
          </p:cNvPr>
          <p:cNvCxnSpPr>
            <a:cxnSpLocks/>
            <a:stCxn id="533" idx="3"/>
            <a:endCxn id="565" idx="2"/>
          </p:cNvCxnSpPr>
          <p:nvPr/>
        </p:nvCxnSpPr>
        <p:spPr>
          <a:xfrm flipV="1">
            <a:off x="3963390" y="2637731"/>
            <a:ext cx="1751110" cy="848946"/>
          </a:xfrm>
          <a:prstGeom prst="bentConnector3">
            <a:avLst>
              <a:gd name="adj1" fmla="val 21364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Google Shape;340;p20">
            <a:extLst>
              <a:ext uri="{FF2B5EF4-FFF2-40B4-BE49-F238E27FC236}">
                <a16:creationId xmlns:a16="http://schemas.microsoft.com/office/drawing/2014/main" id="{92812830-5E2F-9EF9-DDF6-C466C381050B}"/>
              </a:ext>
            </a:extLst>
          </p:cNvPr>
          <p:cNvCxnSpPr>
            <a:cxnSpLocks/>
            <a:stCxn id="530" idx="3"/>
          </p:cNvCxnSpPr>
          <p:nvPr/>
        </p:nvCxnSpPr>
        <p:spPr>
          <a:xfrm>
            <a:off x="3979006" y="2082516"/>
            <a:ext cx="2635630" cy="851887"/>
          </a:xfrm>
          <a:prstGeom prst="bentConnector2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3" name="Google Shape;237;p4">
            <a:extLst>
              <a:ext uri="{FF2B5EF4-FFF2-40B4-BE49-F238E27FC236}">
                <a16:creationId xmlns:a16="http://schemas.microsoft.com/office/drawing/2014/main" id="{09433CBE-92DD-8580-F45D-A8EF569AC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873" y="33742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IN" i="0" u="sng" dirty="0">
                <a:solidFill>
                  <a:srgbClr val="1F1F1F"/>
                </a:solidFill>
                <a:effectLst/>
                <a:latin typeface="+mj-lt"/>
              </a:rPr>
              <a:t>Business </a:t>
            </a:r>
            <a:r>
              <a:rPr lang="en-IN" u="sng" dirty="0">
                <a:solidFill>
                  <a:srgbClr val="1F1F1F"/>
                </a:solidFill>
                <a:latin typeface="+mj-lt"/>
              </a:rPr>
              <a:t>M</a:t>
            </a:r>
            <a:r>
              <a:rPr lang="en-IN" i="0" u="sng" dirty="0">
                <a:solidFill>
                  <a:srgbClr val="1F1F1F"/>
                </a:solidFill>
                <a:effectLst/>
                <a:latin typeface="+mj-lt"/>
              </a:rPr>
              <a:t>odel</a:t>
            </a:r>
            <a:endParaRPr u="sng" dirty="0">
              <a:latin typeface="+mj-lt"/>
            </a:endParaRPr>
          </a:p>
        </p:txBody>
      </p:sp>
      <p:pic>
        <p:nvPicPr>
          <p:cNvPr id="655" name="Graphic 654" descr="Shield Tick with solid fill">
            <a:extLst>
              <a:ext uri="{FF2B5EF4-FFF2-40B4-BE49-F238E27FC236}">
                <a16:creationId xmlns:a16="http://schemas.microsoft.com/office/drawing/2014/main" id="{A030EC21-E1CD-548F-549A-447EE24D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5121" y="3063004"/>
            <a:ext cx="557894" cy="5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5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464443" y="682417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u="sng" dirty="0">
                <a:latin typeface="+mj-lt"/>
              </a:rPr>
              <a:t>Team Member Details </a:t>
            </a:r>
            <a:endParaRPr u="sng" dirty="0">
              <a:latin typeface="+mj-lt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464443" y="1565533"/>
            <a:ext cx="11145119" cy="50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b="1" dirty="0">
                <a:solidFill>
                  <a:schemeClr val="tx2"/>
                </a:solidFill>
                <a:latin typeface="+mj-lt"/>
              </a:rPr>
              <a:t>Team Leader Name</a:t>
            </a:r>
            <a:r>
              <a:rPr lang="en-IN" dirty="0">
                <a:latin typeface="+mj-lt"/>
              </a:rPr>
              <a:t>: Syed Gayas Moinuddin </a:t>
            </a:r>
            <a:r>
              <a:rPr lang="en-IN" dirty="0" err="1">
                <a:latin typeface="+mj-lt"/>
              </a:rPr>
              <a:t>Hazari</a:t>
            </a:r>
            <a:r>
              <a:rPr lang="en-IN" dirty="0">
                <a:latin typeface="+mj-lt"/>
              </a:rPr>
              <a:t>            Branch : </a:t>
            </a:r>
            <a:r>
              <a:rPr lang="en-IN" dirty="0" err="1">
                <a:latin typeface="+mj-lt"/>
              </a:rPr>
              <a:t>B.tech</a:t>
            </a:r>
            <a:r>
              <a:rPr lang="en-IN" dirty="0">
                <a:latin typeface="+mj-lt"/>
              </a:rPr>
              <a:t>	  Stream :CSE	 Year : III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IN" dirty="0">
              <a:latin typeface="+mj-lt"/>
            </a:endParaRPr>
          </a:p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IN" b="1" dirty="0">
                <a:solidFill>
                  <a:schemeClr val="tx2"/>
                </a:solidFill>
                <a:latin typeface="+mj-lt"/>
              </a:rPr>
              <a:t>Team Member 1 Name</a:t>
            </a:r>
            <a:r>
              <a:rPr lang="en-IN" dirty="0">
                <a:latin typeface="+mj-lt"/>
              </a:rPr>
              <a:t>: </a:t>
            </a:r>
            <a:r>
              <a:rPr lang="en-IN" dirty="0" err="1">
                <a:latin typeface="+mj-lt"/>
              </a:rPr>
              <a:t>Tamarana</a:t>
            </a:r>
            <a:r>
              <a:rPr lang="en-IN" dirty="0">
                <a:latin typeface="+mj-lt"/>
              </a:rPr>
              <a:t> Sai Raj Guna                 Branch : </a:t>
            </a:r>
            <a:r>
              <a:rPr lang="en-IN" dirty="0" err="1">
                <a:latin typeface="+mj-lt"/>
              </a:rPr>
              <a:t>B.tech</a:t>
            </a:r>
            <a:r>
              <a:rPr lang="en-IN" dirty="0">
                <a:latin typeface="+mj-lt"/>
              </a:rPr>
              <a:t>	  Stream : CSE	 Year : III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dirty="0">
                <a:latin typeface="+mj-lt"/>
              </a:rPr>
              <a:t>	      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b="1" dirty="0">
                <a:solidFill>
                  <a:schemeClr val="tx2"/>
                </a:solidFill>
                <a:latin typeface="+mj-lt"/>
              </a:rPr>
              <a:t>Team Member 2 Name</a:t>
            </a:r>
            <a:r>
              <a:rPr lang="en-IN" dirty="0">
                <a:latin typeface="+mj-lt"/>
              </a:rPr>
              <a:t>: </a:t>
            </a:r>
            <a:r>
              <a:rPr lang="en-IN" dirty="0" err="1">
                <a:latin typeface="+mj-lt"/>
              </a:rPr>
              <a:t>Vulli</a:t>
            </a:r>
            <a:r>
              <a:rPr lang="en-IN" dirty="0">
                <a:latin typeface="+mj-lt"/>
              </a:rPr>
              <a:t> </a:t>
            </a:r>
            <a:r>
              <a:rPr lang="en-IN" dirty="0" err="1">
                <a:latin typeface="+mj-lt"/>
              </a:rPr>
              <a:t>SasiKanth</a:t>
            </a:r>
            <a:r>
              <a:rPr lang="en-IN" dirty="0">
                <a:latin typeface="+mj-lt"/>
              </a:rPr>
              <a:t>                               Branch : </a:t>
            </a:r>
            <a:r>
              <a:rPr lang="en-IN" dirty="0" err="1">
                <a:latin typeface="+mj-lt"/>
              </a:rPr>
              <a:t>B.tech</a:t>
            </a:r>
            <a:r>
              <a:rPr lang="en-IN" dirty="0">
                <a:latin typeface="+mj-lt"/>
              </a:rPr>
              <a:t>	  Stream : CSE	 Year : III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IN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b="1" dirty="0">
                <a:solidFill>
                  <a:schemeClr val="tx2"/>
                </a:solidFill>
                <a:latin typeface="+mj-lt"/>
              </a:rPr>
              <a:t>Team Member 3 Name</a:t>
            </a:r>
            <a:r>
              <a:rPr lang="en-IN" dirty="0">
                <a:latin typeface="+mj-lt"/>
              </a:rPr>
              <a:t>: Vallesi Abhishek                             Branch : </a:t>
            </a:r>
            <a:r>
              <a:rPr lang="en-IN" dirty="0" err="1">
                <a:latin typeface="+mj-lt"/>
              </a:rPr>
              <a:t>B.tech</a:t>
            </a:r>
            <a:r>
              <a:rPr lang="en-IN" dirty="0">
                <a:latin typeface="+mj-lt"/>
              </a:rPr>
              <a:t>           Stream : CSE         Year : III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IN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b="1" dirty="0">
                <a:solidFill>
                  <a:schemeClr val="tx2"/>
                </a:solidFill>
                <a:latin typeface="+mj-lt"/>
              </a:rPr>
              <a:t>Team Member 4 Name</a:t>
            </a:r>
            <a:r>
              <a:rPr lang="en-IN" dirty="0">
                <a:latin typeface="+mj-lt"/>
              </a:rPr>
              <a:t>: V Gagana Geethika Maya              Branch : </a:t>
            </a:r>
            <a:r>
              <a:rPr lang="en-IN" dirty="0" err="1">
                <a:latin typeface="+mj-lt"/>
              </a:rPr>
              <a:t>B.tech</a:t>
            </a:r>
            <a:r>
              <a:rPr lang="en-IN" dirty="0">
                <a:latin typeface="+mj-lt"/>
              </a:rPr>
              <a:t>           Stream : CSE	 Year : III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IN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b="1" dirty="0">
                <a:solidFill>
                  <a:schemeClr val="tx2"/>
                </a:solidFill>
                <a:latin typeface="+mj-lt"/>
              </a:rPr>
              <a:t>Team Member 5 Name</a:t>
            </a:r>
            <a:r>
              <a:rPr lang="en-IN" dirty="0">
                <a:latin typeface="+mj-lt"/>
              </a:rPr>
              <a:t>: D S N V P Raghavendra Varma     Branch : </a:t>
            </a:r>
            <a:r>
              <a:rPr lang="en-IN" dirty="0" err="1">
                <a:latin typeface="+mj-lt"/>
              </a:rPr>
              <a:t>B.tech</a:t>
            </a:r>
            <a:r>
              <a:rPr lang="en-IN" dirty="0">
                <a:latin typeface="+mj-lt"/>
              </a:rPr>
              <a:t>           Stream : CSE	 Year : II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IN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b="1" dirty="0">
                <a:solidFill>
                  <a:schemeClr val="tx2"/>
                </a:solidFill>
                <a:latin typeface="+mj-lt"/>
              </a:rPr>
              <a:t>Team Mentor 1 Name</a:t>
            </a:r>
            <a:r>
              <a:rPr lang="en-IN" dirty="0">
                <a:latin typeface="+mj-lt"/>
              </a:rPr>
              <a:t>:  PROF. I.S.Srinivasa Rao    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dirty="0">
                <a:latin typeface="+mj-lt"/>
              </a:rPr>
              <a:t> Category: Academic     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dirty="0">
                <a:latin typeface="+mj-lt"/>
              </a:rPr>
              <a:t> Expertise: </a:t>
            </a:r>
            <a:r>
              <a:rPr lang="en-IN" sz="1400" dirty="0">
                <a:latin typeface="+mj-lt"/>
              </a:rPr>
              <a:t>IOT, BLOCK CHAIN, MINING, REAL TIME OS, SECURITY, SENSOR NETWORKS, AI, EMBEDDED  SYSTEMS. EDGE             COMPUTING</a:t>
            </a:r>
            <a:r>
              <a:rPr lang="en-IN" dirty="0">
                <a:latin typeface="+mj-lt"/>
              </a:rPr>
              <a:t>	                        Domain Experience (in years):  20+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lang="en-IN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b="1" dirty="0">
                <a:solidFill>
                  <a:schemeClr val="tx2"/>
                </a:solidFill>
                <a:latin typeface="+mj-lt"/>
              </a:rPr>
              <a:t>Team Mentor 2 Name</a:t>
            </a:r>
            <a:r>
              <a:rPr lang="en-IN" dirty="0">
                <a:latin typeface="+mj-lt"/>
              </a:rPr>
              <a:t>:  PROF. Ramjee Maddula   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dirty="0">
                <a:latin typeface="+mj-lt"/>
              </a:rPr>
              <a:t>Category: Academic         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IN" dirty="0">
                <a:latin typeface="+mj-lt"/>
              </a:rPr>
              <a:t>Expertise: </a:t>
            </a:r>
            <a:r>
              <a:rPr lang="en-IN" sz="1400" dirty="0">
                <a:latin typeface="+mj-lt"/>
              </a:rPr>
              <a:t>IOT, BLOCK CHAIN, MINING, REAL TIME OS, SECURITY, SENSOR NETWORKS, AI, EMBEDDED  SYSTEMS. EDGE COMPUTING</a:t>
            </a:r>
            <a:r>
              <a:rPr lang="en-IN" dirty="0">
                <a:latin typeface="+mj-lt"/>
              </a:rPr>
              <a:t>                                         Domain Experience (in years):  20</a:t>
            </a:r>
            <a:r>
              <a:rPr lang="en-IN" sz="1400" dirty="0">
                <a:latin typeface="+mj-lt"/>
              </a:rPr>
              <a:t>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813</Words>
  <Application>Microsoft Office PowerPoint</Application>
  <PresentationFormat>Widescreen</PresentationFormat>
  <Paragraphs>117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Noto Sans Symbols</vt:lpstr>
      <vt:lpstr>Arial</vt:lpstr>
      <vt:lpstr>Calibri</vt:lpstr>
      <vt:lpstr>Franklin Gothic</vt:lpstr>
      <vt:lpstr>Wingdings</vt:lpstr>
      <vt:lpstr>Libre Franklin</vt:lpstr>
      <vt:lpstr>Theme1</vt:lpstr>
      <vt:lpstr>Basic Details of the Team and Problem Statement</vt:lpstr>
      <vt:lpstr>Idea/Approach Details</vt:lpstr>
      <vt:lpstr>PowerPoint Presentation</vt:lpstr>
      <vt:lpstr>Idea/Approach Details</vt:lpstr>
      <vt:lpstr>Business Model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Dandu Varma</cp:lastModifiedBy>
  <cp:revision>22</cp:revision>
  <dcterms:created xsi:type="dcterms:W3CDTF">2022-02-11T07:14:46Z</dcterms:created>
  <dcterms:modified xsi:type="dcterms:W3CDTF">2023-09-29T04:21:54Z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