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18" roundtripDataSignature="AMtx7miCcPNaRtIYTlM4n9EqLO3Q144ju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D5C6538-630E-460C-A919-5087956ADB80}">
  <a:tblStyle styleId="{7D5C6538-630E-460C-A919-5087956ADB80}"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customschemas.google.com/relationships/presentationmetadata" Target="meta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87" name="Google Shape;87;p1: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1: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10c41f1704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10c41f1704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g110c41f1704_0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10c3847a20_4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10c3847a20_4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g110c3847a20_4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
        <p:nvSpPr>
          <p:cNvPr id="28" name="Google Shape;28;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1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1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1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1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1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1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9"/>
          <p:cNvSpPr/>
          <p:nvPr>
            <p:ph idx="2" type="pic"/>
          </p:nvPr>
        </p:nvSpPr>
        <p:spPr>
          <a:xfrm>
            <a:off x="5183188" y="987425"/>
            <a:ext cx="6172200" cy="4873625"/>
          </a:xfrm>
          <a:prstGeom prst="rect">
            <a:avLst/>
          </a:prstGeom>
          <a:noFill/>
          <a:ln>
            <a:noFill/>
          </a:ln>
        </p:spPr>
      </p:sp>
      <p:sp>
        <p:nvSpPr>
          <p:cNvPr id="68" name="Google Shape;68;p1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www.sciencedirect.com/topics/computer-science/wavelet-transforms" TargetMode="External"/><Relationship Id="rId4" Type="http://schemas.openxmlformats.org/officeDocument/2006/relationships/hyperlink" Target="https://www.sciencedirect.com/topics/computer-science/watermark-extraction" TargetMode="External"/><Relationship Id="rId5"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
          <p:cNvSpPr txBox="1"/>
          <p:nvPr>
            <p:ph idx="1" type="subTitle"/>
          </p:nvPr>
        </p:nvSpPr>
        <p:spPr>
          <a:xfrm>
            <a:off x="2855641" y="306793"/>
            <a:ext cx="6480720" cy="1229842"/>
          </a:xfrm>
          <a:prstGeom prst="rect">
            <a:avLst/>
          </a:prstGeom>
          <a:noFill/>
          <a:ln>
            <a:noFill/>
          </a:ln>
        </p:spPr>
        <p:txBody>
          <a:bodyPr anchorCtr="0" anchor="t" bIns="45700" lIns="91425" spcFirstLastPara="1" rIns="91425" wrap="square" tIns="45700">
            <a:normAutofit fontScale="92500" lnSpcReduction="20000"/>
          </a:bodyPr>
          <a:lstStyle/>
          <a:p>
            <a:pPr indent="0" lvl="0" marL="0" rtl="0" algn="ctr">
              <a:lnSpc>
                <a:spcPct val="120000"/>
              </a:lnSpc>
              <a:spcBef>
                <a:spcPts val="0"/>
              </a:spcBef>
              <a:spcAft>
                <a:spcPts val="0"/>
              </a:spcAft>
              <a:buClr>
                <a:schemeClr val="dk1"/>
              </a:buClr>
              <a:buSzPct val="100000"/>
              <a:buNone/>
            </a:pPr>
            <a:r>
              <a:rPr b="1" lang="en-IN">
                <a:latin typeface="Times New Roman"/>
                <a:ea typeface="Times New Roman"/>
                <a:cs typeface="Times New Roman"/>
                <a:sym typeface="Times New Roman"/>
              </a:rPr>
              <a:t>DEPARTMENT OF ELECTRICAL AND ELECTRONICS ENGINEERING </a:t>
            </a:r>
            <a:endParaRPr/>
          </a:p>
          <a:p>
            <a:pPr indent="0" lvl="0" marL="0" rtl="0" algn="ctr">
              <a:lnSpc>
                <a:spcPct val="120000"/>
              </a:lnSpc>
              <a:spcBef>
                <a:spcPts val="1000"/>
              </a:spcBef>
              <a:spcAft>
                <a:spcPts val="0"/>
              </a:spcAft>
              <a:buClr>
                <a:schemeClr val="dk1"/>
              </a:buClr>
              <a:buSzPct val="100000"/>
              <a:buNone/>
            </a:pPr>
            <a:r>
              <a:rPr b="1" lang="en-IN">
                <a:latin typeface="Times New Roman"/>
                <a:ea typeface="Times New Roman"/>
                <a:cs typeface="Times New Roman"/>
                <a:sym typeface="Times New Roman"/>
              </a:rPr>
              <a:t>18EEP109L – MAJOR PROJECT FIRST REVIEW</a:t>
            </a:r>
            <a:endParaRPr/>
          </a:p>
        </p:txBody>
      </p:sp>
      <p:sp>
        <p:nvSpPr>
          <p:cNvPr id="92" name="Google Shape;92;p1"/>
          <p:cNvSpPr txBox="1"/>
          <p:nvPr/>
        </p:nvSpPr>
        <p:spPr>
          <a:xfrm>
            <a:off x="3937000" y="4859741"/>
            <a:ext cx="4800600" cy="13236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IN" sz="2000" u="none" cap="none" strike="noStrike">
                <a:solidFill>
                  <a:schemeClr val="dk1"/>
                </a:solidFill>
                <a:latin typeface="Times New Roman"/>
                <a:ea typeface="Times New Roman"/>
                <a:cs typeface="Times New Roman"/>
                <a:sym typeface="Times New Roman"/>
              </a:rPr>
              <a:t>Project guide :-</a:t>
            </a:r>
            <a:endParaRPr/>
          </a:p>
          <a:p>
            <a:pPr indent="0" lvl="0" marL="0" marR="0" rtl="0" algn="ctr">
              <a:spcBef>
                <a:spcPts val="0"/>
              </a:spcBef>
              <a:spcAft>
                <a:spcPts val="0"/>
              </a:spcAft>
              <a:buNone/>
            </a:pPr>
            <a:r>
              <a:t/>
            </a:r>
            <a:endParaRPr b="1" i="0" sz="2000" u="sng"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b="1" i="0" lang="en-IN" sz="2000" u="none" cap="none" strike="noStrike">
                <a:solidFill>
                  <a:schemeClr val="dk1"/>
                </a:solidFill>
                <a:latin typeface="Times New Roman"/>
                <a:ea typeface="Times New Roman"/>
                <a:cs typeface="Times New Roman"/>
                <a:sym typeface="Times New Roman"/>
              </a:rPr>
              <a:t> Dr.  C. NAVEEN</a:t>
            </a:r>
            <a:endParaRPr/>
          </a:p>
          <a:p>
            <a:pPr indent="0" lvl="0" marL="0" marR="0" rtl="0" algn="ctr">
              <a:spcBef>
                <a:spcPts val="0"/>
              </a:spcBef>
              <a:spcAft>
                <a:spcPts val="0"/>
              </a:spcAft>
              <a:buNone/>
            </a:pPr>
            <a:r>
              <a:rPr lang="en-IN" sz="2000">
                <a:solidFill>
                  <a:schemeClr val="dk1"/>
                </a:solidFill>
                <a:latin typeface="Times New Roman"/>
                <a:ea typeface="Times New Roman"/>
                <a:cs typeface="Times New Roman"/>
                <a:sym typeface="Times New Roman"/>
              </a:rPr>
              <a:t>Assistant </a:t>
            </a:r>
            <a:r>
              <a:rPr lang="en-IN" sz="2000">
                <a:solidFill>
                  <a:schemeClr val="dk1"/>
                </a:solidFill>
                <a:latin typeface="Times New Roman"/>
                <a:ea typeface="Times New Roman"/>
                <a:cs typeface="Times New Roman"/>
                <a:sym typeface="Times New Roman"/>
              </a:rPr>
              <a:t>Professor</a:t>
            </a:r>
            <a:r>
              <a:rPr lang="en-IN" sz="2000">
                <a:solidFill>
                  <a:schemeClr val="dk1"/>
                </a:solidFill>
                <a:latin typeface="Times New Roman"/>
                <a:ea typeface="Times New Roman"/>
                <a:cs typeface="Times New Roman"/>
                <a:sym typeface="Times New Roman"/>
              </a:rPr>
              <a:t> </a:t>
            </a:r>
            <a:r>
              <a:rPr b="0" i="0" lang="en-IN" sz="2000" u="none" cap="none" strike="noStrike">
                <a:solidFill>
                  <a:schemeClr val="dk1"/>
                </a:solidFill>
                <a:latin typeface="Times New Roman"/>
                <a:ea typeface="Times New Roman"/>
                <a:cs typeface="Times New Roman"/>
                <a:sym typeface="Times New Roman"/>
              </a:rPr>
              <a:t> , Dept. of EEE</a:t>
            </a:r>
            <a:endParaRPr/>
          </a:p>
        </p:txBody>
      </p:sp>
      <p:pic>
        <p:nvPicPr>
          <p:cNvPr id="93" name="Google Shape;93;p1"/>
          <p:cNvPicPr preferRelativeResize="0"/>
          <p:nvPr/>
        </p:nvPicPr>
        <p:blipFill rotWithShape="1">
          <a:blip r:embed="rId3">
            <a:alphaModFix/>
          </a:blip>
          <a:srcRect b="0" l="0" r="0" t="0"/>
          <a:stretch/>
        </p:blipFill>
        <p:spPr>
          <a:xfrm>
            <a:off x="166675" y="0"/>
            <a:ext cx="2100550" cy="1150100"/>
          </a:xfrm>
          <a:prstGeom prst="rect">
            <a:avLst/>
          </a:prstGeom>
          <a:noFill/>
          <a:ln>
            <a:noFill/>
          </a:ln>
        </p:spPr>
      </p:pic>
      <p:sp>
        <p:nvSpPr>
          <p:cNvPr id="94" name="Google Shape;94;p1"/>
          <p:cNvSpPr txBox="1"/>
          <p:nvPr/>
        </p:nvSpPr>
        <p:spPr>
          <a:xfrm>
            <a:off x="1908933" y="1913891"/>
            <a:ext cx="8424936"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IN" sz="2400" u="none" cap="none" strike="noStrike">
                <a:solidFill>
                  <a:srgbClr val="FF0000"/>
                </a:solidFill>
                <a:latin typeface="Times New Roman"/>
                <a:ea typeface="Times New Roman"/>
                <a:cs typeface="Times New Roman"/>
                <a:sym typeface="Times New Roman"/>
              </a:rPr>
              <a:t>Digital Watermarking </a:t>
            </a:r>
            <a:r>
              <a:rPr b="1" lang="en-IN" sz="2400">
                <a:solidFill>
                  <a:srgbClr val="FF0000"/>
                </a:solidFill>
                <a:latin typeface="Times New Roman"/>
                <a:ea typeface="Times New Roman"/>
                <a:cs typeface="Times New Roman"/>
                <a:sym typeface="Times New Roman"/>
              </a:rPr>
              <a:t>O</a:t>
            </a:r>
            <a:r>
              <a:rPr b="1" i="0" lang="en-IN" sz="2400" u="none" cap="none" strike="noStrike">
                <a:solidFill>
                  <a:srgbClr val="FF0000"/>
                </a:solidFill>
                <a:latin typeface="Times New Roman"/>
                <a:ea typeface="Times New Roman"/>
                <a:cs typeface="Times New Roman"/>
                <a:sym typeface="Times New Roman"/>
              </a:rPr>
              <a:t>f Audio Signals </a:t>
            </a:r>
            <a:r>
              <a:rPr b="1" lang="en-IN" sz="2400">
                <a:solidFill>
                  <a:srgbClr val="FF0000"/>
                </a:solidFill>
                <a:latin typeface="Times New Roman"/>
                <a:ea typeface="Times New Roman"/>
                <a:cs typeface="Times New Roman"/>
                <a:sym typeface="Times New Roman"/>
              </a:rPr>
              <a:t>F</a:t>
            </a:r>
            <a:r>
              <a:rPr b="1" i="0" lang="en-IN" sz="2400" u="none" cap="none" strike="noStrike">
                <a:solidFill>
                  <a:srgbClr val="FF0000"/>
                </a:solidFill>
                <a:latin typeface="Times New Roman"/>
                <a:ea typeface="Times New Roman"/>
                <a:cs typeface="Times New Roman"/>
                <a:sym typeface="Times New Roman"/>
              </a:rPr>
              <a:t>or </a:t>
            </a:r>
            <a:r>
              <a:rPr b="1" lang="en-IN" sz="2400">
                <a:solidFill>
                  <a:srgbClr val="FF0000"/>
                </a:solidFill>
                <a:latin typeface="Times New Roman"/>
                <a:ea typeface="Times New Roman"/>
                <a:cs typeface="Times New Roman"/>
                <a:sym typeface="Times New Roman"/>
              </a:rPr>
              <a:t>E</a:t>
            </a:r>
            <a:r>
              <a:rPr b="1" i="0" lang="en-IN" sz="2400" u="none" cap="none" strike="noStrike">
                <a:solidFill>
                  <a:srgbClr val="FF0000"/>
                </a:solidFill>
                <a:latin typeface="Times New Roman"/>
                <a:ea typeface="Times New Roman"/>
                <a:cs typeface="Times New Roman"/>
                <a:sym typeface="Times New Roman"/>
              </a:rPr>
              <a:t>nhanced </a:t>
            </a:r>
            <a:r>
              <a:rPr b="1" lang="en-IN" sz="2400">
                <a:solidFill>
                  <a:srgbClr val="FF0000"/>
                </a:solidFill>
                <a:latin typeface="Times New Roman"/>
                <a:ea typeface="Times New Roman"/>
                <a:cs typeface="Times New Roman"/>
                <a:sym typeface="Times New Roman"/>
              </a:rPr>
              <a:t>S</a:t>
            </a:r>
            <a:r>
              <a:rPr b="1" i="0" lang="en-IN" sz="2400" u="none" cap="none" strike="noStrike">
                <a:solidFill>
                  <a:srgbClr val="FF0000"/>
                </a:solidFill>
                <a:latin typeface="Times New Roman"/>
                <a:ea typeface="Times New Roman"/>
                <a:cs typeface="Times New Roman"/>
                <a:sym typeface="Times New Roman"/>
              </a:rPr>
              <a:t>ignal </a:t>
            </a:r>
            <a:r>
              <a:rPr b="1" lang="en-IN" sz="2400">
                <a:solidFill>
                  <a:srgbClr val="FF0000"/>
                </a:solidFill>
                <a:latin typeface="Times New Roman"/>
                <a:ea typeface="Times New Roman"/>
                <a:cs typeface="Times New Roman"/>
                <a:sym typeface="Times New Roman"/>
              </a:rPr>
              <a:t>P</a:t>
            </a:r>
            <a:r>
              <a:rPr b="1" i="0" lang="en-IN" sz="2400" u="none" cap="none" strike="noStrike">
                <a:solidFill>
                  <a:srgbClr val="FF0000"/>
                </a:solidFill>
                <a:latin typeface="Times New Roman"/>
                <a:ea typeface="Times New Roman"/>
                <a:cs typeface="Times New Roman"/>
                <a:sym typeface="Times New Roman"/>
              </a:rPr>
              <a:t>rotection </a:t>
            </a:r>
            <a:endParaRPr b="1" i="0" sz="2800" u="none" cap="none" strike="noStrike">
              <a:solidFill>
                <a:srgbClr val="FF0000"/>
              </a:solidFill>
              <a:latin typeface="Times New Roman"/>
              <a:ea typeface="Times New Roman"/>
              <a:cs typeface="Times New Roman"/>
              <a:sym typeface="Times New Roman"/>
            </a:endParaRPr>
          </a:p>
        </p:txBody>
      </p:sp>
      <p:sp>
        <p:nvSpPr>
          <p:cNvPr id="95" name="Google Shape;95;p1"/>
          <p:cNvSpPr txBox="1"/>
          <p:nvPr/>
        </p:nvSpPr>
        <p:spPr>
          <a:xfrm>
            <a:off x="3175000" y="3119224"/>
            <a:ext cx="6324600" cy="10158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IN" sz="2000" u="none" cap="none" strike="noStrike">
                <a:solidFill>
                  <a:schemeClr val="dk1"/>
                </a:solidFill>
                <a:latin typeface="Times New Roman"/>
                <a:ea typeface="Times New Roman"/>
                <a:cs typeface="Times New Roman"/>
                <a:sym typeface="Times New Roman"/>
              </a:rPr>
              <a:t>Project by:-</a:t>
            </a:r>
            <a:r>
              <a:rPr b="1" i="0" lang="en-IN" sz="2000" u="sng" cap="none" strike="noStrike">
                <a:solidFill>
                  <a:schemeClr val="dk1"/>
                </a:solidFill>
                <a:latin typeface="Times New Roman"/>
                <a:ea typeface="Times New Roman"/>
                <a:cs typeface="Times New Roman"/>
                <a:sym typeface="Times New Roman"/>
              </a:rPr>
              <a:t> </a:t>
            </a:r>
            <a:endParaRPr b="1" sz="2000" u="sng">
              <a:solidFill>
                <a:schemeClr val="dk1"/>
              </a:solidFill>
              <a:latin typeface="Times New Roman"/>
              <a:ea typeface="Times New Roman"/>
              <a:cs typeface="Times New Roman"/>
              <a:sym typeface="Times New Roman"/>
            </a:endParaRPr>
          </a:p>
          <a:p>
            <a:pPr indent="0" lvl="0" marL="457200" marR="0" rtl="0" algn="l">
              <a:spcBef>
                <a:spcPts val="0"/>
              </a:spcBef>
              <a:spcAft>
                <a:spcPts val="0"/>
              </a:spcAft>
              <a:buNone/>
            </a:pPr>
            <a:r>
              <a:rPr i="0" lang="en-IN" sz="1800" u="none" cap="none" strike="noStrike">
                <a:solidFill>
                  <a:schemeClr val="dk1"/>
                </a:solidFill>
                <a:latin typeface="Times New Roman"/>
                <a:ea typeface="Times New Roman"/>
                <a:cs typeface="Times New Roman"/>
                <a:sym typeface="Times New Roman"/>
              </a:rPr>
              <a:t>Shruti Srivastava</a:t>
            </a:r>
            <a:r>
              <a:rPr i="0" lang="en-IN" sz="2000" u="none" cap="none" strike="noStrike">
                <a:solidFill>
                  <a:schemeClr val="dk1"/>
                </a:solidFill>
                <a:latin typeface="Times New Roman"/>
                <a:ea typeface="Times New Roman"/>
                <a:cs typeface="Times New Roman"/>
                <a:sym typeface="Times New Roman"/>
              </a:rPr>
              <a:t>		               (RA1811005010271)</a:t>
            </a:r>
            <a:endParaRPr/>
          </a:p>
          <a:p>
            <a:pPr indent="0" lvl="0" marL="0" marR="0" rtl="0" algn="l">
              <a:spcBef>
                <a:spcPts val="0"/>
              </a:spcBef>
              <a:spcAft>
                <a:spcPts val="0"/>
              </a:spcAft>
              <a:buNone/>
            </a:pPr>
            <a:r>
              <a:rPr lang="en-IN" sz="2000">
                <a:solidFill>
                  <a:schemeClr val="dk1"/>
                </a:solidFill>
                <a:latin typeface="Times New Roman"/>
                <a:ea typeface="Times New Roman"/>
                <a:cs typeface="Times New Roman"/>
                <a:sym typeface="Times New Roman"/>
              </a:rPr>
              <a:t>       </a:t>
            </a:r>
            <a:r>
              <a:rPr i="0" lang="en-IN" sz="2000" u="none" cap="none" strike="noStrike">
                <a:solidFill>
                  <a:schemeClr val="dk1"/>
                </a:solidFill>
                <a:latin typeface="Times New Roman"/>
                <a:ea typeface="Times New Roman"/>
                <a:cs typeface="Times New Roman"/>
                <a:sym typeface="Times New Roman"/>
              </a:rPr>
              <a:t>Gautam Nag 			        	(RA1811005010278)</a:t>
            </a:r>
            <a:endParaRPr/>
          </a:p>
        </p:txBody>
      </p:sp>
      <p:sp>
        <p:nvSpPr>
          <p:cNvPr id="96" name="Google Shape;96;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solidFill>
                  <a:schemeClr val="dk1"/>
                </a:solidFill>
              </a:rPr>
              <a:t>‹#›</a:t>
            </a:fld>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graphicFrame>
        <p:nvGraphicFramePr>
          <p:cNvPr id="170" name="Google Shape;170;p8"/>
          <p:cNvGraphicFramePr/>
          <p:nvPr/>
        </p:nvGraphicFramePr>
        <p:xfrm>
          <a:off x="3017468" y="747276"/>
          <a:ext cx="3000000" cy="3000000"/>
        </p:xfrm>
        <a:graphic>
          <a:graphicData uri="http://schemas.openxmlformats.org/drawingml/2006/table">
            <a:tbl>
              <a:tblPr bandRow="1" firstCol="1" firstRow="1">
                <a:noFill/>
                <a:tableStyleId>{7D5C6538-630E-460C-A919-5087956ADB80}</a:tableStyleId>
              </a:tblPr>
              <a:tblGrid>
                <a:gridCol w="761050"/>
                <a:gridCol w="2385975"/>
                <a:gridCol w="1723925"/>
                <a:gridCol w="1836325"/>
              </a:tblGrid>
              <a:tr h="529875">
                <a:tc>
                  <a:txBody>
                    <a:bodyPr/>
                    <a:lstStyle/>
                    <a:p>
                      <a:pPr indent="0" lvl="0" marL="0" marR="0" rtl="0" algn="ctr">
                        <a:lnSpc>
                          <a:spcPct val="107000"/>
                        </a:lnSpc>
                        <a:spcBef>
                          <a:spcPts val="0"/>
                        </a:spcBef>
                        <a:spcAft>
                          <a:spcPts val="0"/>
                        </a:spcAft>
                        <a:buNone/>
                      </a:pPr>
                      <a:r>
                        <a:rPr lang="en-IN" sz="1600" u="none" cap="none" strike="noStrike">
                          <a:solidFill>
                            <a:schemeClr val="dk1"/>
                          </a:solidFill>
                          <a:latin typeface="Arial"/>
                          <a:ea typeface="Arial"/>
                          <a:cs typeface="Arial"/>
                          <a:sym typeface="Arial"/>
                        </a:rPr>
                        <a:t>S .No</a:t>
                      </a:r>
                      <a:endParaRPr sz="1600" u="none" cap="none" strike="noStrike">
                        <a:solidFill>
                          <a:schemeClr val="dk1"/>
                        </a:solidFill>
                        <a:latin typeface="Arial"/>
                        <a:ea typeface="Arial"/>
                        <a:cs typeface="Arial"/>
                        <a:sym typeface="Arial"/>
                      </a:endParaRPr>
                    </a:p>
                  </a:txBody>
                  <a:tcPr marT="0" marB="0" marR="68575" marL="68575"/>
                </a:tc>
                <a:tc>
                  <a:txBody>
                    <a:bodyPr/>
                    <a:lstStyle/>
                    <a:p>
                      <a:pPr indent="0" lvl="0" marL="0" marR="0" rtl="0" algn="ctr">
                        <a:lnSpc>
                          <a:spcPct val="107000"/>
                        </a:lnSpc>
                        <a:spcBef>
                          <a:spcPts val="0"/>
                        </a:spcBef>
                        <a:spcAft>
                          <a:spcPts val="0"/>
                        </a:spcAft>
                        <a:buNone/>
                      </a:pPr>
                      <a:r>
                        <a:rPr lang="en-IN" sz="1600" u="none" cap="none" strike="noStrike">
                          <a:solidFill>
                            <a:schemeClr val="dk1"/>
                          </a:solidFill>
                          <a:latin typeface="Arial"/>
                          <a:ea typeface="Arial"/>
                          <a:cs typeface="Arial"/>
                          <a:sym typeface="Arial"/>
                        </a:rPr>
                        <a:t>Nature Of Work</a:t>
                      </a:r>
                      <a:endParaRPr sz="1600" u="none" cap="none" strike="noStrike">
                        <a:solidFill>
                          <a:schemeClr val="dk1"/>
                        </a:solidFill>
                        <a:latin typeface="Arial"/>
                        <a:ea typeface="Arial"/>
                        <a:cs typeface="Arial"/>
                        <a:sym typeface="Arial"/>
                      </a:endParaRPr>
                    </a:p>
                  </a:txBody>
                  <a:tcPr marT="0" marB="0" marR="68575" marL="68575"/>
                </a:tc>
                <a:tc>
                  <a:txBody>
                    <a:bodyPr/>
                    <a:lstStyle/>
                    <a:p>
                      <a:pPr indent="0" lvl="0" marL="0" marR="0" rtl="0" algn="ctr">
                        <a:lnSpc>
                          <a:spcPct val="107000"/>
                        </a:lnSpc>
                        <a:spcBef>
                          <a:spcPts val="0"/>
                        </a:spcBef>
                        <a:spcAft>
                          <a:spcPts val="0"/>
                        </a:spcAft>
                        <a:buNone/>
                      </a:pPr>
                      <a:r>
                        <a:rPr lang="en-IN" sz="1600" u="none" cap="none" strike="noStrike">
                          <a:solidFill>
                            <a:schemeClr val="dk1"/>
                          </a:solidFill>
                          <a:latin typeface="Arial"/>
                          <a:ea typeface="Arial"/>
                          <a:cs typeface="Arial"/>
                          <a:sym typeface="Arial"/>
                        </a:rPr>
                        <a:t>Schedule</a:t>
                      </a:r>
                      <a:endParaRPr>
                        <a:solidFill>
                          <a:schemeClr val="dk1"/>
                        </a:solidFill>
                        <a:latin typeface="Arial"/>
                        <a:ea typeface="Arial"/>
                        <a:cs typeface="Arial"/>
                        <a:sym typeface="Arial"/>
                      </a:endParaRPr>
                    </a:p>
                  </a:txBody>
                  <a:tcPr marT="0" marB="0" marR="68575" marL="68575"/>
                </a:tc>
                <a:tc>
                  <a:txBody>
                    <a:bodyPr/>
                    <a:lstStyle/>
                    <a:p>
                      <a:pPr indent="0" lvl="0" marL="0" marR="0" rtl="0" algn="ctr">
                        <a:lnSpc>
                          <a:spcPct val="107000"/>
                        </a:lnSpc>
                        <a:spcBef>
                          <a:spcPts val="0"/>
                        </a:spcBef>
                        <a:spcAft>
                          <a:spcPts val="0"/>
                        </a:spcAft>
                        <a:buNone/>
                      </a:pPr>
                      <a:r>
                        <a:rPr lang="en-IN" sz="1600" u="none" cap="none" strike="noStrike">
                          <a:solidFill>
                            <a:schemeClr val="dk1"/>
                          </a:solidFill>
                          <a:latin typeface="Arial"/>
                          <a:ea typeface="Arial"/>
                          <a:cs typeface="Arial"/>
                          <a:sym typeface="Arial"/>
                        </a:rPr>
                        <a:t>Status</a:t>
                      </a:r>
                      <a:endParaRPr>
                        <a:solidFill>
                          <a:schemeClr val="dk1"/>
                        </a:solidFill>
                        <a:latin typeface="Arial"/>
                        <a:ea typeface="Arial"/>
                        <a:cs typeface="Arial"/>
                        <a:sym typeface="Arial"/>
                      </a:endParaRPr>
                    </a:p>
                  </a:txBody>
                  <a:tcPr marT="0" marB="0" marR="68575" marL="68575"/>
                </a:tc>
              </a:tr>
              <a:tr h="995675">
                <a:tc>
                  <a:txBody>
                    <a:bodyPr/>
                    <a:lstStyle/>
                    <a:p>
                      <a:pPr indent="0" lvl="0" marL="0" marR="0" rtl="0" algn="ctr">
                        <a:lnSpc>
                          <a:spcPct val="107000"/>
                        </a:lnSpc>
                        <a:spcBef>
                          <a:spcPts val="0"/>
                        </a:spcBef>
                        <a:spcAft>
                          <a:spcPts val="0"/>
                        </a:spcAft>
                        <a:buNone/>
                      </a:pPr>
                      <a:r>
                        <a:rPr lang="en-IN" sz="1600" u="none" cap="none" strike="noStrike">
                          <a:solidFill>
                            <a:schemeClr val="dk1"/>
                          </a:solidFill>
                          <a:latin typeface="Arial"/>
                          <a:ea typeface="Arial"/>
                          <a:cs typeface="Arial"/>
                          <a:sym typeface="Arial"/>
                        </a:rPr>
                        <a:t>1</a:t>
                      </a:r>
                      <a:endParaRPr>
                        <a:solidFill>
                          <a:schemeClr val="dk1"/>
                        </a:solidFill>
                        <a:latin typeface="Arial"/>
                        <a:ea typeface="Arial"/>
                        <a:cs typeface="Arial"/>
                        <a:sym typeface="Arial"/>
                      </a:endParaRPr>
                    </a:p>
                  </a:txBody>
                  <a:tcPr marT="0" marB="0" marR="68575" marL="68575"/>
                </a:tc>
                <a:tc>
                  <a:txBody>
                    <a:bodyPr/>
                    <a:lstStyle/>
                    <a:p>
                      <a:pPr indent="0" lvl="0" marL="0" marR="0" rtl="0" algn="l">
                        <a:lnSpc>
                          <a:spcPct val="107000"/>
                        </a:lnSpc>
                        <a:spcBef>
                          <a:spcPts val="0"/>
                        </a:spcBef>
                        <a:spcAft>
                          <a:spcPts val="0"/>
                        </a:spcAft>
                        <a:buNone/>
                      </a:pPr>
                      <a:r>
                        <a:rPr lang="en-IN" sz="1600" u="none" cap="none" strike="noStrike">
                          <a:latin typeface="Times New Roman"/>
                          <a:ea typeface="Times New Roman"/>
                          <a:cs typeface="Times New Roman"/>
                          <a:sym typeface="Times New Roman"/>
                        </a:rPr>
                        <a:t>Literature Survey and Identificat</a:t>
                      </a:r>
                      <a:r>
                        <a:rPr lang="en-IN" sz="1600">
                          <a:latin typeface="Times New Roman"/>
                          <a:ea typeface="Times New Roman"/>
                          <a:cs typeface="Times New Roman"/>
                          <a:sym typeface="Times New Roman"/>
                        </a:rPr>
                        <a:t>ion of basic Facilities to execute the project.</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7000"/>
                        </a:lnSpc>
                        <a:spcBef>
                          <a:spcPts val="0"/>
                        </a:spcBef>
                        <a:spcAft>
                          <a:spcPts val="0"/>
                        </a:spcAft>
                        <a:buNone/>
                      </a:pPr>
                      <a:r>
                        <a:rPr lang="en-IN">
                          <a:latin typeface="Times New Roman"/>
                          <a:ea typeface="Times New Roman"/>
                          <a:cs typeface="Times New Roman"/>
                          <a:sym typeface="Times New Roman"/>
                        </a:rPr>
                        <a:t>JANUARY 2022</a:t>
                      </a:r>
                      <a:endParaRPr>
                        <a:latin typeface="Times New Roman"/>
                        <a:ea typeface="Times New Roman"/>
                        <a:cs typeface="Times New Roman"/>
                        <a:sym typeface="Times New Roman"/>
                      </a:endParaRPr>
                    </a:p>
                  </a:txBody>
                  <a:tcPr marT="0" marB="0" marR="68575" marL="68575" anchor="ctr"/>
                </a:tc>
                <a:tc>
                  <a:txBody>
                    <a:bodyPr/>
                    <a:lstStyle/>
                    <a:p>
                      <a:pPr indent="0" lvl="0" marL="0" rtl="0" algn="ctr">
                        <a:spcBef>
                          <a:spcPts val="0"/>
                        </a:spcBef>
                        <a:spcAft>
                          <a:spcPts val="0"/>
                        </a:spcAft>
                        <a:buNone/>
                      </a:pPr>
                      <a:r>
                        <a:rPr b="1" lang="en-IN" u="sng">
                          <a:latin typeface="Arial"/>
                          <a:ea typeface="Arial"/>
                          <a:cs typeface="Arial"/>
                          <a:sym typeface="Arial"/>
                        </a:rPr>
                        <a:t>Completed</a:t>
                      </a:r>
                      <a:endParaRPr b="1" u="sng">
                        <a:latin typeface="Arial"/>
                        <a:ea typeface="Arial"/>
                        <a:cs typeface="Arial"/>
                        <a:sym typeface="Arial"/>
                      </a:endParaRPr>
                    </a:p>
                  </a:txBody>
                  <a:tcPr marT="0" marB="0" marR="68575" marL="68575" anchor="ctr"/>
                </a:tc>
              </a:tr>
              <a:tr h="628100">
                <a:tc>
                  <a:txBody>
                    <a:bodyPr/>
                    <a:lstStyle/>
                    <a:p>
                      <a:pPr indent="0" lvl="0" marL="0" marR="0" rtl="0" algn="ctr">
                        <a:lnSpc>
                          <a:spcPct val="107000"/>
                        </a:lnSpc>
                        <a:spcBef>
                          <a:spcPts val="0"/>
                        </a:spcBef>
                        <a:spcAft>
                          <a:spcPts val="0"/>
                        </a:spcAft>
                        <a:buNone/>
                      </a:pPr>
                      <a:r>
                        <a:rPr lang="en-IN" sz="1600" u="none" cap="none" strike="noStrike">
                          <a:solidFill>
                            <a:schemeClr val="dk1"/>
                          </a:solidFill>
                          <a:latin typeface="Arial"/>
                          <a:ea typeface="Arial"/>
                          <a:cs typeface="Arial"/>
                          <a:sym typeface="Arial"/>
                        </a:rPr>
                        <a:t>2</a:t>
                      </a:r>
                      <a:endParaRPr>
                        <a:solidFill>
                          <a:schemeClr val="dk1"/>
                        </a:solidFill>
                        <a:latin typeface="Arial"/>
                        <a:ea typeface="Arial"/>
                        <a:cs typeface="Arial"/>
                        <a:sym typeface="Arial"/>
                      </a:endParaRPr>
                    </a:p>
                  </a:txBody>
                  <a:tcPr marT="0" marB="0" marR="68575" marL="68575"/>
                </a:tc>
                <a:tc>
                  <a:txBody>
                    <a:bodyPr/>
                    <a:lstStyle/>
                    <a:p>
                      <a:pPr indent="0" lvl="0" marL="0" marR="0" rtl="0" algn="l">
                        <a:lnSpc>
                          <a:spcPct val="107000"/>
                        </a:lnSpc>
                        <a:spcBef>
                          <a:spcPts val="0"/>
                        </a:spcBef>
                        <a:spcAft>
                          <a:spcPts val="0"/>
                        </a:spcAft>
                        <a:buNone/>
                      </a:pPr>
                      <a:r>
                        <a:rPr lang="en-IN" sz="1600">
                          <a:latin typeface="Times New Roman"/>
                          <a:ea typeface="Times New Roman"/>
                          <a:cs typeface="Times New Roman"/>
                          <a:sym typeface="Times New Roman"/>
                        </a:rPr>
                        <a:t>Audio Classification</a:t>
                      </a:r>
                      <a:endParaRPr sz="1600">
                        <a:latin typeface="Times New Roman"/>
                        <a:ea typeface="Times New Roman"/>
                        <a:cs typeface="Times New Roman"/>
                        <a:sym typeface="Times New Roman"/>
                      </a:endParaRPr>
                    </a:p>
                    <a:p>
                      <a:pPr indent="0" lvl="0" marL="0" marR="0" rtl="0" algn="l">
                        <a:lnSpc>
                          <a:spcPct val="107000"/>
                        </a:lnSpc>
                        <a:spcBef>
                          <a:spcPts val="0"/>
                        </a:spcBef>
                        <a:spcAft>
                          <a:spcPts val="0"/>
                        </a:spcAft>
                        <a:buNone/>
                      </a:pPr>
                      <a:r>
                        <a:rPr i="1" lang="en-IN" sz="1600">
                          <a:latin typeface="Times New Roman"/>
                          <a:ea typeface="Times New Roman"/>
                          <a:cs typeface="Times New Roman"/>
                          <a:sym typeface="Times New Roman"/>
                        </a:rPr>
                        <a:t>(Audacity Simulation)</a:t>
                      </a:r>
                      <a:endParaRPr i="1" sz="1600">
                        <a:latin typeface="Times New Roman"/>
                        <a:ea typeface="Times New Roman"/>
                        <a:cs typeface="Times New Roman"/>
                        <a:sym typeface="Times New Roman"/>
                      </a:endParaRPr>
                    </a:p>
                  </a:txBody>
                  <a:tcPr marT="0" marB="0" marR="68575" marL="68575"/>
                </a:tc>
                <a:tc rowSpan="2">
                  <a:txBody>
                    <a:bodyPr/>
                    <a:lstStyle/>
                    <a:p>
                      <a:pPr indent="0" lvl="0" marL="0" rtl="0" algn="ctr">
                        <a:spcBef>
                          <a:spcPts val="0"/>
                        </a:spcBef>
                        <a:spcAft>
                          <a:spcPts val="0"/>
                        </a:spcAft>
                        <a:buNone/>
                      </a:pPr>
                      <a:r>
                        <a:rPr lang="en-IN">
                          <a:solidFill>
                            <a:schemeClr val="dk1"/>
                          </a:solidFill>
                          <a:latin typeface="Times New Roman"/>
                          <a:ea typeface="Times New Roman"/>
                          <a:cs typeface="Times New Roman"/>
                          <a:sym typeface="Times New Roman"/>
                        </a:rPr>
                        <a:t>F</a:t>
                      </a:r>
                      <a:r>
                        <a:rPr lang="en-IN">
                          <a:latin typeface="Times New Roman"/>
                          <a:ea typeface="Times New Roman"/>
                          <a:cs typeface="Times New Roman"/>
                          <a:sym typeface="Times New Roman"/>
                        </a:rPr>
                        <a:t>EBRUARY</a:t>
                      </a:r>
                      <a:r>
                        <a:rPr lang="en-IN">
                          <a:solidFill>
                            <a:schemeClr val="dk1"/>
                          </a:solidFill>
                          <a:latin typeface="Times New Roman"/>
                          <a:ea typeface="Times New Roman"/>
                          <a:cs typeface="Times New Roman"/>
                          <a:sym typeface="Times New Roman"/>
                        </a:rPr>
                        <a:t> 2022</a:t>
                      </a:r>
                      <a:endParaRPr>
                        <a:solidFill>
                          <a:schemeClr val="dk1"/>
                        </a:solidFill>
                        <a:latin typeface="Times New Roman"/>
                        <a:ea typeface="Times New Roman"/>
                        <a:cs typeface="Times New Roman"/>
                        <a:sym typeface="Times New Roman"/>
                      </a:endParaRPr>
                    </a:p>
                  </a:txBody>
                  <a:tcPr marT="0" marB="0" marR="68575" marL="68575" anchor="ctr"/>
                </a:tc>
                <a:tc>
                  <a:txBody>
                    <a:bodyPr/>
                    <a:lstStyle/>
                    <a:p>
                      <a:pPr indent="0" lvl="0" marL="0" rtl="0" algn="ctr">
                        <a:spcBef>
                          <a:spcPts val="0"/>
                        </a:spcBef>
                        <a:spcAft>
                          <a:spcPts val="0"/>
                        </a:spcAft>
                        <a:buNone/>
                      </a:pPr>
                      <a:r>
                        <a:rPr lang="en-IN">
                          <a:latin typeface="Arial"/>
                          <a:ea typeface="Arial"/>
                          <a:cs typeface="Arial"/>
                          <a:sym typeface="Arial"/>
                        </a:rPr>
                        <a:t>In Progress</a:t>
                      </a:r>
                      <a:endParaRPr>
                        <a:latin typeface="Arial"/>
                        <a:ea typeface="Arial"/>
                        <a:cs typeface="Arial"/>
                        <a:sym typeface="Arial"/>
                      </a:endParaRPr>
                    </a:p>
                  </a:txBody>
                  <a:tcPr marT="0" marB="0" marR="68575" marL="68575" anchor="ctr"/>
                </a:tc>
              </a:tr>
              <a:tr h="677025">
                <a:tc>
                  <a:txBody>
                    <a:bodyPr/>
                    <a:lstStyle/>
                    <a:p>
                      <a:pPr indent="0" lvl="0" marL="0" marR="0" rtl="0" algn="ctr">
                        <a:lnSpc>
                          <a:spcPct val="107000"/>
                        </a:lnSpc>
                        <a:spcBef>
                          <a:spcPts val="0"/>
                        </a:spcBef>
                        <a:spcAft>
                          <a:spcPts val="0"/>
                        </a:spcAft>
                        <a:buNone/>
                      </a:pPr>
                      <a:r>
                        <a:rPr lang="en-IN" sz="1600" u="none" cap="none" strike="noStrike">
                          <a:solidFill>
                            <a:schemeClr val="dk1"/>
                          </a:solidFill>
                          <a:latin typeface="Arial"/>
                          <a:ea typeface="Arial"/>
                          <a:cs typeface="Arial"/>
                          <a:sym typeface="Arial"/>
                        </a:rPr>
                        <a:t>3</a:t>
                      </a:r>
                      <a:endParaRPr>
                        <a:solidFill>
                          <a:schemeClr val="dk1"/>
                        </a:solidFill>
                        <a:latin typeface="Arial"/>
                        <a:ea typeface="Arial"/>
                        <a:cs typeface="Arial"/>
                        <a:sym typeface="Arial"/>
                      </a:endParaRPr>
                    </a:p>
                  </a:txBody>
                  <a:tcPr marT="0" marB="0" marR="68575" marL="68575"/>
                </a:tc>
                <a:tc>
                  <a:txBody>
                    <a:bodyPr/>
                    <a:lstStyle/>
                    <a:p>
                      <a:pPr indent="0" lvl="0" marL="0" marR="0" rtl="0" algn="l">
                        <a:lnSpc>
                          <a:spcPct val="107000"/>
                        </a:lnSpc>
                        <a:spcBef>
                          <a:spcPts val="0"/>
                        </a:spcBef>
                        <a:spcAft>
                          <a:spcPts val="0"/>
                        </a:spcAft>
                        <a:buClr>
                          <a:schemeClr val="dk1"/>
                        </a:buClr>
                        <a:buSzPts val="1600"/>
                        <a:buFont typeface="Times New Roman"/>
                        <a:buNone/>
                      </a:pPr>
                      <a:r>
                        <a:rPr lang="en-IN" sz="1600">
                          <a:latin typeface="Times New Roman"/>
                          <a:ea typeface="Times New Roman"/>
                          <a:cs typeface="Times New Roman"/>
                          <a:sym typeface="Times New Roman"/>
                        </a:rPr>
                        <a:t>Mathematical Modeling</a:t>
                      </a:r>
                      <a:endParaRPr sz="1600" u="none" cap="none" strike="noStrike">
                        <a:latin typeface="Times New Roman"/>
                        <a:ea typeface="Times New Roman"/>
                        <a:cs typeface="Times New Roman"/>
                        <a:sym typeface="Times New Roman"/>
                      </a:endParaRPr>
                    </a:p>
                    <a:p>
                      <a:pPr indent="0" lvl="0" marL="0" marR="0" rtl="0" algn="l">
                        <a:lnSpc>
                          <a:spcPct val="107000"/>
                        </a:lnSpc>
                        <a:spcBef>
                          <a:spcPts val="0"/>
                        </a:spcBef>
                        <a:spcAft>
                          <a:spcPts val="0"/>
                        </a:spcAft>
                        <a:buClr>
                          <a:schemeClr val="dk1"/>
                        </a:buClr>
                        <a:buSzPts val="1600"/>
                        <a:buFont typeface="Calibri"/>
                        <a:buNone/>
                      </a:pPr>
                      <a:r>
                        <a:rPr i="1" lang="en-IN" sz="1600">
                          <a:latin typeface="Times New Roman"/>
                          <a:ea typeface="Times New Roman"/>
                          <a:cs typeface="Times New Roman"/>
                          <a:sym typeface="Times New Roman"/>
                        </a:rPr>
                        <a:t>(Algorithmic)</a:t>
                      </a:r>
                      <a:endParaRPr i="1" sz="1600" u="none" cap="none" strike="noStrike">
                        <a:latin typeface="Times New Roman"/>
                        <a:ea typeface="Times New Roman"/>
                        <a:cs typeface="Times New Roman"/>
                        <a:sym typeface="Times New Roman"/>
                      </a:endParaRPr>
                    </a:p>
                  </a:txBody>
                  <a:tcPr marT="0" marB="0" marR="68575" marL="68575"/>
                </a:tc>
                <a:tc vMerge="1"/>
                <a:tc>
                  <a:txBody>
                    <a:bodyPr/>
                    <a:lstStyle/>
                    <a:p>
                      <a:pPr indent="0" lvl="0" marL="0" rtl="0" algn="ctr">
                        <a:spcBef>
                          <a:spcPts val="0"/>
                        </a:spcBef>
                        <a:spcAft>
                          <a:spcPts val="0"/>
                        </a:spcAft>
                        <a:buNone/>
                      </a:pPr>
                      <a:r>
                        <a:rPr lang="en-IN">
                          <a:latin typeface="Arial"/>
                          <a:ea typeface="Arial"/>
                          <a:cs typeface="Arial"/>
                          <a:sym typeface="Arial"/>
                        </a:rPr>
                        <a:t>Yet To Be Done</a:t>
                      </a:r>
                      <a:endParaRPr>
                        <a:latin typeface="Arial"/>
                        <a:ea typeface="Arial"/>
                        <a:cs typeface="Arial"/>
                        <a:sym typeface="Arial"/>
                      </a:endParaRPr>
                    </a:p>
                  </a:txBody>
                  <a:tcPr marT="0" marB="0" marR="68575" marL="68575" anchor="ctr"/>
                </a:tc>
              </a:tr>
              <a:tr h="818600">
                <a:tc>
                  <a:txBody>
                    <a:bodyPr/>
                    <a:lstStyle/>
                    <a:p>
                      <a:pPr indent="0" lvl="0" marL="0" marR="0" rtl="0" algn="ctr">
                        <a:lnSpc>
                          <a:spcPct val="107000"/>
                        </a:lnSpc>
                        <a:spcBef>
                          <a:spcPts val="0"/>
                        </a:spcBef>
                        <a:spcAft>
                          <a:spcPts val="0"/>
                        </a:spcAft>
                        <a:buNone/>
                      </a:pPr>
                      <a:r>
                        <a:rPr lang="en-IN" sz="1600" u="none" cap="none" strike="noStrike">
                          <a:solidFill>
                            <a:schemeClr val="dk1"/>
                          </a:solidFill>
                          <a:latin typeface="Arial"/>
                          <a:ea typeface="Arial"/>
                          <a:cs typeface="Arial"/>
                          <a:sym typeface="Arial"/>
                        </a:rPr>
                        <a:t>4</a:t>
                      </a:r>
                      <a:endParaRPr>
                        <a:solidFill>
                          <a:schemeClr val="dk1"/>
                        </a:solidFill>
                        <a:latin typeface="Arial"/>
                        <a:ea typeface="Arial"/>
                        <a:cs typeface="Arial"/>
                        <a:sym typeface="Arial"/>
                      </a:endParaRPr>
                    </a:p>
                  </a:txBody>
                  <a:tcPr marT="0" marB="0" marR="68575" marL="68575"/>
                </a:tc>
                <a:tc>
                  <a:txBody>
                    <a:bodyPr/>
                    <a:lstStyle/>
                    <a:p>
                      <a:pPr indent="0" lvl="0" marL="0" rtl="0" algn="l">
                        <a:lnSpc>
                          <a:spcPct val="107000"/>
                        </a:lnSpc>
                        <a:spcBef>
                          <a:spcPts val="0"/>
                        </a:spcBef>
                        <a:spcAft>
                          <a:spcPts val="0"/>
                        </a:spcAft>
                        <a:buSzPts val="1600"/>
                        <a:buNone/>
                      </a:pPr>
                      <a:r>
                        <a:rPr lang="en-IN" sz="1600">
                          <a:latin typeface="Times New Roman"/>
                          <a:ea typeface="Times New Roman"/>
                          <a:cs typeface="Times New Roman"/>
                          <a:sym typeface="Times New Roman"/>
                        </a:rPr>
                        <a:t>Mathematical Modeling</a:t>
                      </a:r>
                      <a:endParaRPr sz="1600">
                        <a:latin typeface="Times New Roman"/>
                        <a:ea typeface="Times New Roman"/>
                        <a:cs typeface="Times New Roman"/>
                        <a:sym typeface="Times New Roman"/>
                      </a:endParaRPr>
                    </a:p>
                    <a:p>
                      <a:pPr indent="0" lvl="0" marL="0" rtl="0" algn="l">
                        <a:lnSpc>
                          <a:spcPct val="107000"/>
                        </a:lnSpc>
                        <a:spcBef>
                          <a:spcPts val="0"/>
                        </a:spcBef>
                        <a:spcAft>
                          <a:spcPts val="0"/>
                        </a:spcAft>
                        <a:buSzPts val="1600"/>
                        <a:buNone/>
                      </a:pPr>
                      <a:r>
                        <a:rPr i="1" lang="en-IN" sz="1600">
                          <a:latin typeface="Times New Roman"/>
                          <a:ea typeface="Times New Roman"/>
                          <a:cs typeface="Times New Roman"/>
                          <a:sym typeface="Times New Roman"/>
                        </a:rPr>
                        <a:t>(Variance)</a:t>
                      </a:r>
                      <a:endParaRPr i="1" sz="1600">
                        <a:latin typeface="Times New Roman"/>
                        <a:ea typeface="Times New Roman"/>
                        <a:cs typeface="Times New Roman"/>
                        <a:sym typeface="Times New Roman"/>
                      </a:endParaRPr>
                    </a:p>
                  </a:txBody>
                  <a:tcPr marT="0" marB="0" marR="68575" marL="68575"/>
                </a:tc>
                <a:tc rowSpan="2">
                  <a:txBody>
                    <a:bodyPr/>
                    <a:lstStyle/>
                    <a:p>
                      <a:pPr indent="0" lvl="0" marL="0" rtl="0" algn="ctr">
                        <a:spcBef>
                          <a:spcPts val="0"/>
                        </a:spcBef>
                        <a:spcAft>
                          <a:spcPts val="0"/>
                        </a:spcAft>
                        <a:buNone/>
                      </a:pPr>
                      <a:r>
                        <a:rPr lang="en-IN">
                          <a:solidFill>
                            <a:schemeClr val="dk1"/>
                          </a:solidFill>
                          <a:latin typeface="Times New Roman"/>
                          <a:ea typeface="Times New Roman"/>
                          <a:cs typeface="Times New Roman"/>
                          <a:sym typeface="Times New Roman"/>
                        </a:rPr>
                        <a:t>M</a:t>
                      </a:r>
                      <a:r>
                        <a:rPr lang="en-IN">
                          <a:latin typeface="Times New Roman"/>
                          <a:ea typeface="Times New Roman"/>
                          <a:cs typeface="Times New Roman"/>
                          <a:sym typeface="Times New Roman"/>
                        </a:rPr>
                        <a:t>ARCH</a:t>
                      </a:r>
                      <a:r>
                        <a:rPr lang="en-IN">
                          <a:solidFill>
                            <a:schemeClr val="dk1"/>
                          </a:solidFill>
                          <a:latin typeface="Times New Roman"/>
                          <a:ea typeface="Times New Roman"/>
                          <a:cs typeface="Times New Roman"/>
                          <a:sym typeface="Times New Roman"/>
                        </a:rPr>
                        <a:t> 2022</a:t>
                      </a:r>
                      <a:endParaRPr>
                        <a:solidFill>
                          <a:schemeClr val="dk1"/>
                        </a:solidFill>
                        <a:latin typeface="Times New Roman"/>
                        <a:ea typeface="Times New Roman"/>
                        <a:cs typeface="Times New Roman"/>
                        <a:sym typeface="Times New Roman"/>
                      </a:endParaRPr>
                    </a:p>
                  </a:txBody>
                  <a:tcPr marT="0" marB="0" marR="68575" marL="68575" anchor="ctr"/>
                </a:tc>
                <a:tc>
                  <a:txBody>
                    <a:bodyPr/>
                    <a:lstStyle/>
                    <a:p>
                      <a:pPr indent="0" lvl="0" marL="0" rtl="0" algn="ctr">
                        <a:spcBef>
                          <a:spcPts val="0"/>
                        </a:spcBef>
                        <a:spcAft>
                          <a:spcPts val="0"/>
                        </a:spcAft>
                        <a:buClr>
                          <a:schemeClr val="dk1"/>
                        </a:buClr>
                        <a:buSzPts val="1100"/>
                        <a:buFont typeface="Arial"/>
                        <a:buNone/>
                      </a:pPr>
                      <a:r>
                        <a:rPr lang="en-IN">
                          <a:latin typeface="Arial"/>
                          <a:ea typeface="Arial"/>
                          <a:cs typeface="Arial"/>
                          <a:sym typeface="Arial"/>
                        </a:rPr>
                        <a:t>Yet To Be Done</a:t>
                      </a:r>
                      <a:endParaRPr>
                        <a:latin typeface="Arial"/>
                        <a:ea typeface="Arial"/>
                        <a:cs typeface="Arial"/>
                        <a:sym typeface="Arial"/>
                      </a:endParaRPr>
                    </a:p>
                  </a:txBody>
                  <a:tcPr marT="0" marB="0" marR="68575" marL="68575" anchor="ctr"/>
                </a:tc>
              </a:tr>
              <a:tr h="769575">
                <a:tc>
                  <a:txBody>
                    <a:bodyPr/>
                    <a:lstStyle/>
                    <a:p>
                      <a:pPr indent="0" lvl="0" marL="0" marR="0" rtl="0" algn="ctr">
                        <a:lnSpc>
                          <a:spcPct val="107000"/>
                        </a:lnSpc>
                        <a:spcBef>
                          <a:spcPts val="0"/>
                        </a:spcBef>
                        <a:spcAft>
                          <a:spcPts val="0"/>
                        </a:spcAft>
                        <a:buNone/>
                      </a:pPr>
                      <a:r>
                        <a:rPr lang="en-IN" sz="1600" u="none" cap="none" strike="noStrike">
                          <a:solidFill>
                            <a:schemeClr val="dk1"/>
                          </a:solidFill>
                          <a:latin typeface="Arial"/>
                          <a:ea typeface="Arial"/>
                          <a:cs typeface="Arial"/>
                          <a:sym typeface="Arial"/>
                        </a:rPr>
                        <a:t>5</a:t>
                      </a:r>
                      <a:endParaRPr>
                        <a:solidFill>
                          <a:schemeClr val="dk1"/>
                        </a:solidFill>
                        <a:latin typeface="Arial"/>
                        <a:ea typeface="Arial"/>
                        <a:cs typeface="Arial"/>
                        <a:sym typeface="Arial"/>
                      </a:endParaRPr>
                    </a:p>
                  </a:txBody>
                  <a:tcPr marT="0" marB="0" marR="68575" marL="68575"/>
                </a:tc>
                <a:tc>
                  <a:txBody>
                    <a:bodyPr/>
                    <a:lstStyle/>
                    <a:p>
                      <a:pPr indent="0" lvl="0" marL="0" rtl="0" algn="l">
                        <a:lnSpc>
                          <a:spcPct val="107000"/>
                        </a:lnSpc>
                        <a:spcBef>
                          <a:spcPts val="0"/>
                        </a:spcBef>
                        <a:spcAft>
                          <a:spcPts val="0"/>
                        </a:spcAft>
                        <a:buClr>
                          <a:schemeClr val="dk1"/>
                        </a:buClr>
                        <a:buFont typeface="Arial"/>
                        <a:buNone/>
                      </a:pPr>
                      <a:r>
                        <a:rPr lang="en-IN" sz="1600">
                          <a:latin typeface="Times New Roman"/>
                          <a:ea typeface="Times New Roman"/>
                          <a:cs typeface="Times New Roman"/>
                          <a:sym typeface="Times New Roman"/>
                        </a:rPr>
                        <a:t>Digital Watermarking</a:t>
                      </a:r>
                      <a:endParaRPr sz="1600">
                        <a:latin typeface="Times New Roman"/>
                        <a:ea typeface="Times New Roman"/>
                        <a:cs typeface="Times New Roman"/>
                        <a:sym typeface="Times New Roman"/>
                      </a:endParaRPr>
                    </a:p>
                    <a:p>
                      <a:pPr indent="0" lvl="0" marL="0" rtl="0" algn="l">
                        <a:lnSpc>
                          <a:spcPct val="107000"/>
                        </a:lnSpc>
                        <a:spcBef>
                          <a:spcPts val="0"/>
                        </a:spcBef>
                        <a:spcAft>
                          <a:spcPts val="0"/>
                        </a:spcAft>
                        <a:buClr>
                          <a:schemeClr val="dk1"/>
                        </a:buClr>
                        <a:buFont typeface="Arial"/>
                        <a:buNone/>
                      </a:pPr>
                      <a:r>
                        <a:rPr i="1" lang="en-IN" sz="1600">
                          <a:latin typeface="Times New Roman"/>
                          <a:ea typeface="Times New Roman"/>
                          <a:cs typeface="Times New Roman"/>
                          <a:sym typeface="Times New Roman"/>
                        </a:rPr>
                        <a:t>(MATLAB Coding)</a:t>
                      </a:r>
                      <a:endParaRPr sz="1600">
                        <a:latin typeface="Times New Roman"/>
                        <a:ea typeface="Times New Roman"/>
                        <a:cs typeface="Times New Roman"/>
                        <a:sym typeface="Times New Roman"/>
                      </a:endParaRPr>
                    </a:p>
                  </a:txBody>
                  <a:tcPr marT="0" marB="0" marR="68575" marL="68575">
                    <a:lnB cap="flat" cmpd="sng" w="12700">
                      <a:solidFill>
                        <a:schemeClr val="lt1"/>
                      </a:solidFill>
                      <a:prstDash val="solid"/>
                      <a:round/>
                      <a:headEnd len="sm" w="sm" type="none"/>
                      <a:tailEnd len="sm" w="sm" type="none"/>
                    </a:lnB>
                  </a:tcPr>
                </a:tc>
                <a:tc vMerge="1"/>
                <a:tc>
                  <a:txBody>
                    <a:bodyPr/>
                    <a:lstStyle/>
                    <a:p>
                      <a:pPr indent="0" lvl="0" marL="0" rtl="0" algn="ctr">
                        <a:spcBef>
                          <a:spcPts val="0"/>
                        </a:spcBef>
                        <a:spcAft>
                          <a:spcPts val="0"/>
                        </a:spcAft>
                        <a:buClr>
                          <a:schemeClr val="dk1"/>
                        </a:buClr>
                        <a:buSzPts val="1100"/>
                        <a:buFont typeface="Arial"/>
                        <a:buNone/>
                      </a:pPr>
                      <a:r>
                        <a:rPr lang="en-IN">
                          <a:latin typeface="Arial"/>
                          <a:ea typeface="Arial"/>
                          <a:cs typeface="Arial"/>
                          <a:sym typeface="Arial"/>
                        </a:rPr>
                        <a:t>Yet To Be Done</a:t>
                      </a:r>
                      <a:endParaRPr>
                        <a:latin typeface="Arial"/>
                        <a:ea typeface="Arial"/>
                        <a:cs typeface="Arial"/>
                        <a:sym typeface="Arial"/>
                      </a:endParaRPr>
                    </a:p>
                  </a:txBody>
                  <a:tcPr marT="0" marB="0" marR="68575" marL="68575" anchor="ctr"/>
                </a:tc>
              </a:tr>
              <a:tr h="913975">
                <a:tc>
                  <a:txBody>
                    <a:bodyPr/>
                    <a:lstStyle/>
                    <a:p>
                      <a:pPr indent="0" lvl="0" marL="0" marR="0" rtl="0" algn="ctr">
                        <a:lnSpc>
                          <a:spcPct val="107000"/>
                        </a:lnSpc>
                        <a:spcBef>
                          <a:spcPts val="0"/>
                        </a:spcBef>
                        <a:spcAft>
                          <a:spcPts val="0"/>
                        </a:spcAft>
                        <a:buNone/>
                      </a:pPr>
                      <a:r>
                        <a:rPr lang="en-IN" sz="1600" u="none" cap="none" strike="noStrike">
                          <a:solidFill>
                            <a:schemeClr val="dk1"/>
                          </a:solidFill>
                          <a:latin typeface="Arial"/>
                          <a:ea typeface="Arial"/>
                          <a:cs typeface="Arial"/>
                          <a:sym typeface="Arial"/>
                        </a:rPr>
                        <a:t>6</a:t>
                      </a:r>
                      <a:endParaRPr>
                        <a:solidFill>
                          <a:schemeClr val="dk1"/>
                        </a:solidFill>
                        <a:latin typeface="Arial"/>
                        <a:ea typeface="Arial"/>
                        <a:cs typeface="Arial"/>
                        <a:sym typeface="Arial"/>
                      </a:endParaRPr>
                    </a:p>
                  </a:txBody>
                  <a:tcPr marT="0" marB="0" marR="68575" marL="68575">
                    <a:lnR cap="flat" cmpd="sng" w="12700">
                      <a:solidFill>
                        <a:schemeClr val="lt1"/>
                      </a:solidFill>
                      <a:prstDash val="solid"/>
                      <a:round/>
                      <a:headEnd len="sm" w="sm" type="none"/>
                      <a:tailEnd len="sm" w="sm" type="none"/>
                    </a:lnR>
                  </a:tcPr>
                </a:tc>
                <a:tc>
                  <a:txBody>
                    <a:bodyPr/>
                    <a:lstStyle/>
                    <a:p>
                      <a:pPr indent="0" lvl="0" marL="0" marR="0" rtl="0" algn="l">
                        <a:lnSpc>
                          <a:spcPct val="107000"/>
                        </a:lnSpc>
                        <a:spcBef>
                          <a:spcPts val="0"/>
                        </a:spcBef>
                        <a:spcAft>
                          <a:spcPts val="0"/>
                        </a:spcAft>
                        <a:buClr>
                          <a:schemeClr val="dk1"/>
                        </a:buClr>
                        <a:buSzPts val="1600"/>
                        <a:buFont typeface="Times New Roman"/>
                        <a:buNone/>
                      </a:pPr>
                      <a:r>
                        <a:rPr lang="en-IN" sz="1600">
                          <a:latin typeface="Times New Roman"/>
                          <a:ea typeface="Times New Roman"/>
                          <a:cs typeface="Times New Roman"/>
                          <a:sym typeface="Times New Roman"/>
                        </a:rPr>
                        <a:t>Testing/Validation Phase</a:t>
                      </a:r>
                      <a:endParaRPr i="1" sz="1600">
                        <a:latin typeface="Times New Roman"/>
                        <a:ea typeface="Times New Roman"/>
                        <a:cs typeface="Times New Roman"/>
                        <a:sym typeface="Times New Roman"/>
                      </a:endParaRPr>
                    </a:p>
                    <a:p>
                      <a:pPr indent="0" lvl="0" marL="0" marR="0" rtl="0" algn="l">
                        <a:lnSpc>
                          <a:spcPct val="107000"/>
                        </a:lnSpc>
                        <a:spcBef>
                          <a:spcPts val="0"/>
                        </a:spcBef>
                        <a:spcAft>
                          <a:spcPts val="0"/>
                        </a:spcAft>
                        <a:buClr>
                          <a:schemeClr val="dk1"/>
                        </a:buClr>
                        <a:buSzPts val="1600"/>
                        <a:buFont typeface="Calibri"/>
                        <a:buNone/>
                      </a:pPr>
                      <a:r>
                        <a:t/>
                      </a:r>
                      <a:endParaRPr sz="1600" u="none" cap="none" strike="noStrike">
                        <a:latin typeface="Times New Roman"/>
                        <a:ea typeface="Times New Roman"/>
                        <a:cs typeface="Times New Roman"/>
                        <a:sym typeface="Times New Roman"/>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rowSpan="2">
                  <a:txBody>
                    <a:bodyPr/>
                    <a:lstStyle/>
                    <a:p>
                      <a:pPr indent="0" lvl="0" marL="0" rtl="0" algn="ctr">
                        <a:spcBef>
                          <a:spcPts val="0"/>
                        </a:spcBef>
                        <a:spcAft>
                          <a:spcPts val="0"/>
                        </a:spcAft>
                        <a:buNone/>
                      </a:pPr>
                      <a:r>
                        <a:rPr lang="en-IN">
                          <a:solidFill>
                            <a:schemeClr val="dk1"/>
                          </a:solidFill>
                          <a:latin typeface="Times New Roman"/>
                          <a:ea typeface="Times New Roman"/>
                          <a:cs typeface="Times New Roman"/>
                          <a:sym typeface="Times New Roman"/>
                        </a:rPr>
                        <a:t>APRIL 2022</a:t>
                      </a:r>
                      <a:endParaRPr>
                        <a:solidFill>
                          <a:schemeClr val="dk1"/>
                        </a:solidFill>
                        <a:latin typeface="Times New Roman"/>
                        <a:ea typeface="Times New Roman"/>
                        <a:cs typeface="Times New Roman"/>
                        <a:sym typeface="Times New Roman"/>
                      </a:endParaRPr>
                    </a:p>
                  </a:txBody>
                  <a:tcPr marT="0" marB="0" marR="68575" marL="68575" anchor="ctr">
                    <a:lnL cap="flat" cmpd="sng" w="12700">
                      <a:solidFill>
                        <a:schemeClr val="lt1"/>
                      </a:solidFill>
                      <a:prstDash val="solid"/>
                      <a:round/>
                      <a:headEnd len="sm" w="sm" type="none"/>
                      <a:tailEnd len="sm" w="sm" type="none"/>
                    </a:lnL>
                  </a:tcPr>
                </a:tc>
                <a:tc>
                  <a:txBody>
                    <a:bodyPr/>
                    <a:lstStyle/>
                    <a:p>
                      <a:pPr indent="0" lvl="0" marL="0" rtl="0" algn="ctr">
                        <a:spcBef>
                          <a:spcPts val="0"/>
                        </a:spcBef>
                        <a:spcAft>
                          <a:spcPts val="0"/>
                        </a:spcAft>
                        <a:buClr>
                          <a:schemeClr val="dk1"/>
                        </a:buClr>
                        <a:buSzPts val="1100"/>
                        <a:buFont typeface="Arial"/>
                        <a:buNone/>
                      </a:pPr>
                      <a:r>
                        <a:rPr lang="en-IN">
                          <a:latin typeface="Arial"/>
                          <a:ea typeface="Arial"/>
                          <a:cs typeface="Arial"/>
                          <a:sym typeface="Arial"/>
                        </a:rPr>
                        <a:t>Yet To Be Done</a:t>
                      </a:r>
                      <a:endParaRPr>
                        <a:latin typeface="Arial"/>
                        <a:ea typeface="Arial"/>
                        <a:cs typeface="Arial"/>
                        <a:sym typeface="Arial"/>
                      </a:endParaRPr>
                    </a:p>
                  </a:txBody>
                  <a:tcPr marT="0" marB="0" marR="68575" marL="68575" anchor="ctr"/>
                </a:tc>
              </a:tr>
              <a:tr h="675825">
                <a:tc>
                  <a:txBody>
                    <a:bodyPr/>
                    <a:lstStyle/>
                    <a:p>
                      <a:pPr indent="0" lvl="0" marL="0" marR="0" rtl="0" algn="ctr">
                        <a:lnSpc>
                          <a:spcPct val="107000"/>
                        </a:lnSpc>
                        <a:spcBef>
                          <a:spcPts val="0"/>
                        </a:spcBef>
                        <a:spcAft>
                          <a:spcPts val="0"/>
                        </a:spcAft>
                        <a:buNone/>
                      </a:pPr>
                      <a:r>
                        <a:rPr lang="en-IN" sz="1600" u="none" cap="none" strike="noStrike">
                          <a:solidFill>
                            <a:schemeClr val="dk1"/>
                          </a:solidFill>
                          <a:latin typeface="Arial"/>
                          <a:ea typeface="Arial"/>
                          <a:cs typeface="Arial"/>
                          <a:sym typeface="Arial"/>
                        </a:rPr>
                        <a:t>7</a:t>
                      </a:r>
                      <a:endParaRPr>
                        <a:solidFill>
                          <a:schemeClr val="dk1"/>
                        </a:solidFill>
                        <a:latin typeface="Arial"/>
                        <a:ea typeface="Arial"/>
                        <a:cs typeface="Arial"/>
                        <a:sym typeface="Arial"/>
                      </a:endParaRPr>
                    </a:p>
                  </a:txBody>
                  <a:tcPr marT="0" marB="0" marR="68575" marL="68575">
                    <a:lnR cap="flat" cmpd="sng" w="12700">
                      <a:solidFill>
                        <a:schemeClr val="lt1"/>
                      </a:solidFill>
                      <a:prstDash val="solid"/>
                      <a:round/>
                      <a:headEnd len="sm" w="sm" type="none"/>
                      <a:tailEnd len="sm" w="sm" type="none"/>
                    </a:lnR>
                  </a:tcPr>
                </a:tc>
                <a:tc>
                  <a:txBody>
                    <a:bodyPr/>
                    <a:lstStyle/>
                    <a:p>
                      <a:pPr indent="0" lvl="0" marL="0" marR="0" rtl="0" algn="l">
                        <a:lnSpc>
                          <a:spcPct val="107000"/>
                        </a:lnSpc>
                        <a:spcBef>
                          <a:spcPts val="0"/>
                        </a:spcBef>
                        <a:spcAft>
                          <a:spcPts val="0"/>
                        </a:spcAft>
                        <a:buClr>
                          <a:schemeClr val="dk1"/>
                        </a:buClr>
                        <a:buSzPts val="1600"/>
                        <a:buFont typeface="Times New Roman"/>
                        <a:buNone/>
                      </a:pPr>
                      <a:r>
                        <a:rPr lang="en-IN" sz="1600">
                          <a:latin typeface="Times New Roman"/>
                          <a:ea typeface="Times New Roman"/>
                          <a:cs typeface="Times New Roman"/>
                          <a:sym typeface="Times New Roman"/>
                        </a:rPr>
                        <a:t>Result Enhancement and Fine Tuning</a:t>
                      </a:r>
                      <a:r>
                        <a:rPr lang="en-IN" sz="1600">
                          <a:latin typeface="Times New Roman"/>
                          <a:ea typeface="Times New Roman"/>
                          <a:cs typeface="Times New Roman"/>
                          <a:sym typeface="Times New Roman"/>
                        </a:rPr>
                        <a:t> </a:t>
                      </a:r>
                      <a:endParaRPr i="1" sz="1600">
                        <a:latin typeface="Times New Roman"/>
                        <a:ea typeface="Times New Roman"/>
                        <a:cs typeface="Times New Roman"/>
                        <a:sym typeface="Times New Roman"/>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vMerge="1"/>
                <a:tc>
                  <a:txBody>
                    <a:bodyPr/>
                    <a:lstStyle/>
                    <a:p>
                      <a:pPr indent="0" lvl="0" marL="0" rtl="0" algn="ctr">
                        <a:spcBef>
                          <a:spcPts val="0"/>
                        </a:spcBef>
                        <a:spcAft>
                          <a:spcPts val="0"/>
                        </a:spcAft>
                        <a:buClr>
                          <a:schemeClr val="dk1"/>
                        </a:buClr>
                        <a:buSzPts val="1100"/>
                        <a:buFont typeface="Arial"/>
                        <a:buNone/>
                      </a:pPr>
                      <a:r>
                        <a:rPr lang="en-IN">
                          <a:latin typeface="Arial"/>
                          <a:ea typeface="Arial"/>
                          <a:cs typeface="Arial"/>
                          <a:sym typeface="Arial"/>
                        </a:rPr>
                        <a:t>Yet To Be Done</a:t>
                      </a:r>
                      <a:endParaRPr>
                        <a:latin typeface="Arial"/>
                        <a:ea typeface="Arial"/>
                        <a:cs typeface="Arial"/>
                        <a:sym typeface="Arial"/>
                      </a:endParaRPr>
                    </a:p>
                  </a:txBody>
                  <a:tcPr marT="0" marB="0" marR="68575" marL="68575" anchor="ctr"/>
                </a:tc>
              </a:tr>
            </a:tbl>
          </a:graphicData>
        </a:graphic>
      </p:graphicFrame>
      <p:sp>
        <p:nvSpPr>
          <p:cNvPr id="171" name="Google Shape;171;p8"/>
          <p:cNvSpPr/>
          <p:nvPr/>
        </p:nvSpPr>
        <p:spPr>
          <a:xfrm>
            <a:off x="3017526" y="-55925"/>
            <a:ext cx="6425100" cy="8619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800"/>
              <a:buFont typeface="Times New Roman"/>
              <a:buNone/>
            </a:pPr>
            <a:r>
              <a:rPr i="0" lang="en-IN" sz="2800" cap="none" strike="noStrike">
                <a:solidFill>
                  <a:schemeClr val="dk1"/>
                </a:solidFill>
              </a:rPr>
              <a:t> </a:t>
            </a:r>
            <a:r>
              <a:rPr i="0" lang="en-IN" sz="3000" cap="none" strike="noStrike">
                <a:solidFill>
                  <a:schemeClr val="dk1"/>
                </a:solidFill>
                <a:latin typeface="Times New Roman"/>
                <a:ea typeface="Times New Roman"/>
                <a:cs typeface="Times New Roman"/>
                <a:sym typeface="Times New Roman"/>
              </a:rPr>
              <a:t>WORK PLAN</a:t>
            </a:r>
            <a:endParaRPr i="0" sz="3000"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Times New Roman"/>
              <a:ea typeface="Times New Roman"/>
              <a:cs typeface="Times New Roman"/>
              <a:sym typeface="Times New Roman"/>
            </a:endParaRPr>
          </a:p>
        </p:txBody>
      </p:sp>
      <p:pic>
        <p:nvPicPr>
          <p:cNvPr id="172" name="Google Shape;172;p8"/>
          <p:cNvPicPr preferRelativeResize="0"/>
          <p:nvPr/>
        </p:nvPicPr>
        <p:blipFill rotWithShape="1">
          <a:blip r:embed="rId3">
            <a:alphaModFix/>
          </a:blip>
          <a:srcRect b="0" l="0" r="0" t="0"/>
          <a:stretch/>
        </p:blipFill>
        <p:spPr>
          <a:xfrm>
            <a:off x="166675" y="0"/>
            <a:ext cx="1249650" cy="684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IN">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178" name="Google Shape;178;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23850" lvl="0" marL="457200" rtl="0" algn="l">
              <a:lnSpc>
                <a:spcPct val="90000"/>
              </a:lnSpc>
              <a:spcBef>
                <a:spcPts val="0"/>
              </a:spcBef>
              <a:spcAft>
                <a:spcPts val="0"/>
              </a:spcAft>
              <a:buSzPts val="1500"/>
              <a:buFont typeface="Arial"/>
              <a:buAutoNum type="arabicPeriod"/>
            </a:pPr>
            <a:r>
              <a:rPr lang="en-IN" sz="1500">
                <a:latin typeface="Arial"/>
                <a:ea typeface="Arial"/>
                <a:cs typeface="Arial"/>
                <a:sym typeface="Arial"/>
              </a:rPr>
              <a:t>S. E. Tsai and S. M. Yang, An Effective Watermarking Method Based on Energy Averaging in Audio Signals: Hindawi Mathematical Problems in Engineering Volume 2018.</a:t>
            </a:r>
            <a:endParaRPr sz="1500">
              <a:latin typeface="Arial"/>
              <a:ea typeface="Arial"/>
              <a:cs typeface="Arial"/>
              <a:sym typeface="Arial"/>
            </a:endParaRPr>
          </a:p>
          <a:p>
            <a:pPr indent="0" lvl="0" marL="457200" rtl="0" algn="l">
              <a:lnSpc>
                <a:spcPct val="90000"/>
              </a:lnSpc>
              <a:spcBef>
                <a:spcPts val="0"/>
              </a:spcBef>
              <a:spcAft>
                <a:spcPts val="0"/>
              </a:spcAft>
              <a:buNone/>
            </a:pPr>
            <a:r>
              <a:t/>
            </a:r>
            <a:endParaRPr sz="1500">
              <a:latin typeface="Arial"/>
              <a:ea typeface="Arial"/>
              <a:cs typeface="Arial"/>
              <a:sym typeface="Arial"/>
            </a:endParaRPr>
          </a:p>
          <a:p>
            <a:pPr indent="-323850" lvl="0" marL="457200" rtl="0" algn="l">
              <a:lnSpc>
                <a:spcPct val="90000"/>
              </a:lnSpc>
              <a:spcBef>
                <a:spcPts val="0"/>
              </a:spcBef>
              <a:spcAft>
                <a:spcPts val="0"/>
              </a:spcAft>
              <a:buSzPts val="1500"/>
              <a:buFont typeface="Arial"/>
              <a:buAutoNum type="arabicPeriod"/>
            </a:pPr>
            <a:r>
              <a:rPr lang="en-IN" sz="1500">
                <a:latin typeface="Arial"/>
                <a:ea typeface="Arial"/>
                <a:cs typeface="Arial"/>
                <a:sym typeface="Arial"/>
              </a:rPr>
              <a:t>Laurence Boney, Ahmed H. Tewk and Khaled N. Hamdy, Digital Watermarks for Audio Signals, Département Signal, Department of Electrical Engineering, University of Minnesota: Minneapolis, MN 55455.</a:t>
            </a:r>
            <a:endParaRPr sz="1500">
              <a:latin typeface="Arial"/>
              <a:ea typeface="Arial"/>
              <a:cs typeface="Arial"/>
              <a:sym typeface="Arial"/>
            </a:endParaRPr>
          </a:p>
          <a:p>
            <a:pPr indent="0" lvl="0" marL="457200" rtl="0" algn="l">
              <a:lnSpc>
                <a:spcPct val="90000"/>
              </a:lnSpc>
              <a:spcBef>
                <a:spcPts val="0"/>
              </a:spcBef>
              <a:spcAft>
                <a:spcPts val="0"/>
              </a:spcAft>
              <a:buNone/>
            </a:pPr>
            <a:r>
              <a:t/>
            </a:r>
            <a:endParaRPr sz="1500">
              <a:latin typeface="Arial"/>
              <a:ea typeface="Arial"/>
              <a:cs typeface="Arial"/>
              <a:sym typeface="Arial"/>
            </a:endParaRPr>
          </a:p>
          <a:p>
            <a:pPr indent="-323850" lvl="0" marL="457200" rtl="0" algn="just">
              <a:lnSpc>
                <a:spcPct val="100000"/>
              </a:lnSpc>
              <a:spcBef>
                <a:spcPts val="0"/>
              </a:spcBef>
              <a:spcAft>
                <a:spcPts val="0"/>
              </a:spcAft>
              <a:buSzPts val="1500"/>
              <a:buAutoNum type="arabicPeriod"/>
            </a:pPr>
            <a:r>
              <a:rPr lang="en-IN" sz="1500">
                <a:latin typeface="Arial"/>
                <a:ea typeface="Arial"/>
                <a:cs typeface="Arial"/>
                <a:sym typeface="Arial"/>
              </a:rPr>
              <a:t>M. Yamini, H.Karmouni, M.Sayyouri, Efficient watermarking algorithm for digital audio/speech signal, Engineering, Systems and Applications Laboratory, National School of Applied Sciences, Sidi Mohamed Ben Abdellah University, BP 72, My Abdallah Avenue Km. 5 Imouzzer Road, Fez, Morocco.</a:t>
            </a:r>
            <a:endParaRPr sz="1500">
              <a:latin typeface="Arial"/>
              <a:ea typeface="Arial"/>
              <a:cs typeface="Arial"/>
              <a:sym typeface="Arial"/>
            </a:endParaRPr>
          </a:p>
          <a:p>
            <a:pPr indent="0" lvl="0" marL="457200" rtl="0" algn="just">
              <a:lnSpc>
                <a:spcPct val="100000"/>
              </a:lnSpc>
              <a:spcBef>
                <a:spcPts val="0"/>
              </a:spcBef>
              <a:spcAft>
                <a:spcPts val="0"/>
              </a:spcAft>
              <a:buNone/>
            </a:pPr>
            <a:r>
              <a:t/>
            </a:r>
            <a:endParaRPr sz="1500">
              <a:latin typeface="Arial"/>
              <a:ea typeface="Arial"/>
              <a:cs typeface="Arial"/>
              <a:sym typeface="Arial"/>
            </a:endParaRPr>
          </a:p>
          <a:p>
            <a:pPr indent="-323850" lvl="0" marL="457200" rtl="0" algn="l">
              <a:lnSpc>
                <a:spcPct val="100000"/>
              </a:lnSpc>
              <a:spcBef>
                <a:spcPts val="0"/>
              </a:spcBef>
              <a:spcAft>
                <a:spcPts val="0"/>
              </a:spcAft>
              <a:buSzPts val="1500"/>
              <a:buAutoNum type="arabicPeriod"/>
            </a:pPr>
            <a:r>
              <a:rPr lang="en-IN" sz="1500">
                <a:latin typeface="Arial"/>
                <a:ea typeface="Arial"/>
                <a:cs typeface="Arial"/>
                <a:sym typeface="Arial"/>
              </a:rPr>
              <a:t>F.Benedetto,G.Guinta, A.Neri, Digital audio watermarking for QoS assessment of MP3 music signals, </a:t>
            </a:r>
            <a:r>
              <a:rPr lang="en-IN" sz="1500">
                <a:highlight>
                  <a:srgbClr val="FFFFFF"/>
                </a:highlight>
                <a:latin typeface="Arial"/>
                <a:ea typeface="Arial"/>
                <a:cs typeface="Arial"/>
                <a:sym typeface="Arial"/>
              </a:rPr>
              <a:t>Dept. of Applied Electronics, University of ROMA TRE, Rome, Italy.</a:t>
            </a:r>
            <a:endParaRPr sz="1500">
              <a:highlight>
                <a:srgbClr val="FFFFFF"/>
              </a:highlight>
              <a:latin typeface="Arial"/>
              <a:ea typeface="Arial"/>
              <a:cs typeface="Arial"/>
              <a:sym typeface="Arial"/>
            </a:endParaRPr>
          </a:p>
          <a:p>
            <a:pPr indent="0" lvl="0" marL="457200" rtl="0" algn="l">
              <a:lnSpc>
                <a:spcPct val="100000"/>
              </a:lnSpc>
              <a:spcBef>
                <a:spcPts val="0"/>
              </a:spcBef>
              <a:spcAft>
                <a:spcPts val="0"/>
              </a:spcAft>
              <a:buNone/>
            </a:pPr>
            <a:r>
              <a:t/>
            </a:r>
            <a:endParaRPr sz="1500">
              <a:highlight>
                <a:srgbClr val="FFFFFF"/>
              </a:highlight>
              <a:latin typeface="Arial"/>
              <a:ea typeface="Arial"/>
              <a:cs typeface="Arial"/>
              <a:sym typeface="Arial"/>
            </a:endParaRPr>
          </a:p>
          <a:p>
            <a:pPr indent="-323850" lvl="0" marL="457200" rtl="0" algn="l">
              <a:lnSpc>
                <a:spcPct val="100000"/>
              </a:lnSpc>
              <a:spcBef>
                <a:spcPts val="0"/>
              </a:spcBef>
              <a:spcAft>
                <a:spcPts val="0"/>
              </a:spcAft>
              <a:buSzPts val="1500"/>
              <a:buAutoNum type="arabicPeriod"/>
            </a:pPr>
            <a:r>
              <a:rPr lang="en-IN" sz="1500">
                <a:latin typeface="Arial"/>
                <a:ea typeface="Arial"/>
                <a:cs typeface="Arial"/>
                <a:sym typeface="Arial"/>
              </a:rPr>
              <a:t>Mohsen Yousefi Nejad, Mohammad Mosleh,A blind quantum audio watermarking based on quantum discrete cosine transform, Department of Computer Engineering, Tabriz Branch, Islamic Azad University, Tabriz, Iran.</a:t>
            </a:r>
            <a:endParaRPr sz="1500">
              <a:latin typeface="Arial"/>
              <a:ea typeface="Arial"/>
              <a:cs typeface="Arial"/>
              <a:sym typeface="Arial"/>
            </a:endParaRPr>
          </a:p>
          <a:p>
            <a:pPr indent="0" lvl="0" marL="457200" rtl="0" algn="l">
              <a:lnSpc>
                <a:spcPct val="100000"/>
              </a:lnSpc>
              <a:spcBef>
                <a:spcPts val="0"/>
              </a:spcBef>
              <a:spcAft>
                <a:spcPts val="0"/>
              </a:spcAft>
              <a:buNone/>
            </a:pPr>
            <a:r>
              <a:t/>
            </a:r>
            <a:endParaRPr sz="1500">
              <a:latin typeface="Arial"/>
              <a:ea typeface="Arial"/>
              <a:cs typeface="Arial"/>
              <a:sym typeface="Arial"/>
            </a:endParaRPr>
          </a:p>
          <a:p>
            <a:pPr indent="-323850" lvl="0" marL="457200" rtl="0" algn="l">
              <a:lnSpc>
                <a:spcPct val="100000"/>
              </a:lnSpc>
              <a:spcBef>
                <a:spcPts val="0"/>
              </a:spcBef>
              <a:spcAft>
                <a:spcPts val="0"/>
              </a:spcAft>
              <a:buSzPts val="1500"/>
              <a:buAutoNum type="arabicPeriod"/>
            </a:pPr>
            <a:r>
              <a:rPr lang="en-IN" sz="1500">
                <a:latin typeface="Arial"/>
                <a:ea typeface="Arial"/>
                <a:cs typeface="Arial"/>
                <a:sym typeface="Arial"/>
              </a:rPr>
              <a:t>Amita Singha, Muhammad Ahsan Ullah, Development of an audio watermarking with decentralization of the</a:t>
            </a:r>
            <a:endParaRPr sz="1500">
              <a:latin typeface="Arial"/>
              <a:ea typeface="Arial"/>
              <a:cs typeface="Arial"/>
              <a:sym typeface="Arial"/>
            </a:endParaRPr>
          </a:p>
          <a:p>
            <a:pPr indent="0" lvl="0" marL="457200" rtl="0" algn="l">
              <a:lnSpc>
                <a:spcPct val="100000"/>
              </a:lnSpc>
              <a:spcBef>
                <a:spcPts val="0"/>
              </a:spcBef>
              <a:spcAft>
                <a:spcPts val="0"/>
              </a:spcAft>
              <a:buNone/>
            </a:pPr>
            <a:r>
              <a:rPr lang="en-IN" sz="1500">
                <a:latin typeface="Arial"/>
                <a:ea typeface="Arial"/>
                <a:cs typeface="Arial"/>
                <a:sym typeface="Arial"/>
              </a:rPr>
              <a:t>Watermarks, Department of Computer Engineering, Tabriz Branch, Islamic Azad University, Tabriz, Iran</a:t>
            </a:r>
            <a:endParaRPr sz="1500">
              <a:latin typeface="Arial"/>
              <a:ea typeface="Arial"/>
              <a:cs typeface="Arial"/>
              <a:sym typeface="Arial"/>
            </a:endParaRPr>
          </a:p>
        </p:txBody>
      </p:sp>
      <p:sp>
        <p:nvSpPr>
          <p:cNvPr id="179" name="Google Shape;179;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pic>
        <p:nvPicPr>
          <p:cNvPr id="180" name="Google Shape;180;p9"/>
          <p:cNvPicPr preferRelativeResize="0"/>
          <p:nvPr/>
        </p:nvPicPr>
        <p:blipFill rotWithShape="1">
          <a:blip r:embed="rId3">
            <a:alphaModFix/>
          </a:blip>
          <a:srcRect b="0" l="0" r="0" t="0"/>
          <a:stretch/>
        </p:blipFill>
        <p:spPr>
          <a:xfrm>
            <a:off x="166675" y="0"/>
            <a:ext cx="1249650" cy="684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
          <p:cNvSpPr txBox="1"/>
          <p:nvPr>
            <p:ph type="title"/>
          </p:nvPr>
        </p:nvSpPr>
        <p:spPr>
          <a:xfrm>
            <a:off x="1906175" y="0"/>
            <a:ext cx="9105000" cy="773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Times New Roman"/>
              <a:buNone/>
            </a:pPr>
            <a:r>
              <a:rPr lang="en-IN" sz="2800">
                <a:latin typeface="Times New Roman"/>
                <a:ea typeface="Times New Roman"/>
                <a:cs typeface="Times New Roman"/>
                <a:sym typeface="Times New Roman"/>
              </a:rPr>
              <a:t>LITERATURE SURVEY</a:t>
            </a:r>
            <a:endParaRPr sz="2800">
              <a:latin typeface="Times New Roman"/>
              <a:ea typeface="Times New Roman"/>
              <a:cs typeface="Times New Roman"/>
              <a:sym typeface="Times New Roman"/>
            </a:endParaRPr>
          </a:p>
        </p:txBody>
      </p:sp>
      <p:graphicFrame>
        <p:nvGraphicFramePr>
          <p:cNvPr id="102" name="Google Shape;102;p2"/>
          <p:cNvGraphicFramePr/>
          <p:nvPr/>
        </p:nvGraphicFramePr>
        <p:xfrm>
          <a:off x="-1" y="773277"/>
          <a:ext cx="3000000" cy="3000000"/>
        </p:xfrm>
        <a:graphic>
          <a:graphicData uri="http://schemas.openxmlformats.org/drawingml/2006/table">
            <a:tbl>
              <a:tblPr bandRow="1" firstRow="1">
                <a:noFill/>
                <a:tableStyleId>{7D5C6538-630E-460C-A919-5087956ADB80}</a:tableStyleId>
              </a:tblPr>
              <a:tblGrid>
                <a:gridCol w="1732475"/>
                <a:gridCol w="3762050"/>
                <a:gridCol w="2505150"/>
                <a:gridCol w="4192300"/>
              </a:tblGrid>
              <a:tr h="456625">
                <a:tc>
                  <a:txBody>
                    <a:bodyPr/>
                    <a:lstStyle/>
                    <a:p>
                      <a:pPr indent="0" lvl="0" marL="0" marR="0" rtl="0" algn="ctr">
                        <a:spcBef>
                          <a:spcPts val="0"/>
                        </a:spcBef>
                        <a:spcAft>
                          <a:spcPts val="0"/>
                        </a:spcAft>
                        <a:buNone/>
                      </a:pPr>
                      <a:r>
                        <a:rPr lang="en-IN" sz="1800" u="none" cap="none" strike="noStrike">
                          <a:solidFill>
                            <a:schemeClr val="dk1"/>
                          </a:solidFill>
                          <a:latin typeface="Times New Roman"/>
                          <a:ea typeface="Times New Roman"/>
                          <a:cs typeface="Times New Roman"/>
                          <a:sym typeface="Times New Roman"/>
                        </a:rPr>
                        <a:t>SR. NO.</a:t>
                      </a:r>
                      <a:endParaRPr sz="1800" u="none" cap="none" strike="noStrike">
                        <a:solidFill>
                          <a:schemeClr val="dk1"/>
                        </a:solidFill>
                        <a:latin typeface="Times New Roman"/>
                        <a:ea typeface="Times New Roman"/>
                        <a:cs typeface="Times New Roman"/>
                        <a:sym typeface="Times New Roman"/>
                      </a:endParaRPr>
                    </a:p>
                  </a:txBody>
                  <a:tcPr marT="45725" marB="45725" marR="91450" marL="91450" anchor="ctr"/>
                </a:tc>
                <a:tc>
                  <a:txBody>
                    <a:bodyPr/>
                    <a:lstStyle/>
                    <a:p>
                      <a:pPr indent="0" lvl="0" marL="0" marR="0" rtl="0" algn="ctr">
                        <a:spcBef>
                          <a:spcPts val="0"/>
                        </a:spcBef>
                        <a:spcAft>
                          <a:spcPts val="0"/>
                        </a:spcAft>
                        <a:buNone/>
                      </a:pPr>
                      <a:r>
                        <a:rPr lang="en-IN" sz="1800" u="none" cap="none" strike="noStrike">
                          <a:solidFill>
                            <a:schemeClr val="dk1"/>
                          </a:solidFill>
                          <a:latin typeface="Times New Roman"/>
                          <a:ea typeface="Times New Roman"/>
                          <a:cs typeface="Times New Roman"/>
                          <a:sym typeface="Times New Roman"/>
                        </a:rPr>
                        <a:t>TITLE OF PAPER</a:t>
                      </a:r>
                      <a:endParaRPr sz="1800" u="none" cap="none" strike="noStrike">
                        <a:solidFill>
                          <a:schemeClr val="dk1"/>
                        </a:solidFill>
                        <a:latin typeface="Times New Roman"/>
                        <a:ea typeface="Times New Roman"/>
                        <a:cs typeface="Times New Roman"/>
                        <a:sym typeface="Times New Roman"/>
                      </a:endParaRPr>
                    </a:p>
                  </a:txBody>
                  <a:tcPr marT="45725" marB="45725" marR="91450" marL="91450" anchor="ctr"/>
                </a:tc>
                <a:tc>
                  <a:txBody>
                    <a:bodyPr/>
                    <a:lstStyle/>
                    <a:p>
                      <a:pPr indent="0" lvl="0" marL="0" marR="0" rtl="0" algn="ctr">
                        <a:spcBef>
                          <a:spcPts val="0"/>
                        </a:spcBef>
                        <a:spcAft>
                          <a:spcPts val="0"/>
                        </a:spcAft>
                        <a:buNone/>
                      </a:pPr>
                      <a:r>
                        <a:rPr lang="en-IN" sz="1800" u="none" cap="none" strike="noStrike">
                          <a:solidFill>
                            <a:schemeClr val="dk1"/>
                          </a:solidFill>
                          <a:latin typeface="Times New Roman"/>
                          <a:ea typeface="Times New Roman"/>
                          <a:cs typeface="Times New Roman"/>
                          <a:sym typeface="Times New Roman"/>
                        </a:rPr>
                        <a:t>AUTHOR</a:t>
                      </a:r>
                      <a:endParaRPr sz="1800" u="none" cap="none" strike="noStrike">
                        <a:solidFill>
                          <a:schemeClr val="dk1"/>
                        </a:solidFill>
                        <a:latin typeface="Times New Roman"/>
                        <a:ea typeface="Times New Roman"/>
                        <a:cs typeface="Times New Roman"/>
                        <a:sym typeface="Times New Roman"/>
                      </a:endParaRPr>
                    </a:p>
                  </a:txBody>
                  <a:tcPr marT="45725" marB="45725" marR="91450" marL="91450" anchor="ctr"/>
                </a:tc>
                <a:tc>
                  <a:txBody>
                    <a:bodyPr/>
                    <a:lstStyle/>
                    <a:p>
                      <a:pPr indent="0" lvl="0" marL="0" marR="0" rtl="0" algn="ctr">
                        <a:spcBef>
                          <a:spcPts val="0"/>
                        </a:spcBef>
                        <a:spcAft>
                          <a:spcPts val="0"/>
                        </a:spcAft>
                        <a:buNone/>
                      </a:pPr>
                      <a:r>
                        <a:rPr lang="en-IN" sz="1800" u="none" cap="none" strike="noStrike">
                          <a:solidFill>
                            <a:schemeClr val="dk1"/>
                          </a:solidFill>
                          <a:latin typeface="Times New Roman"/>
                          <a:ea typeface="Times New Roman"/>
                          <a:cs typeface="Times New Roman"/>
                          <a:sym typeface="Times New Roman"/>
                        </a:rPr>
                        <a:t>REMARKS</a:t>
                      </a:r>
                      <a:endParaRPr>
                        <a:solidFill>
                          <a:schemeClr val="dk1"/>
                        </a:solidFill>
                      </a:endParaRPr>
                    </a:p>
                  </a:txBody>
                  <a:tcPr marT="45725" marB="45725" marR="91450" marL="91450" anchor="ctr"/>
                </a:tc>
              </a:tr>
              <a:tr h="1517625">
                <a:tc>
                  <a:txBody>
                    <a:bodyPr/>
                    <a:lstStyle/>
                    <a:p>
                      <a:pPr indent="0" lvl="0" marL="0" marR="0" rtl="0" algn="ctr">
                        <a:spcBef>
                          <a:spcPts val="0"/>
                        </a:spcBef>
                        <a:spcAft>
                          <a:spcPts val="0"/>
                        </a:spcAft>
                        <a:buNone/>
                      </a:pPr>
                      <a:r>
                        <a:rPr lang="en-IN" sz="1800" u="none" cap="none" strike="noStrike">
                          <a:latin typeface="Times New Roman"/>
                          <a:ea typeface="Times New Roman"/>
                          <a:cs typeface="Times New Roman"/>
                          <a:sym typeface="Times New Roman"/>
                        </a:rPr>
                        <a:t>1</a:t>
                      </a:r>
                      <a:endParaRPr/>
                    </a:p>
                  </a:txBody>
                  <a:tcPr marT="45725" marB="45725" marR="91450" marL="91450" anchor="ctr"/>
                </a:tc>
                <a:tc>
                  <a:txBody>
                    <a:bodyPr/>
                    <a:lstStyle/>
                    <a:p>
                      <a:pPr indent="0" lvl="0" marL="0" marR="0" rtl="0" algn="l">
                        <a:spcBef>
                          <a:spcPts val="0"/>
                        </a:spcBef>
                        <a:spcAft>
                          <a:spcPts val="0"/>
                        </a:spcAft>
                        <a:buNone/>
                      </a:pPr>
                      <a:r>
                        <a:rPr lang="en-IN" u="none" cap="none" strike="noStrike">
                          <a:solidFill>
                            <a:schemeClr val="dk1"/>
                          </a:solidFill>
                          <a:latin typeface="Arial"/>
                          <a:ea typeface="Arial"/>
                          <a:cs typeface="Arial"/>
                          <a:sym typeface="Arial"/>
                        </a:rPr>
                        <a:t>An Effective Watermarking Method Based on Energy Averaging in Audio Signals</a:t>
                      </a:r>
                      <a:endParaRPr u="none" cap="none" strike="noStrike">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rPr lang="en-IN" u="none" cap="none" strike="noStrike">
                          <a:solidFill>
                            <a:schemeClr val="dk1"/>
                          </a:solidFill>
                          <a:latin typeface="Arial"/>
                          <a:ea typeface="Arial"/>
                          <a:cs typeface="Arial"/>
                          <a:sym typeface="Arial"/>
                        </a:rPr>
                        <a:t>S. E. Tsai and S. M. Yang </a:t>
                      </a:r>
                      <a:endParaRPr u="none" cap="none" strike="noStrike">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Clr>
                          <a:schemeClr val="dk1"/>
                        </a:buClr>
                        <a:buSzPts val="1800"/>
                        <a:buFont typeface="Calibri"/>
                        <a:buNone/>
                      </a:pPr>
                      <a:r>
                        <a:rPr lang="en-IN">
                          <a:latin typeface="Arial"/>
                          <a:ea typeface="Arial"/>
                          <a:cs typeface="Arial"/>
                          <a:sym typeface="Arial"/>
                        </a:rPr>
                        <a:t>The paper proposes a spread time echo method by using pseudonoise sequencing for digital watermarking.</a:t>
                      </a:r>
                      <a:endParaRPr u="none" cap="none" strike="noStrike">
                        <a:latin typeface="Arial"/>
                        <a:ea typeface="Arial"/>
                        <a:cs typeface="Arial"/>
                        <a:sym typeface="Arial"/>
                      </a:endParaRPr>
                    </a:p>
                  </a:txBody>
                  <a:tcPr marT="45725" marB="45725" marR="91450" marL="91450" anchor="ctr"/>
                </a:tc>
              </a:tr>
              <a:tr h="1686900">
                <a:tc>
                  <a:txBody>
                    <a:bodyPr/>
                    <a:lstStyle/>
                    <a:p>
                      <a:pPr indent="0" lvl="0" marL="0" marR="0" rtl="0" algn="ctr">
                        <a:spcBef>
                          <a:spcPts val="0"/>
                        </a:spcBef>
                        <a:spcAft>
                          <a:spcPts val="0"/>
                        </a:spcAft>
                        <a:buNone/>
                      </a:pPr>
                      <a:r>
                        <a:rPr lang="en-IN" sz="1800" u="none" cap="none" strike="noStrike">
                          <a:latin typeface="Times New Roman"/>
                          <a:ea typeface="Times New Roman"/>
                          <a:cs typeface="Times New Roman"/>
                          <a:sym typeface="Times New Roman"/>
                        </a:rPr>
                        <a:t>2</a:t>
                      </a:r>
                      <a:endParaRPr/>
                    </a:p>
                    <a:p>
                      <a:pPr indent="0" lvl="0" marL="0" marR="0" rtl="0" algn="ctr">
                        <a:spcBef>
                          <a:spcPts val="0"/>
                        </a:spcBef>
                        <a:spcAft>
                          <a:spcPts val="0"/>
                        </a:spcAft>
                        <a:buNone/>
                      </a:pPr>
                      <a:r>
                        <a:t/>
                      </a:r>
                      <a:endParaRPr sz="1800" u="none" cap="none" strike="noStrike">
                        <a:latin typeface="Times New Roman"/>
                        <a:ea typeface="Times New Roman"/>
                        <a:cs typeface="Times New Roman"/>
                        <a:sym typeface="Times New Roman"/>
                      </a:endParaRPr>
                    </a:p>
                    <a:p>
                      <a:pPr indent="0" lvl="0" marL="0" marR="0" rtl="0" algn="ctr">
                        <a:spcBef>
                          <a:spcPts val="0"/>
                        </a:spcBef>
                        <a:spcAft>
                          <a:spcPts val="0"/>
                        </a:spcAft>
                        <a:buNone/>
                      </a:pPr>
                      <a:r>
                        <a:t/>
                      </a:r>
                      <a:endParaRPr sz="1800" u="none" cap="none" strike="noStrike">
                        <a:latin typeface="Times New Roman"/>
                        <a:ea typeface="Times New Roman"/>
                        <a:cs typeface="Times New Roman"/>
                        <a:sym typeface="Times New Roman"/>
                      </a:endParaRPr>
                    </a:p>
                  </a:txBody>
                  <a:tcPr marT="45725" marB="45725" marR="91450" marL="91450" anchor="ctr"/>
                </a:tc>
                <a:tc>
                  <a:txBody>
                    <a:bodyPr/>
                    <a:lstStyle/>
                    <a:p>
                      <a:pPr indent="0" lvl="0" marL="0" marR="0" rtl="0" algn="l">
                        <a:spcBef>
                          <a:spcPts val="0"/>
                        </a:spcBef>
                        <a:spcAft>
                          <a:spcPts val="0"/>
                        </a:spcAft>
                        <a:buNone/>
                      </a:pPr>
                      <a:r>
                        <a:rPr lang="en-IN" u="none" cap="none" strike="noStrike">
                          <a:solidFill>
                            <a:schemeClr val="dk1"/>
                          </a:solidFill>
                          <a:latin typeface="Arial"/>
                          <a:ea typeface="Arial"/>
                          <a:cs typeface="Arial"/>
                          <a:sym typeface="Arial"/>
                        </a:rPr>
                        <a:t>Digital Watermarks for Audio Signals</a:t>
                      </a:r>
                      <a:endParaRPr u="none" cap="none" strike="noStrike">
                        <a:solidFill>
                          <a:schemeClr val="dk1"/>
                        </a:solidFill>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rPr lang="en-IN" u="none" cap="none" strike="noStrike">
                          <a:solidFill>
                            <a:schemeClr val="dk1"/>
                          </a:solidFill>
                          <a:latin typeface="Arial"/>
                          <a:ea typeface="Arial"/>
                          <a:cs typeface="Arial"/>
                          <a:sym typeface="Arial"/>
                        </a:rPr>
                        <a:t>Laurence Boney, Ahmed H. Tewk and Khaled N. Hamdy</a:t>
                      </a:r>
                      <a:endParaRPr u="none" cap="none" strike="noStrike">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Clr>
                          <a:schemeClr val="dk1"/>
                        </a:buClr>
                        <a:buSzPts val="1800"/>
                        <a:buFont typeface="Calibri"/>
                        <a:buNone/>
                      </a:pPr>
                      <a:r>
                        <a:rPr lang="en-IN">
                          <a:latin typeface="Arial"/>
                          <a:ea typeface="Arial"/>
                          <a:cs typeface="Arial"/>
                          <a:sym typeface="Arial"/>
                        </a:rPr>
                        <a:t>The paper elaborates the term “pirate” and how PN sequencing can easily decrypt normal encryption and therefore why it is important to do digital - watermarking.</a:t>
                      </a:r>
                      <a:endParaRPr u="none" cap="none" strike="noStrike">
                        <a:latin typeface="Arial"/>
                        <a:ea typeface="Arial"/>
                        <a:cs typeface="Arial"/>
                        <a:sym typeface="Arial"/>
                      </a:endParaRPr>
                    </a:p>
                  </a:txBody>
                  <a:tcPr marT="45725" marB="45725" marR="91450" marL="91450" anchor="ctr"/>
                </a:tc>
              </a:tr>
              <a:tr h="2058950">
                <a:tc>
                  <a:txBody>
                    <a:bodyPr/>
                    <a:lstStyle/>
                    <a:p>
                      <a:pPr indent="0" lvl="0" marL="0" marR="0" rtl="0" algn="ctr">
                        <a:spcBef>
                          <a:spcPts val="0"/>
                        </a:spcBef>
                        <a:spcAft>
                          <a:spcPts val="0"/>
                        </a:spcAft>
                        <a:buNone/>
                      </a:pPr>
                      <a:r>
                        <a:rPr lang="en-IN" sz="1800" u="none" cap="none" strike="noStrike">
                          <a:latin typeface="Times New Roman"/>
                          <a:ea typeface="Times New Roman"/>
                          <a:cs typeface="Times New Roman"/>
                          <a:sym typeface="Times New Roman"/>
                        </a:rPr>
                        <a:t>3</a:t>
                      </a:r>
                      <a:endParaRPr sz="1800" u="none" cap="none" strike="noStrike">
                        <a:latin typeface="Times New Roman"/>
                        <a:ea typeface="Times New Roman"/>
                        <a:cs typeface="Times New Roman"/>
                        <a:sym typeface="Times New Roman"/>
                      </a:endParaRPr>
                    </a:p>
                    <a:p>
                      <a:pPr indent="0" lvl="0" marL="0" marR="0" rtl="0" algn="ctr">
                        <a:spcBef>
                          <a:spcPts val="0"/>
                        </a:spcBef>
                        <a:spcAft>
                          <a:spcPts val="0"/>
                        </a:spcAft>
                        <a:buNone/>
                      </a:pPr>
                      <a:r>
                        <a:t/>
                      </a:r>
                      <a:endParaRPr sz="1800" u="none" cap="none" strike="noStrike">
                        <a:latin typeface="Times New Roman"/>
                        <a:ea typeface="Times New Roman"/>
                        <a:cs typeface="Times New Roman"/>
                        <a:sym typeface="Times New Roman"/>
                      </a:endParaRPr>
                    </a:p>
                  </a:txBody>
                  <a:tcPr marT="45725" marB="45725" marR="91450" marL="91450" anchor="ctr"/>
                </a:tc>
                <a:tc>
                  <a:txBody>
                    <a:bodyPr/>
                    <a:lstStyle/>
                    <a:p>
                      <a:pPr indent="0" lvl="0" marL="0" rtl="0" algn="l">
                        <a:lnSpc>
                          <a:spcPct val="115000"/>
                        </a:lnSpc>
                        <a:spcBef>
                          <a:spcPts val="2400"/>
                        </a:spcBef>
                        <a:spcAft>
                          <a:spcPts val="0"/>
                        </a:spcAft>
                        <a:buSzPts val="1100"/>
                        <a:buNone/>
                      </a:pPr>
                      <a:r>
                        <a:rPr lang="en-IN" sz="1500">
                          <a:latin typeface="Arial"/>
                          <a:ea typeface="Arial"/>
                          <a:cs typeface="Arial"/>
                          <a:sym typeface="Arial"/>
                        </a:rPr>
                        <a:t>Efficient watermarking algorithm for digital audio/speech signal</a:t>
                      </a:r>
                      <a:endParaRPr sz="1500">
                        <a:latin typeface="Arial"/>
                        <a:ea typeface="Arial"/>
                        <a:cs typeface="Arial"/>
                        <a:sym typeface="Arial"/>
                      </a:endParaRPr>
                    </a:p>
                    <a:p>
                      <a:pPr indent="0" lvl="0" marL="0" rtl="0" algn="l">
                        <a:lnSpc>
                          <a:spcPct val="115000"/>
                        </a:lnSpc>
                        <a:spcBef>
                          <a:spcPts val="2400"/>
                        </a:spcBef>
                        <a:spcAft>
                          <a:spcPts val="0"/>
                        </a:spcAft>
                        <a:buClr>
                          <a:schemeClr val="dk1"/>
                        </a:buClr>
                        <a:buSzPts val="1100"/>
                        <a:buFont typeface="Arial"/>
                        <a:buNone/>
                      </a:pPr>
                      <a:r>
                        <a:t/>
                      </a:r>
                      <a:endParaRPr b="1" sz="2300">
                        <a:solidFill>
                          <a:srgbClr val="505050"/>
                        </a:solidFill>
                        <a:latin typeface="Georgia"/>
                        <a:ea typeface="Georgia"/>
                        <a:cs typeface="Georgia"/>
                        <a:sym typeface="Georgia"/>
                      </a:endParaRPr>
                    </a:p>
                    <a:p>
                      <a:pPr indent="0" lvl="0" marL="0" marR="0" rtl="0" algn="just">
                        <a:lnSpc>
                          <a:spcPct val="115000"/>
                        </a:lnSpc>
                        <a:spcBef>
                          <a:spcPts val="600"/>
                        </a:spcBef>
                        <a:spcAft>
                          <a:spcPts val="0"/>
                        </a:spcAft>
                        <a:buNone/>
                      </a:pPr>
                      <a:r>
                        <a:t/>
                      </a:r>
                      <a:endParaRPr sz="1800">
                        <a:latin typeface="Times New Roman"/>
                        <a:ea typeface="Times New Roman"/>
                        <a:cs typeface="Times New Roman"/>
                        <a:sym typeface="Times New Roman"/>
                      </a:endParaRPr>
                    </a:p>
                  </a:txBody>
                  <a:tcPr marT="0" marB="0" marR="68575" marL="68575" anchor="ctr"/>
                </a:tc>
                <a:tc>
                  <a:txBody>
                    <a:bodyPr/>
                    <a:lstStyle/>
                    <a:p>
                      <a:pPr indent="0" lvl="0" marL="0" marR="0" rtl="0" algn="just">
                        <a:spcBef>
                          <a:spcPts val="0"/>
                        </a:spcBef>
                        <a:spcAft>
                          <a:spcPts val="0"/>
                        </a:spcAft>
                        <a:buNone/>
                      </a:pPr>
                      <a:r>
                        <a:rPr lang="en-IN">
                          <a:latin typeface="Arial"/>
                          <a:ea typeface="Arial"/>
                          <a:cs typeface="Arial"/>
                          <a:sym typeface="Arial"/>
                        </a:rPr>
                        <a:t>M. Yamini, </a:t>
                      </a:r>
                      <a:endParaRPr>
                        <a:latin typeface="Arial"/>
                        <a:ea typeface="Arial"/>
                        <a:cs typeface="Arial"/>
                        <a:sym typeface="Arial"/>
                      </a:endParaRPr>
                    </a:p>
                    <a:p>
                      <a:pPr indent="0" lvl="0" marL="0" marR="0" rtl="0" algn="just">
                        <a:spcBef>
                          <a:spcPts val="0"/>
                        </a:spcBef>
                        <a:spcAft>
                          <a:spcPts val="0"/>
                        </a:spcAft>
                        <a:buNone/>
                      </a:pPr>
                      <a:r>
                        <a:rPr lang="en-IN">
                          <a:latin typeface="Arial"/>
                          <a:ea typeface="Arial"/>
                          <a:cs typeface="Arial"/>
                          <a:sym typeface="Arial"/>
                        </a:rPr>
                        <a:t>H.Karmouni, M.Sayyouri</a:t>
                      </a:r>
                      <a:endParaRPr u="none" cap="none" strike="noStrike">
                        <a:latin typeface="Arial"/>
                        <a:ea typeface="Arial"/>
                        <a:cs typeface="Arial"/>
                        <a:sym typeface="Arial"/>
                      </a:endParaRPr>
                    </a:p>
                  </a:txBody>
                  <a:tcPr marT="45725" marB="45725" marR="91450" marL="91450" anchor="ctr"/>
                </a:tc>
                <a:tc>
                  <a:txBody>
                    <a:bodyPr/>
                    <a:lstStyle/>
                    <a:p>
                      <a:pPr indent="0" lvl="0" marL="0" marR="0" rtl="0" algn="just">
                        <a:spcBef>
                          <a:spcPts val="0"/>
                        </a:spcBef>
                        <a:spcAft>
                          <a:spcPts val="0"/>
                        </a:spcAft>
                        <a:buClr>
                          <a:schemeClr val="dk1"/>
                        </a:buClr>
                        <a:buSzPts val="1800"/>
                        <a:buFont typeface="Calibri"/>
                        <a:buNone/>
                      </a:pPr>
                      <a:r>
                        <a:rPr lang="en-IN">
                          <a:latin typeface="Arial"/>
                          <a:ea typeface="Arial"/>
                          <a:cs typeface="Arial"/>
                          <a:sym typeface="Arial"/>
                        </a:rPr>
                        <a:t>A blind and audio/speech watermarking algorithm that combines the discrete Tchebichef moment transform (DTMT), the chaotic system of the mixed linear–nonlinear coupled map lattices (MLNCML), and discrete </a:t>
                      </a:r>
                      <a:r>
                        <a:rPr lang="en-IN" u="sng">
                          <a:solidFill>
                            <a:schemeClr val="accent5"/>
                          </a:solidFill>
                          <a:latin typeface="Arial"/>
                          <a:ea typeface="Arial"/>
                          <a:cs typeface="Arial"/>
                          <a:sym typeface="Arial"/>
                          <a:hlinkClick r:id="rId3">
                            <a:extLst>
                              <a:ext uri="{A12FA001-AC4F-418D-AE19-62706E023703}">
                                <ahyp:hlinkClr val="tx"/>
                              </a:ext>
                            </a:extLst>
                          </a:hlinkClick>
                        </a:rPr>
                        <a:t>wavelet transform</a:t>
                      </a:r>
                      <a:r>
                        <a:rPr lang="en-IN">
                          <a:latin typeface="Arial"/>
                          <a:ea typeface="Arial"/>
                          <a:cs typeface="Arial"/>
                          <a:sym typeface="Arial"/>
                        </a:rPr>
                        <a:t> (DWT)</a:t>
                      </a:r>
                      <a:r>
                        <a:rPr lang="en-IN" sz="1350">
                          <a:latin typeface="Georgia"/>
                          <a:ea typeface="Georgia"/>
                          <a:cs typeface="Georgia"/>
                          <a:sym typeface="Georgia"/>
                        </a:rPr>
                        <a:t>.</a:t>
                      </a:r>
                      <a:r>
                        <a:rPr lang="en-IN" sz="1800">
                          <a:latin typeface="Times New Roman"/>
                          <a:ea typeface="Times New Roman"/>
                          <a:cs typeface="Times New Roman"/>
                          <a:sym typeface="Times New Roman"/>
                        </a:rPr>
                        <a:t> </a:t>
                      </a:r>
                      <a:r>
                        <a:rPr lang="en-IN">
                          <a:latin typeface="Arial"/>
                          <a:ea typeface="Arial"/>
                          <a:cs typeface="Arial"/>
                          <a:sym typeface="Arial"/>
                        </a:rPr>
                        <a:t>In addition, the adopted strategy has a blind nature, where no original audio/speech is needed in </a:t>
                      </a:r>
                      <a:r>
                        <a:rPr lang="en-IN" u="sng">
                          <a:solidFill>
                            <a:schemeClr val="accent1"/>
                          </a:solidFill>
                          <a:latin typeface="Arial"/>
                          <a:ea typeface="Arial"/>
                          <a:cs typeface="Arial"/>
                          <a:sym typeface="Arial"/>
                          <a:hlinkClick r:id="rId4">
                            <a:extLst>
                              <a:ext uri="{A12FA001-AC4F-418D-AE19-62706E023703}">
                                <ahyp:hlinkClr val="tx"/>
                              </a:ext>
                            </a:extLst>
                          </a:hlinkClick>
                        </a:rPr>
                        <a:t>watermark extraction</a:t>
                      </a:r>
                      <a:r>
                        <a:rPr lang="en-IN">
                          <a:solidFill>
                            <a:schemeClr val="accent1"/>
                          </a:solidFill>
                          <a:latin typeface="Arial"/>
                          <a:ea typeface="Arial"/>
                          <a:cs typeface="Arial"/>
                          <a:sym typeface="Arial"/>
                        </a:rPr>
                        <a:t>.</a:t>
                      </a:r>
                      <a:endParaRPr u="none" cap="none" strike="noStrike">
                        <a:solidFill>
                          <a:schemeClr val="accent1"/>
                        </a:solidFill>
                        <a:latin typeface="Arial"/>
                        <a:ea typeface="Arial"/>
                        <a:cs typeface="Arial"/>
                        <a:sym typeface="Arial"/>
                      </a:endParaRPr>
                    </a:p>
                  </a:txBody>
                  <a:tcPr marT="45725" marB="45725" marR="91450" marL="91450" anchor="ctr"/>
                </a:tc>
              </a:tr>
            </a:tbl>
          </a:graphicData>
        </a:graphic>
      </p:graphicFrame>
      <p:pic>
        <p:nvPicPr>
          <p:cNvPr id="103" name="Google Shape;103;p2"/>
          <p:cNvPicPr preferRelativeResize="0"/>
          <p:nvPr/>
        </p:nvPicPr>
        <p:blipFill rotWithShape="1">
          <a:blip r:embed="rId5">
            <a:alphaModFix/>
          </a:blip>
          <a:srcRect b="0" l="0" r="0" t="0"/>
          <a:stretch/>
        </p:blipFill>
        <p:spPr>
          <a:xfrm>
            <a:off x="166675" y="0"/>
            <a:ext cx="1249650" cy="684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
          <p:cNvSpPr txBox="1"/>
          <p:nvPr>
            <p:ph type="title"/>
          </p:nvPr>
        </p:nvSpPr>
        <p:spPr>
          <a:xfrm>
            <a:off x="683905" y="-228600"/>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Times New Roman"/>
              <a:buNone/>
            </a:pPr>
            <a:r>
              <a:rPr lang="en-IN" sz="2800">
                <a:latin typeface="Times New Roman"/>
                <a:ea typeface="Times New Roman"/>
                <a:cs typeface="Times New Roman"/>
                <a:sym typeface="Times New Roman"/>
              </a:rPr>
              <a:t>LITERATURE SURVEY</a:t>
            </a:r>
            <a:endParaRPr sz="2800"/>
          </a:p>
        </p:txBody>
      </p:sp>
      <p:graphicFrame>
        <p:nvGraphicFramePr>
          <p:cNvPr id="109" name="Google Shape;109;p3"/>
          <p:cNvGraphicFramePr/>
          <p:nvPr/>
        </p:nvGraphicFramePr>
        <p:xfrm>
          <a:off x="0" y="795595"/>
          <a:ext cx="3000000" cy="3000000"/>
        </p:xfrm>
        <a:graphic>
          <a:graphicData uri="http://schemas.openxmlformats.org/drawingml/2006/table">
            <a:tbl>
              <a:tblPr bandRow="1" firstRow="1">
                <a:noFill/>
                <a:tableStyleId>{7D5C6538-630E-460C-A919-5087956ADB80}</a:tableStyleId>
              </a:tblPr>
              <a:tblGrid>
                <a:gridCol w="1745325"/>
                <a:gridCol w="4077575"/>
                <a:gridCol w="2813850"/>
                <a:gridCol w="3555250"/>
              </a:tblGrid>
              <a:tr h="449000">
                <a:tc>
                  <a:txBody>
                    <a:bodyPr/>
                    <a:lstStyle/>
                    <a:p>
                      <a:pPr indent="0" lvl="0" marL="0" marR="0" rtl="0" algn="ctr">
                        <a:spcBef>
                          <a:spcPts val="0"/>
                        </a:spcBef>
                        <a:spcAft>
                          <a:spcPts val="0"/>
                        </a:spcAft>
                        <a:buNone/>
                      </a:pPr>
                      <a:r>
                        <a:rPr lang="en-IN" sz="1800" u="none" cap="none" strike="noStrike">
                          <a:solidFill>
                            <a:schemeClr val="dk1"/>
                          </a:solidFill>
                          <a:latin typeface="Times New Roman"/>
                          <a:ea typeface="Times New Roman"/>
                          <a:cs typeface="Times New Roman"/>
                          <a:sym typeface="Times New Roman"/>
                        </a:rPr>
                        <a:t>SR. NO.</a:t>
                      </a:r>
                      <a:endParaRPr sz="1800" u="none" cap="none" strike="noStrike">
                        <a:solidFill>
                          <a:schemeClr val="dk1"/>
                        </a:solidFill>
                        <a:latin typeface="Times New Roman"/>
                        <a:ea typeface="Times New Roman"/>
                        <a:cs typeface="Times New Roman"/>
                        <a:sym typeface="Times New Roman"/>
                      </a:endParaRPr>
                    </a:p>
                  </a:txBody>
                  <a:tcPr marT="45725" marB="45725" marR="91450" marL="91450" anchor="ctr"/>
                </a:tc>
                <a:tc>
                  <a:txBody>
                    <a:bodyPr/>
                    <a:lstStyle/>
                    <a:p>
                      <a:pPr indent="0" lvl="0" marL="0" marR="0" rtl="0" algn="ctr">
                        <a:spcBef>
                          <a:spcPts val="0"/>
                        </a:spcBef>
                        <a:spcAft>
                          <a:spcPts val="0"/>
                        </a:spcAft>
                        <a:buNone/>
                      </a:pPr>
                      <a:r>
                        <a:rPr lang="en-IN" sz="1800" u="none" cap="none" strike="noStrike">
                          <a:solidFill>
                            <a:schemeClr val="dk1"/>
                          </a:solidFill>
                          <a:latin typeface="Times New Roman"/>
                          <a:ea typeface="Times New Roman"/>
                          <a:cs typeface="Times New Roman"/>
                          <a:sym typeface="Times New Roman"/>
                        </a:rPr>
                        <a:t>TITLE OF PAPER</a:t>
                      </a:r>
                      <a:endParaRPr sz="1800" u="none" cap="none" strike="noStrike">
                        <a:solidFill>
                          <a:schemeClr val="dk1"/>
                        </a:solidFill>
                        <a:latin typeface="Times New Roman"/>
                        <a:ea typeface="Times New Roman"/>
                        <a:cs typeface="Times New Roman"/>
                        <a:sym typeface="Times New Roman"/>
                      </a:endParaRPr>
                    </a:p>
                  </a:txBody>
                  <a:tcPr marT="45725" marB="45725" marR="91450" marL="91450" anchor="ctr"/>
                </a:tc>
                <a:tc>
                  <a:txBody>
                    <a:bodyPr/>
                    <a:lstStyle/>
                    <a:p>
                      <a:pPr indent="0" lvl="0" marL="0" marR="0" rtl="0" algn="ctr">
                        <a:spcBef>
                          <a:spcPts val="0"/>
                        </a:spcBef>
                        <a:spcAft>
                          <a:spcPts val="0"/>
                        </a:spcAft>
                        <a:buNone/>
                      </a:pPr>
                      <a:r>
                        <a:rPr lang="en-IN" sz="1800" u="none" cap="none" strike="noStrike">
                          <a:solidFill>
                            <a:schemeClr val="dk1"/>
                          </a:solidFill>
                          <a:latin typeface="Times New Roman"/>
                          <a:ea typeface="Times New Roman"/>
                          <a:cs typeface="Times New Roman"/>
                          <a:sym typeface="Times New Roman"/>
                        </a:rPr>
                        <a:t>AUTHOR</a:t>
                      </a:r>
                      <a:endParaRPr sz="1800" u="none" cap="none" strike="noStrike">
                        <a:solidFill>
                          <a:schemeClr val="dk1"/>
                        </a:solidFill>
                        <a:latin typeface="Times New Roman"/>
                        <a:ea typeface="Times New Roman"/>
                        <a:cs typeface="Times New Roman"/>
                        <a:sym typeface="Times New Roman"/>
                      </a:endParaRPr>
                    </a:p>
                  </a:txBody>
                  <a:tcPr marT="45725" marB="45725" marR="91450" marL="91450" anchor="ctr"/>
                </a:tc>
                <a:tc>
                  <a:txBody>
                    <a:bodyPr/>
                    <a:lstStyle/>
                    <a:p>
                      <a:pPr indent="0" lvl="0" marL="0" marR="0" rtl="0" algn="ctr">
                        <a:spcBef>
                          <a:spcPts val="0"/>
                        </a:spcBef>
                        <a:spcAft>
                          <a:spcPts val="0"/>
                        </a:spcAft>
                        <a:buNone/>
                      </a:pPr>
                      <a:r>
                        <a:rPr lang="en-IN" sz="1800" u="none" cap="none" strike="noStrike">
                          <a:solidFill>
                            <a:schemeClr val="dk1"/>
                          </a:solidFill>
                          <a:latin typeface="Times New Roman"/>
                          <a:ea typeface="Times New Roman"/>
                          <a:cs typeface="Times New Roman"/>
                          <a:sym typeface="Times New Roman"/>
                        </a:rPr>
                        <a:t>REMARKS</a:t>
                      </a:r>
                      <a:endParaRPr>
                        <a:solidFill>
                          <a:schemeClr val="dk1"/>
                        </a:solidFill>
                      </a:endParaRPr>
                    </a:p>
                  </a:txBody>
                  <a:tcPr marT="45725" marB="45725" marR="91450" marL="91450" anchor="ctr"/>
                </a:tc>
              </a:tr>
              <a:tr h="1501950">
                <a:tc>
                  <a:txBody>
                    <a:bodyPr/>
                    <a:lstStyle/>
                    <a:p>
                      <a:pPr indent="0" lvl="0" marL="0" marR="0" rtl="0" algn="ctr">
                        <a:spcBef>
                          <a:spcPts val="0"/>
                        </a:spcBef>
                        <a:spcAft>
                          <a:spcPts val="0"/>
                        </a:spcAft>
                        <a:buNone/>
                      </a:pPr>
                      <a:r>
                        <a:rPr lang="en-IN" sz="1800" u="none" cap="none" strike="noStrike">
                          <a:latin typeface="Times New Roman"/>
                          <a:ea typeface="Times New Roman"/>
                          <a:cs typeface="Times New Roman"/>
                          <a:sym typeface="Times New Roman"/>
                        </a:rPr>
                        <a:t>4</a:t>
                      </a:r>
                      <a:endParaRPr/>
                    </a:p>
                    <a:p>
                      <a:pPr indent="0" lvl="0" marL="0" marR="0" rtl="0" algn="ctr">
                        <a:spcBef>
                          <a:spcPts val="0"/>
                        </a:spcBef>
                        <a:spcAft>
                          <a:spcPts val="0"/>
                        </a:spcAft>
                        <a:buNone/>
                      </a:pPr>
                      <a:r>
                        <a:t/>
                      </a:r>
                      <a:endParaRPr sz="1800" u="none" cap="none" strike="noStrike">
                        <a:latin typeface="Times New Roman"/>
                        <a:ea typeface="Times New Roman"/>
                        <a:cs typeface="Times New Roman"/>
                        <a:sym typeface="Times New Roman"/>
                      </a:endParaRPr>
                    </a:p>
                    <a:p>
                      <a:pPr indent="0" lvl="0" marL="0" marR="0" rtl="0" algn="ctr">
                        <a:spcBef>
                          <a:spcPts val="0"/>
                        </a:spcBef>
                        <a:spcAft>
                          <a:spcPts val="0"/>
                        </a:spcAft>
                        <a:buNone/>
                      </a:pPr>
                      <a:r>
                        <a:t/>
                      </a:r>
                      <a:endParaRPr sz="1800" u="none" cap="none" strike="noStrike">
                        <a:latin typeface="Times New Roman"/>
                        <a:ea typeface="Times New Roman"/>
                        <a:cs typeface="Times New Roman"/>
                        <a:sym typeface="Times New Roman"/>
                      </a:endParaRPr>
                    </a:p>
                  </a:txBody>
                  <a:tcPr marT="45725" marB="45725" marR="91450" marL="91450" anchor="ctr"/>
                </a:tc>
                <a:tc>
                  <a:txBody>
                    <a:bodyPr/>
                    <a:lstStyle/>
                    <a:p>
                      <a:pPr indent="0" lvl="0" marL="0" rtl="0" algn="l">
                        <a:lnSpc>
                          <a:spcPct val="115000"/>
                        </a:lnSpc>
                        <a:spcBef>
                          <a:spcPts val="0"/>
                        </a:spcBef>
                        <a:spcAft>
                          <a:spcPts val="0"/>
                        </a:spcAft>
                        <a:buClr>
                          <a:schemeClr val="dk1"/>
                        </a:buClr>
                        <a:buSzPts val="1100"/>
                        <a:buFont typeface="Arial"/>
                        <a:buNone/>
                      </a:pPr>
                      <a:r>
                        <a:rPr lang="en-IN">
                          <a:latin typeface="Arial"/>
                          <a:ea typeface="Arial"/>
                          <a:cs typeface="Arial"/>
                          <a:sym typeface="Arial"/>
                        </a:rPr>
                        <a:t>Digital audio watermarking for QoS assessment of MP3 music signals</a:t>
                      </a:r>
                      <a:endParaRPr>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a:solidFill>
                          <a:srgbClr val="333333"/>
                        </a:solidFill>
                        <a:highlight>
                          <a:srgbClr val="FFFFFF"/>
                        </a:highlight>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rPr lang="en-IN">
                          <a:latin typeface="Arial"/>
                          <a:ea typeface="Arial"/>
                          <a:cs typeface="Arial"/>
                          <a:sym typeface="Arial"/>
                        </a:rPr>
                        <a:t>F.Benedetto,G.Guinta, A.Neri</a:t>
                      </a:r>
                      <a:endParaRPr u="none" cap="none" strike="noStrike">
                        <a:latin typeface="Arial"/>
                        <a:ea typeface="Arial"/>
                        <a:cs typeface="Arial"/>
                        <a:sym typeface="Arial"/>
                      </a:endParaRPr>
                    </a:p>
                  </a:txBody>
                  <a:tcPr marT="45725" marB="45725" marR="91450" marL="91450" anchor="ctr"/>
                </a:tc>
                <a:tc>
                  <a:txBody>
                    <a:bodyPr/>
                    <a:lstStyle/>
                    <a:p>
                      <a:pPr indent="0" lvl="0" marL="0" marR="0" rtl="0" algn="l">
                        <a:lnSpc>
                          <a:spcPct val="100000"/>
                        </a:lnSpc>
                        <a:spcBef>
                          <a:spcPts val="0"/>
                        </a:spcBef>
                        <a:spcAft>
                          <a:spcPts val="0"/>
                        </a:spcAft>
                        <a:buClr>
                          <a:schemeClr val="dk1"/>
                        </a:buClr>
                        <a:buSzPts val="1800"/>
                        <a:buFont typeface="Calibri"/>
                        <a:buNone/>
                      </a:pPr>
                      <a:r>
                        <a:rPr lang="en-IN">
                          <a:latin typeface="Arial"/>
                          <a:ea typeface="Arial"/>
                          <a:cs typeface="Arial"/>
                          <a:sym typeface="Arial"/>
                        </a:rPr>
                        <a:t>This paper proposes an audio </a:t>
                      </a:r>
                      <a:r>
                        <a:rPr lang="en-IN">
                          <a:latin typeface="Arial"/>
                          <a:ea typeface="Arial"/>
                          <a:cs typeface="Arial"/>
                          <a:sym typeface="Arial"/>
                        </a:rPr>
                        <a:t>watermarking</a:t>
                      </a:r>
                      <a:r>
                        <a:rPr lang="en-IN">
                          <a:latin typeface="Arial"/>
                          <a:ea typeface="Arial"/>
                          <a:cs typeface="Arial"/>
                          <a:sym typeface="Arial"/>
                        </a:rPr>
                        <a:t> signal processing technique to provide a quality assessment of the </a:t>
                      </a:r>
                      <a:r>
                        <a:rPr lang="en-IN">
                          <a:latin typeface="Arial"/>
                          <a:ea typeface="Arial"/>
                          <a:cs typeface="Arial"/>
                          <a:sym typeface="Arial"/>
                        </a:rPr>
                        <a:t>received</a:t>
                      </a:r>
                      <a:r>
                        <a:rPr lang="en-IN">
                          <a:latin typeface="Arial"/>
                          <a:ea typeface="Arial"/>
                          <a:cs typeface="Arial"/>
                          <a:sym typeface="Arial"/>
                        </a:rPr>
                        <a:t> audio signal after coding/transmission process.</a:t>
                      </a:r>
                      <a:endParaRPr u="none" cap="none" strike="noStrike">
                        <a:latin typeface="Arial"/>
                        <a:ea typeface="Arial"/>
                        <a:cs typeface="Arial"/>
                        <a:sym typeface="Arial"/>
                      </a:endParaRPr>
                    </a:p>
                  </a:txBody>
                  <a:tcPr marT="45725" marB="45725" marR="91450" marL="91450"/>
                </a:tc>
              </a:tr>
              <a:tr h="1501950">
                <a:tc>
                  <a:txBody>
                    <a:bodyPr/>
                    <a:lstStyle/>
                    <a:p>
                      <a:pPr indent="0" lvl="0" marL="0" marR="0" rtl="0" algn="ctr">
                        <a:spcBef>
                          <a:spcPts val="0"/>
                        </a:spcBef>
                        <a:spcAft>
                          <a:spcPts val="0"/>
                        </a:spcAft>
                        <a:buNone/>
                      </a:pPr>
                      <a:r>
                        <a:rPr lang="en-IN" sz="1800" u="none" cap="none" strike="noStrike">
                          <a:latin typeface="Times New Roman"/>
                          <a:ea typeface="Times New Roman"/>
                          <a:cs typeface="Times New Roman"/>
                          <a:sym typeface="Times New Roman"/>
                        </a:rPr>
                        <a:t>5</a:t>
                      </a:r>
                      <a:endParaRPr/>
                    </a:p>
                    <a:p>
                      <a:pPr indent="0" lvl="0" marL="0" marR="0" rtl="0" algn="ctr">
                        <a:spcBef>
                          <a:spcPts val="0"/>
                        </a:spcBef>
                        <a:spcAft>
                          <a:spcPts val="0"/>
                        </a:spcAft>
                        <a:buNone/>
                      </a:pPr>
                      <a:r>
                        <a:t/>
                      </a:r>
                      <a:endParaRPr sz="1800" u="none" cap="none" strike="noStrike">
                        <a:latin typeface="Times New Roman"/>
                        <a:ea typeface="Times New Roman"/>
                        <a:cs typeface="Times New Roman"/>
                        <a:sym typeface="Times New Roman"/>
                      </a:endParaRPr>
                    </a:p>
                  </a:txBody>
                  <a:tcPr marT="45725" marB="45725" marR="91450" marL="91450" anchor="ctr"/>
                </a:tc>
                <a:tc>
                  <a:txBody>
                    <a:bodyPr/>
                    <a:lstStyle/>
                    <a:p>
                      <a:pPr indent="0" lvl="0" marL="0" rtl="0" algn="l">
                        <a:lnSpc>
                          <a:spcPct val="115000"/>
                        </a:lnSpc>
                        <a:spcBef>
                          <a:spcPts val="2400"/>
                        </a:spcBef>
                        <a:spcAft>
                          <a:spcPts val="0"/>
                        </a:spcAft>
                        <a:buClr>
                          <a:schemeClr val="dk1"/>
                        </a:buClr>
                        <a:buSzPts val="1100"/>
                        <a:buFont typeface="Arial"/>
                        <a:buNone/>
                      </a:pPr>
                      <a:r>
                        <a:rPr lang="en-IN">
                          <a:latin typeface="Arial"/>
                          <a:ea typeface="Arial"/>
                          <a:cs typeface="Arial"/>
                          <a:sym typeface="Arial"/>
                        </a:rPr>
                        <a:t>A blind quantum audio watermarking based on quantum discrete cosine transform</a:t>
                      </a:r>
                      <a:endParaRPr>
                        <a:latin typeface="Arial"/>
                        <a:ea typeface="Arial"/>
                        <a:cs typeface="Arial"/>
                        <a:sym typeface="Arial"/>
                      </a:endParaRPr>
                    </a:p>
                    <a:p>
                      <a:pPr indent="0" lvl="0" marL="0" marR="0" rtl="0" algn="l">
                        <a:lnSpc>
                          <a:spcPct val="100000"/>
                        </a:lnSpc>
                        <a:spcBef>
                          <a:spcPts val="600"/>
                        </a:spcBef>
                        <a:spcAft>
                          <a:spcPts val="0"/>
                        </a:spcAft>
                        <a:buClr>
                          <a:schemeClr val="dk1"/>
                        </a:buClr>
                        <a:buSzPts val="1800"/>
                        <a:buFont typeface="Calibri"/>
                        <a:buNone/>
                      </a:pPr>
                      <a:r>
                        <a:t/>
                      </a:r>
                      <a:endParaRPr>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rPr lang="en-IN">
                          <a:latin typeface="Arial"/>
                          <a:ea typeface="Arial"/>
                          <a:cs typeface="Arial"/>
                          <a:sym typeface="Arial"/>
                        </a:rPr>
                        <a:t>Mohsen </a:t>
                      </a:r>
                      <a:r>
                        <a:rPr lang="en-IN">
                          <a:latin typeface="Arial"/>
                          <a:ea typeface="Arial"/>
                          <a:cs typeface="Arial"/>
                          <a:sym typeface="Arial"/>
                        </a:rPr>
                        <a:t>Yousefi</a:t>
                      </a:r>
                      <a:r>
                        <a:rPr lang="en-IN">
                          <a:latin typeface="Arial"/>
                          <a:ea typeface="Arial"/>
                          <a:cs typeface="Arial"/>
                          <a:sym typeface="Arial"/>
                        </a:rPr>
                        <a:t> Nejad, Mohammad Mosleh</a:t>
                      </a:r>
                      <a:endParaRPr u="none" cap="none" strike="noStrike">
                        <a:latin typeface="Arial"/>
                        <a:ea typeface="Arial"/>
                        <a:cs typeface="Arial"/>
                        <a:sym typeface="Arial"/>
                      </a:endParaRPr>
                    </a:p>
                  </a:txBody>
                  <a:tcPr marT="45725" marB="45725" marR="91450" marL="91450" anchor="ctr"/>
                </a:tc>
                <a:tc>
                  <a:txBody>
                    <a:bodyPr/>
                    <a:lstStyle/>
                    <a:p>
                      <a:pPr indent="0" lvl="0" marL="0" marR="0" rtl="0" algn="l">
                        <a:lnSpc>
                          <a:spcPct val="100000"/>
                        </a:lnSpc>
                        <a:spcBef>
                          <a:spcPts val="0"/>
                        </a:spcBef>
                        <a:spcAft>
                          <a:spcPts val="0"/>
                        </a:spcAft>
                        <a:buClr>
                          <a:schemeClr val="dk1"/>
                        </a:buClr>
                        <a:buSzPts val="1800"/>
                        <a:buFont typeface="Calibri"/>
                        <a:buNone/>
                      </a:pPr>
                      <a:r>
                        <a:rPr lang="en-IN">
                          <a:latin typeface="Arial"/>
                          <a:ea typeface="Arial"/>
                          <a:cs typeface="Arial"/>
                          <a:sym typeface="Arial"/>
                        </a:rPr>
                        <a:t>This study presents a blind quantum audio watermarking scheme based on quantum discrete cosine transform (qDCT). The quantum audio signal in quantum representation of discrete signal (QRDS) is transformed into frequency domain using qDCT. The medium frequency components are selected as the target of watermarking.</a:t>
                      </a:r>
                      <a:endParaRPr u="none" cap="none" strike="noStrike">
                        <a:latin typeface="Arial"/>
                        <a:ea typeface="Arial"/>
                        <a:cs typeface="Arial"/>
                        <a:sym typeface="Arial"/>
                      </a:endParaRPr>
                    </a:p>
                  </a:txBody>
                  <a:tcPr marT="45725" marB="45725" marR="91450" marL="91450"/>
                </a:tc>
              </a:tr>
              <a:tr h="1264800">
                <a:tc>
                  <a:txBody>
                    <a:bodyPr/>
                    <a:lstStyle/>
                    <a:p>
                      <a:pPr indent="0" lvl="0" marL="0" marR="0" rtl="0" algn="ctr">
                        <a:spcBef>
                          <a:spcPts val="0"/>
                        </a:spcBef>
                        <a:spcAft>
                          <a:spcPts val="0"/>
                        </a:spcAft>
                        <a:buNone/>
                      </a:pPr>
                      <a:r>
                        <a:rPr lang="en-IN" sz="1800" u="none" cap="none" strike="noStrike">
                          <a:latin typeface="Times New Roman"/>
                          <a:ea typeface="Times New Roman"/>
                          <a:cs typeface="Times New Roman"/>
                          <a:sym typeface="Times New Roman"/>
                        </a:rPr>
                        <a:t>6</a:t>
                      </a:r>
                      <a:endParaRPr/>
                    </a:p>
                  </a:txBody>
                  <a:tcPr marT="45725" marB="45725" marR="91450" marL="91450" anchor="ctr"/>
                </a:tc>
                <a:tc>
                  <a:txBody>
                    <a:bodyPr/>
                    <a:lstStyle/>
                    <a:p>
                      <a:pPr indent="0" lvl="0" marL="0" marR="0" rtl="0" algn="l">
                        <a:spcBef>
                          <a:spcPts val="0"/>
                        </a:spcBef>
                        <a:spcAft>
                          <a:spcPts val="0"/>
                        </a:spcAft>
                        <a:buClr>
                          <a:schemeClr val="dk1"/>
                        </a:buClr>
                        <a:buSzPts val="1100"/>
                        <a:buFont typeface="Arial"/>
                        <a:buNone/>
                      </a:pPr>
                      <a:r>
                        <a:rPr lang="en-IN">
                          <a:latin typeface="Arial"/>
                          <a:ea typeface="Arial"/>
                          <a:cs typeface="Arial"/>
                          <a:sym typeface="Arial"/>
                        </a:rPr>
                        <a:t>Development of an audio watermarking with decentralization of the</a:t>
                      </a:r>
                      <a:endParaRPr>
                        <a:latin typeface="Arial"/>
                        <a:ea typeface="Arial"/>
                        <a:cs typeface="Arial"/>
                        <a:sym typeface="Arial"/>
                      </a:endParaRPr>
                    </a:p>
                    <a:p>
                      <a:pPr indent="0" lvl="0" marL="0" marR="0" rtl="0" algn="l">
                        <a:spcBef>
                          <a:spcPts val="0"/>
                        </a:spcBef>
                        <a:spcAft>
                          <a:spcPts val="0"/>
                        </a:spcAft>
                        <a:buClr>
                          <a:schemeClr val="dk1"/>
                        </a:buClr>
                        <a:buSzPts val="1100"/>
                        <a:buFont typeface="Arial"/>
                        <a:buNone/>
                      </a:pPr>
                      <a:r>
                        <a:rPr lang="en-IN">
                          <a:latin typeface="Arial"/>
                          <a:ea typeface="Arial"/>
                          <a:cs typeface="Arial"/>
                          <a:sym typeface="Arial"/>
                        </a:rPr>
                        <a:t>watermarks</a:t>
                      </a:r>
                      <a:endParaRPr>
                        <a:latin typeface="Arial"/>
                        <a:ea typeface="Arial"/>
                        <a:cs typeface="Arial"/>
                        <a:sym typeface="Arial"/>
                      </a:endParaRPr>
                    </a:p>
                    <a:p>
                      <a:pPr indent="0" lvl="0" marL="0" marR="0" rtl="0" algn="l">
                        <a:spcBef>
                          <a:spcPts val="0"/>
                        </a:spcBef>
                        <a:spcAft>
                          <a:spcPts val="0"/>
                        </a:spcAft>
                        <a:buNone/>
                      </a:pPr>
                      <a:r>
                        <a:t/>
                      </a:r>
                      <a:endParaRPr>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rPr lang="en-IN">
                          <a:latin typeface="Arial"/>
                          <a:ea typeface="Arial"/>
                          <a:cs typeface="Arial"/>
                          <a:sym typeface="Arial"/>
                        </a:rPr>
                        <a:t>Amita Singha, Muhammad Ahsan Ullah</a:t>
                      </a:r>
                      <a:endParaRPr>
                        <a:latin typeface="Arial"/>
                        <a:ea typeface="Arial"/>
                        <a:cs typeface="Arial"/>
                        <a:sym typeface="Arial"/>
                      </a:endParaRPr>
                    </a:p>
                    <a:p>
                      <a:pPr indent="0" lvl="0" marL="0" marR="0" rtl="0" algn="l">
                        <a:spcBef>
                          <a:spcPts val="0"/>
                        </a:spcBef>
                        <a:spcAft>
                          <a:spcPts val="0"/>
                        </a:spcAft>
                        <a:buNone/>
                      </a:pPr>
                      <a:r>
                        <a:t/>
                      </a:r>
                      <a:endParaRPr>
                        <a:latin typeface="Arial"/>
                        <a:ea typeface="Arial"/>
                        <a:cs typeface="Arial"/>
                        <a:sym typeface="Arial"/>
                      </a:endParaRPr>
                    </a:p>
                  </a:txBody>
                  <a:tcPr marT="45725" marB="45725" marR="91450" marL="91450" anchor="ctr"/>
                </a:tc>
                <a:tc>
                  <a:txBody>
                    <a:bodyPr/>
                    <a:lstStyle/>
                    <a:p>
                      <a:pPr indent="0" lvl="0" marL="0" marR="0" rtl="0" algn="l">
                        <a:lnSpc>
                          <a:spcPct val="100000"/>
                        </a:lnSpc>
                        <a:spcBef>
                          <a:spcPts val="0"/>
                        </a:spcBef>
                        <a:spcAft>
                          <a:spcPts val="0"/>
                        </a:spcAft>
                        <a:buClr>
                          <a:schemeClr val="dk1"/>
                        </a:buClr>
                        <a:buSzPts val="1100"/>
                        <a:buFont typeface="Arial"/>
                        <a:buNone/>
                      </a:pPr>
                      <a:r>
                        <a:rPr lang="en-IN">
                          <a:latin typeface="Arial"/>
                          <a:ea typeface="Arial"/>
                          <a:cs typeface="Arial"/>
                          <a:sym typeface="Arial"/>
                        </a:rPr>
                        <a:t> The proposed technique is executed by incorporating multi-level DWT along with the use</a:t>
                      </a:r>
                      <a:endParaRPr>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lang="en-IN">
                          <a:latin typeface="Arial"/>
                          <a:ea typeface="Arial"/>
                          <a:cs typeface="Arial"/>
                          <a:sym typeface="Arial"/>
                        </a:rPr>
                        <a:t>of multiple images with different sizes as watermarks.</a:t>
                      </a:r>
                      <a:endParaRPr>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Calibri"/>
                        <a:buNone/>
                      </a:pPr>
                      <a:r>
                        <a:t/>
                      </a:r>
                      <a:endParaRPr>
                        <a:latin typeface="Arial"/>
                        <a:ea typeface="Arial"/>
                        <a:cs typeface="Arial"/>
                        <a:sym typeface="Arial"/>
                      </a:endParaRPr>
                    </a:p>
                  </a:txBody>
                  <a:tcPr marT="45725" marB="45725" marR="91450" marL="91450"/>
                </a:tc>
              </a:tr>
            </a:tbl>
          </a:graphicData>
        </a:graphic>
      </p:graphicFrame>
      <p:sp>
        <p:nvSpPr>
          <p:cNvPr id="110" name="Google Shape;110;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pic>
        <p:nvPicPr>
          <p:cNvPr id="111" name="Google Shape;111;p3"/>
          <p:cNvPicPr preferRelativeResize="0"/>
          <p:nvPr/>
        </p:nvPicPr>
        <p:blipFill rotWithShape="1">
          <a:blip r:embed="rId3">
            <a:alphaModFix/>
          </a:blip>
          <a:srcRect b="0" l="0" r="0" t="0"/>
          <a:stretch/>
        </p:blipFill>
        <p:spPr>
          <a:xfrm>
            <a:off x="166675" y="0"/>
            <a:ext cx="1249650" cy="684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4"/>
          <p:cNvSpPr txBox="1"/>
          <p:nvPr>
            <p:ph type="title"/>
          </p:nvPr>
        </p:nvSpPr>
        <p:spPr>
          <a:xfrm>
            <a:off x="838200" y="549031"/>
            <a:ext cx="10515600" cy="711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200"/>
              <a:buFont typeface="Times New Roman"/>
              <a:buNone/>
            </a:pPr>
            <a:r>
              <a:rPr lang="en-IN" sz="3200">
                <a:latin typeface="Times New Roman"/>
                <a:ea typeface="Times New Roman"/>
                <a:cs typeface="Times New Roman"/>
                <a:sym typeface="Times New Roman"/>
              </a:rPr>
              <a:t>Problem Formulation </a:t>
            </a:r>
            <a:endParaRPr/>
          </a:p>
        </p:txBody>
      </p:sp>
      <p:sp>
        <p:nvSpPr>
          <p:cNvPr id="117" name="Google Shape;117;p4"/>
          <p:cNvSpPr txBox="1"/>
          <p:nvPr>
            <p:ph idx="1" type="body"/>
          </p:nvPr>
        </p:nvSpPr>
        <p:spPr>
          <a:xfrm>
            <a:off x="838200" y="1600200"/>
            <a:ext cx="10515600" cy="4483099"/>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000"/>
              <a:buChar char="•"/>
            </a:pPr>
            <a:r>
              <a:rPr lang="en-IN" sz="2000">
                <a:latin typeface="Arial"/>
                <a:ea typeface="Arial"/>
                <a:cs typeface="Arial"/>
                <a:sym typeface="Arial"/>
              </a:rPr>
              <a:t>In today's world we know the importance of encryption and privacy and with data being the most prized possession it is more important than ever to protect that data. Therefore for our project we are aiming at using this as our principal objective for protecting signal and audio during transmission. </a:t>
            </a:r>
            <a:endParaRPr sz="2000">
              <a:latin typeface="Arial"/>
              <a:ea typeface="Arial"/>
              <a:cs typeface="Arial"/>
              <a:sym typeface="Arial"/>
            </a:endParaRPr>
          </a:p>
          <a:p>
            <a:pPr indent="-228600" lvl="0" marL="228600" rtl="0" algn="l">
              <a:lnSpc>
                <a:spcPct val="150000"/>
              </a:lnSpc>
              <a:spcBef>
                <a:spcPts val="1000"/>
              </a:spcBef>
              <a:spcAft>
                <a:spcPts val="0"/>
              </a:spcAft>
              <a:buClr>
                <a:schemeClr val="dk1"/>
              </a:buClr>
              <a:buSzPts val="2000"/>
              <a:buChar char="•"/>
            </a:pPr>
            <a:r>
              <a:rPr lang="en-IN" sz="2000">
                <a:latin typeface="Arial"/>
                <a:ea typeface="Arial"/>
                <a:cs typeface="Arial"/>
                <a:sym typeface="Arial"/>
              </a:rPr>
              <a:t>To do this will use digital watermarking and using a digital image/unique code superimposing the signal and then transposing that image as a watermark on the audio signal.</a:t>
            </a:r>
            <a:endParaRPr sz="2000">
              <a:latin typeface="Arial"/>
              <a:ea typeface="Arial"/>
              <a:cs typeface="Arial"/>
              <a:sym typeface="Arial"/>
            </a:endParaRPr>
          </a:p>
          <a:p>
            <a:pPr indent="-228600" lvl="0" marL="228600" rtl="0" algn="l">
              <a:lnSpc>
                <a:spcPct val="150000"/>
              </a:lnSpc>
              <a:spcBef>
                <a:spcPts val="1000"/>
              </a:spcBef>
              <a:spcAft>
                <a:spcPts val="0"/>
              </a:spcAft>
              <a:buClr>
                <a:schemeClr val="dk1"/>
              </a:buClr>
              <a:buSzPts val="2000"/>
              <a:buChar char="•"/>
            </a:pPr>
            <a:r>
              <a:rPr lang="en-IN" sz="2000">
                <a:latin typeface="Arial"/>
                <a:ea typeface="Arial"/>
                <a:cs typeface="Arial"/>
                <a:sym typeface="Arial"/>
              </a:rPr>
              <a:t>We believe that doing so will uniquely enhance the audio signal many times. </a:t>
            </a:r>
            <a:endParaRPr sz="1800">
              <a:latin typeface="Arial"/>
              <a:ea typeface="Arial"/>
              <a:cs typeface="Arial"/>
              <a:sym typeface="Arial"/>
            </a:endParaRPr>
          </a:p>
        </p:txBody>
      </p:sp>
      <p:sp>
        <p:nvSpPr>
          <p:cNvPr id="118" name="Google Shape;11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pic>
        <p:nvPicPr>
          <p:cNvPr id="119" name="Google Shape;119;p4"/>
          <p:cNvPicPr preferRelativeResize="0"/>
          <p:nvPr/>
        </p:nvPicPr>
        <p:blipFill rotWithShape="1">
          <a:blip r:embed="rId3">
            <a:alphaModFix/>
          </a:blip>
          <a:srcRect b="0" l="0" r="0" t="0"/>
          <a:stretch/>
        </p:blipFill>
        <p:spPr>
          <a:xfrm>
            <a:off x="166675" y="0"/>
            <a:ext cx="1249650" cy="684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Times New Roman"/>
              <a:buNone/>
            </a:pPr>
            <a:r>
              <a:rPr lang="en-IN" sz="3200">
                <a:latin typeface="Times New Roman"/>
                <a:ea typeface="Times New Roman"/>
                <a:cs typeface="Times New Roman"/>
                <a:sym typeface="Times New Roman"/>
              </a:rPr>
              <a:t>Objective</a:t>
            </a:r>
            <a:endParaRPr/>
          </a:p>
        </p:txBody>
      </p:sp>
      <p:sp>
        <p:nvSpPr>
          <p:cNvPr id="125" name="Google Shape;125;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55600" lvl="0" marL="457200" rtl="0" algn="l">
              <a:lnSpc>
                <a:spcPct val="90000"/>
              </a:lnSpc>
              <a:spcBef>
                <a:spcPts val="0"/>
              </a:spcBef>
              <a:spcAft>
                <a:spcPts val="0"/>
              </a:spcAft>
              <a:buSzPts val="2000"/>
              <a:buFont typeface="Arial"/>
              <a:buChar char="•"/>
            </a:pPr>
            <a:r>
              <a:rPr lang="en-IN" sz="2000">
                <a:latin typeface="Arial"/>
                <a:ea typeface="Arial"/>
                <a:cs typeface="Arial"/>
                <a:sym typeface="Arial"/>
              </a:rPr>
              <a:t>As we all know in this digital era data is the most valuable possession that one has. Hence in order to ensure the security and confidentiality of the content present in audio signals, we propose the idea of </a:t>
            </a:r>
            <a:r>
              <a:rPr lang="en-IN" sz="2000">
                <a:latin typeface="Arial"/>
                <a:ea typeface="Arial"/>
                <a:cs typeface="Arial"/>
                <a:sym typeface="Arial"/>
              </a:rPr>
              <a:t>protecting an audio signal or audio file by encrypting it with a digital watermark. </a:t>
            </a:r>
            <a:endParaRPr sz="2000">
              <a:latin typeface="Arial"/>
              <a:ea typeface="Arial"/>
              <a:cs typeface="Arial"/>
              <a:sym typeface="Arial"/>
            </a:endParaRPr>
          </a:p>
          <a:p>
            <a:pPr indent="0" lvl="0" marL="457200" rtl="0" algn="l">
              <a:lnSpc>
                <a:spcPct val="90000"/>
              </a:lnSpc>
              <a:spcBef>
                <a:spcPts val="0"/>
              </a:spcBef>
              <a:spcAft>
                <a:spcPts val="0"/>
              </a:spcAft>
              <a:buNone/>
            </a:pPr>
            <a:r>
              <a:t/>
            </a:r>
            <a:endParaRPr sz="2000">
              <a:latin typeface="Arial"/>
              <a:ea typeface="Arial"/>
              <a:cs typeface="Arial"/>
              <a:sym typeface="Arial"/>
            </a:endParaRPr>
          </a:p>
          <a:p>
            <a:pPr indent="-355600" lvl="0" marL="457200" rtl="0" algn="l">
              <a:lnSpc>
                <a:spcPct val="90000"/>
              </a:lnSpc>
              <a:spcBef>
                <a:spcPts val="0"/>
              </a:spcBef>
              <a:spcAft>
                <a:spcPts val="0"/>
              </a:spcAft>
              <a:buSzPts val="2000"/>
              <a:buFont typeface="Arial"/>
              <a:buChar char="•"/>
            </a:pPr>
            <a:r>
              <a:rPr lang="en-IN" sz="2000">
                <a:latin typeface="Arial"/>
                <a:ea typeface="Arial"/>
                <a:cs typeface="Arial"/>
                <a:sym typeface="Arial"/>
              </a:rPr>
              <a:t>This will ensure that each audio signal transmission and reception is protected from both ends of the communication.</a:t>
            </a:r>
            <a:endParaRPr sz="2000">
              <a:latin typeface="Arial"/>
              <a:ea typeface="Arial"/>
              <a:cs typeface="Arial"/>
              <a:sym typeface="Arial"/>
            </a:endParaRPr>
          </a:p>
          <a:p>
            <a:pPr indent="0" lvl="0" marL="228600" rtl="0" algn="l">
              <a:lnSpc>
                <a:spcPct val="90000"/>
              </a:lnSpc>
              <a:spcBef>
                <a:spcPts val="0"/>
              </a:spcBef>
              <a:spcAft>
                <a:spcPts val="0"/>
              </a:spcAft>
              <a:buNone/>
            </a:pPr>
            <a:r>
              <a:t/>
            </a:r>
            <a:endParaRPr sz="2500">
              <a:latin typeface="Arial"/>
              <a:ea typeface="Arial"/>
              <a:cs typeface="Arial"/>
              <a:sym typeface="Arial"/>
            </a:endParaRPr>
          </a:p>
          <a:p>
            <a:pPr indent="0" lvl="0" marL="0" rtl="0" algn="l">
              <a:lnSpc>
                <a:spcPct val="90000"/>
              </a:lnSpc>
              <a:spcBef>
                <a:spcPts val="0"/>
              </a:spcBef>
              <a:spcAft>
                <a:spcPts val="0"/>
              </a:spcAft>
              <a:buNone/>
            </a:pPr>
            <a:r>
              <a:t/>
            </a:r>
            <a:endParaRPr sz="2500">
              <a:latin typeface="Arial"/>
              <a:ea typeface="Arial"/>
              <a:cs typeface="Arial"/>
              <a:sym typeface="Arial"/>
            </a:endParaRPr>
          </a:p>
          <a:p>
            <a:pPr indent="0" lvl="0" marL="0" rtl="0" algn="l">
              <a:lnSpc>
                <a:spcPct val="90000"/>
              </a:lnSpc>
              <a:spcBef>
                <a:spcPts val="1000"/>
              </a:spcBef>
              <a:spcAft>
                <a:spcPts val="0"/>
              </a:spcAft>
              <a:buClr>
                <a:schemeClr val="dk1"/>
              </a:buClr>
              <a:buSzPts val="2800"/>
              <a:buNone/>
            </a:pPr>
            <a:r>
              <a:t/>
            </a:r>
            <a:endParaRPr/>
          </a:p>
        </p:txBody>
      </p:sp>
      <p:sp>
        <p:nvSpPr>
          <p:cNvPr id="126" name="Google Shape;126;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pic>
        <p:nvPicPr>
          <p:cNvPr id="127" name="Google Shape;127;p5"/>
          <p:cNvPicPr preferRelativeResize="0"/>
          <p:nvPr/>
        </p:nvPicPr>
        <p:blipFill rotWithShape="1">
          <a:blip r:embed="rId3">
            <a:alphaModFix/>
          </a:blip>
          <a:srcRect b="0" l="0" r="0" t="0"/>
          <a:stretch/>
        </p:blipFill>
        <p:spPr>
          <a:xfrm>
            <a:off x="166675" y="0"/>
            <a:ext cx="1249650" cy="684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6"/>
          <p:cNvSpPr txBox="1"/>
          <p:nvPr>
            <p:ph type="title"/>
          </p:nvPr>
        </p:nvSpPr>
        <p:spPr>
          <a:xfrm>
            <a:off x="838200" y="0"/>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Times New Roman"/>
              <a:buNone/>
            </a:pPr>
            <a:r>
              <a:rPr lang="en-IN" sz="3200">
                <a:latin typeface="Times New Roman"/>
                <a:ea typeface="Times New Roman"/>
                <a:cs typeface="Times New Roman"/>
                <a:sym typeface="Times New Roman"/>
              </a:rPr>
              <a:t>Methodology </a:t>
            </a:r>
            <a:endParaRPr/>
          </a:p>
        </p:txBody>
      </p:sp>
      <p:sp>
        <p:nvSpPr>
          <p:cNvPr id="133" name="Google Shape;133;p6"/>
          <p:cNvSpPr txBox="1"/>
          <p:nvPr>
            <p:ph idx="1" type="body"/>
          </p:nvPr>
        </p:nvSpPr>
        <p:spPr>
          <a:xfrm>
            <a:off x="838200" y="1325576"/>
            <a:ext cx="10515600" cy="5191800"/>
          </a:xfrm>
          <a:prstGeom prst="rect">
            <a:avLst/>
          </a:prstGeom>
          <a:noFill/>
          <a:ln>
            <a:noFill/>
          </a:ln>
        </p:spPr>
        <p:txBody>
          <a:bodyPr anchorCtr="0" anchor="t" bIns="45700" lIns="91425" spcFirstLastPara="1" rIns="91425" wrap="square" tIns="45700">
            <a:normAutofit/>
          </a:bodyPr>
          <a:lstStyle/>
          <a:p>
            <a:pPr indent="-215900" lvl="0" marL="228600" rtl="0" algn="l">
              <a:lnSpc>
                <a:spcPct val="150000"/>
              </a:lnSpc>
              <a:spcBef>
                <a:spcPts val="1000"/>
              </a:spcBef>
              <a:spcAft>
                <a:spcPts val="0"/>
              </a:spcAft>
              <a:buClr>
                <a:schemeClr val="dk1"/>
              </a:buClr>
              <a:buSzPts val="1600"/>
              <a:buAutoNum type="arabicPeriod"/>
            </a:pPr>
            <a:r>
              <a:rPr lang="en-IN" sz="1600">
                <a:latin typeface="Arial"/>
                <a:ea typeface="Arial"/>
                <a:cs typeface="Arial"/>
                <a:sym typeface="Arial"/>
              </a:rPr>
              <a:t>We started with the classification of the audio </a:t>
            </a:r>
            <a:r>
              <a:rPr lang="en-IN" sz="1600">
                <a:latin typeface="Arial"/>
                <a:ea typeface="Arial"/>
                <a:cs typeface="Arial"/>
                <a:sym typeface="Arial"/>
              </a:rPr>
              <a:t>signal</a:t>
            </a:r>
            <a:r>
              <a:rPr lang="en-IN" sz="1600">
                <a:latin typeface="Arial"/>
                <a:ea typeface="Arial"/>
                <a:cs typeface="Arial"/>
                <a:sym typeface="Arial"/>
              </a:rPr>
              <a:t> and dividing it by parameters such as their bandwidth, nominal level, power level in decibels (dB), and voltage level. The relationship between power and voltage is determined by the impedance of the signal path. Signal paths may be single-ended or balanced.</a:t>
            </a:r>
            <a:endParaRPr sz="1600">
              <a:latin typeface="Arial"/>
              <a:ea typeface="Arial"/>
              <a:cs typeface="Arial"/>
              <a:sym typeface="Arial"/>
            </a:endParaRPr>
          </a:p>
          <a:p>
            <a:pPr indent="-215900" lvl="0" marL="228600" rtl="0" algn="l">
              <a:lnSpc>
                <a:spcPct val="150000"/>
              </a:lnSpc>
              <a:spcBef>
                <a:spcPts val="1000"/>
              </a:spcBef>
              <a:spcAft>
                <a:spcPts val="0"/>
              </a:spcAft>
              <a:buSzPts val="1600"/>
              <a:buFont typeface="Arial"/>
              <a:buAutoNum type="arabicPeriod"/>
            </a:pPr>
            <a:r>
              <a:rPr lang="en-IN" sz="1600">
                <a:latin typeface="Arial"/>
                <a:ea typeface="Arial"/>
                <a:cs typeface="Arial"/>
                <a:sym typeface="Arial"/>
              </a:rPr>
              <a:t>After analysis some research papers we found that audio  signals have somewhat standardized levels depending on the application. Outputs of professional mixing consoles are most commonly at line level. Consumer audio equipment will also output at a lower line level. Microphones generally output at an even lower level, commonly referred to as mic level. For our project we will focus on the line level.</a:t>
            </a:r>
            <a:endParaRPr sz="1600">
              <a:latin typeface="Arial"/>
              <a:ea typeface="Arial"/>
              <a:cs typeface="Arial"/>
              <a:sym typeface="Arial"/>
            </a:endParaRPr>
          </a:p>
          <a:p>
            <a:pPr indent="-215900" lvl="0" marL="228600" rtl="0" algn="l">
              <a:lnSpc>
                <a:spcPct val="150000"/>
              </a:lnSpc>
              <a:spcBef>
                <a:spcPts val="0"/>
              </a:spcBef>
              <a:spcAft>
                <a:spcPts val="0"/>
              </a:spcAft>
              <a:buSzPts val="1600"/>
              <a:buAutoNum type="arabicPeriod"/>
            </a:pPr>
            <a:r>
              <a:rPr lang="en-IN" sz="1600">
                <a:latin typeface="Arial"/>
                <a:ea typeface="Arial"/>
                <a:cs typeface="Arial"/>
                <a:sym typeface="Arial"/>
              </a:rPr>
              <a:t>For our work we will be using </a:t>
            </a:r>
            <a:r>
              <a:rPr b="1" lang="en-IN" sz="1600">
                <a:latin typeface="Arial"/>
                <a:ea typeface="Arial"/>
                <a:cs typeface="Arial"/>
                <a:sym typeface="Arial"/>
              </a:rPr>
              <a:t>MATLAB and Audacity</a:t>
            </a:r>
            <a:r>
              <a:rPr lang="en-IN" sz="1600">
                <a:latin typeface="Arial"/>
                <a:ea typeface="Arial"/>
                <a:cs typeface="Arial"/>
                <a:sym typeface="Arial"/>
              </a:rPr>
              <a:t> which is an open source - multi platform software. </a:t>
            </a:r>
            <a:r>
              <a:rPr lang="en-IN" sz="1600">
                <a:latin typeface="Arial"/>
                <a:ea typeface="Arial"/>
                <a:cs typeface="Arial"/>
                <a:sym typeface="Arial"/>
              </a:rPr>
              <a:t>This is an</a:t>
            </a:r>
            <a:r>
              <a:rPr lang="en-IN" sz="1600">
                <a:latin typeface="Arial"/>
                <a:ea typeface="Arial"/>
                <a:cs typeface="Arial"/>
                <a:sym typeface="Arial"/>
              </a:rPr>
              <a:t> inhouse project for which the minimum specifications required to run the project are as follows:</a:t>
            </a:r>
            <a:endParaRPr sz="1600">
              <a:latin typeface="Arial"/>
              <a:ea typeface="Arial"/>
              <a:cs typeface="Arial"/>
              <a:sym typeface="Arial"/>
            </a:endParaRPr>
          </a:p>
          <a:p>
            <a:pPr indent="-215900" lvl="1" marL="685800" rtl="0" algn="l">
              <a:lnSpc>
                <a:spcPct val="150000"/>
              </a:lnSpc>
              <a:spcBef>
                <a:spcPts val="1000"/>
              </a:spcBef>
              <a:spcAft>
                <a:spcPts val="0"/>
              </a:spcAft>
              <a:buSzPts val="1600"/>
              <a:buAutoNum type="alphaLcPeriod"/>
            </a:pPr>
            <a:r>
              <a:rPr lang="en-IN" sz="1600">
                <a:latin typeface="Arial"/>
                <a:ea typeface="Arial"/>
                <a:cs typeface="Arial"/>
                <a:sym typeface="Arial"/>
              </a:rPr>
              <a:t>OS - Windows 7 and Above</a:t>
            </a:r>
            <a:endParaRPr sz="1600">
              <a:latin typeface="Arial"/>
              <a:ea typeface="Arial"/>
              <a:cs typeface="Arial"/>
              <a:sym typeface="Arial"/>
            </a:endParaRPr>
          </a:p>
          <a:p>
            <a:pPr indent="-215900" lvl="1" marL="685800" rtl="0" algn="l">
              <a:lnSpc>
                <a:spcPct val="150000"/>
              </a:lnSpc>
              <a:spcBef>
                <a:spcPts val="1000"/>
              </a:spcBef>
              <a:spcAft>
                <a:spcPts val="0"/>
              </a:spcAft>
              <a:buSzPts val="1600"/>
              <a:buAutoNum type="alphaLcPeriod"/>
            </a:pPr>
            <a:r>
              <a:rPr lang="en-IN" sz="1600">
                <a:latin typeface="Arial"/>
                <a:ea typeface="Arial"/>
                <a:cs typeface="Arial"/>
                <a:sym typeface="Arial"/>
              </a:rPr>
              <a:t>Processing power - 1.8GHz minimum</a:t>
            </a:r>
            <a:endParaRPr sz="1600">
              <a:latin typeface="Arial"/>
              <a:ea typeface="Arial"/>
              <a:cs typeface="Arial"/>
              <a:sym typeface="Arial"/>
            </a:endParaRPr>
          </a:p>
          <a:p>
            <a:pPr indent="-215900" lvl="1" marL="685800" rtl="0" algn="l">
              <a:lnSpc>
                <a:spcPct val="150000"/>
              </a:lnSpc>
              <a:spcBef>
                <a:spcPts val="1000"/>
              </a:spcBef>
              <a:spcAft>
                <a:spcPts val="0"/>
              </a:spcAft>
              <a:buSzPts val="1600"/>
              <a:buAutoNum type="alphaLcPeriod"/>
            </a:pPr>
            <a:r>
              <a:rPr lang="en-IN" sz="1600">
                <a:latin typeface="Arial"/>
                <a:ea typeface="Arial"/>
                <a:cs typeface="Arial"/>
                <a:sym typeface="Arial"/>
              </a:rPr>
              <a:t>RAM - 2GB and above</a:t>
            </a:r>
            <a:endParaRPr sz="1200">
              <a:latin typeface="Arial"/>
              <a:ea typeface="Arial"/>
              <a:cs typeface="Arial"/>
              <a:sym typeface="Arial"/>
            </a:endParaRPr>
          </a:p>
        </p:txBody>
      </p:sp>
      <p:sp>
        <p:nvSpPr>
          <p:cNvPr id="134" name="Google Shape;13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pic>
        <p:nvPicPr>
          <p:cNvPr id="135" name="Google Shape;135;p6"/>
          <p:cNvPicPr preferRelativeResize="0"/>
          <p:nvPr/>
        </p:nvPicPr>
        <p:blipFill rotWithShape="1">
          <a:blip r:embed="rId3">
            <a:alphaModFix/>
          </a:blip>
          <a:srcRect b="0" l="0" r="0" t="0"/>
          <a:stretch/>
        </p:blipFill>
        <p:spPr>
          <a:xfrm>
            <a:off x="166675" y="0"/>
            <a:ext cx="1249650" cy="684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7"/>
          <p:cNvSpPr txBox="1"/>
          <p:nvPr>
            <p:ph type="title"/>
          </p:nvPr>
        </p:nvSpPr>
        <p:spPr>
          <a:xfrm>
            <a:off x="838200" y="0"/>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Times New Roman"/>
              <a:buNone/>
            </a:pPr>
            <a:r>
              <a:rPr lang="en-IN" sz="3200">
                <a:latin typeface="Times New Roman"/>
                <a:ea typeface="Times New Roman"/>
                <a:cs typeface="Times New Roman"/>
                <a:sym typeface="Times New Roman"/>
              </a:rPr>
              <a:t>Work Completion </a:t>
            </a:r>
            <a:endParaRPr/>
          </a:p>
        </p:txBody>
      </p:sp>
      <p:sp>
        <p:nvSpPr>
          <p:cNvPr id="141" name="Google Shape;141;p7"/>
          <p:cNvSpPr txBox="1"/>
          <p:nvPr>
            <p:ph idx="1" type="body"/>
          </p:nvPr>
        </p:nvSpPr>
        <p:spPr>
          <a:xfrm>
            <a:off x="838200" y="1325577"/>
            <a:ext cx="10515600" cy="5395800"/>
          </a:xfrm>
          <a:prstGeom prst="rect">
            <a:avLst/>
          </a:prstGeom>
          <a:noFill/>
          <a:ln>
            <a:noFill/>
          </a:ln>
        </p:spPr>
        <p:txBody>
          <a:bodyPr anchorCtr="0" anchor="t" bIns="45700" lIns="91425" spcFirstLastPara="1" rIns="91425" wrap="square" tIns="45700">
            <a:normAutofit/>
          </a:bodyPr>
          <a:lstStyle/>
          <a:p>
            <a:pPr indent="-317500" lvl="0" marL="457200" rtl="0" algn="l">
              <a:lnSpc>
                <a:spcPct val="150000"/>
              </a:lnSpc>
              <a:spcBef>
                <a:spcPts val="1000"/>
              </a:spcBef>
              <a:spcAft>
                <a:spcPts val="0"/>
              </a:spcAft>
              <a:buSzPts val="1400"/>
              <a:buFont typeface="Arial"/>
              <a:buAutoNum type="arabicPeriod"/>
            </a:pPr>
            <a:r>
              <a:rPr lang="en-IN" sz="1400">
                <a:latin typeface="Arial"/>
                <a:ea typeface="Arial"/>
                <a:cs typeface="Arial"/>
                <a:sym typeface="Arial"/>
              </a:rPr>
              <a:t>We are done with the literature review part of the paper and have tested the Waveform Audio File Format in the </a:t>
            </a:r>
            <a:r>
              <a:rPr lang="en-IN" sz="1400">
                <a:latin typeface="Arial"/>
                <a:ea typeface="Arial"/>
                <a:cs typeface="Arial"/>
                <a:sym typeface="Arial"/>
              </a:rPr>
              <a:t>preliminary</a:t>
            </a:r>
            <a:r>
              <a:rPr lang="en-IN" sz="1400">
                <a:latin typeface="Arial"/>
                <a:ea typeface="Arial"/>
                <a:cs typeface="Arial"/>
                <a:sym typeface="Arial"/>
              </a:rPr>
              <a:t> stages. We used a file that contained audio recordings with different sampling rates and </a:t>
            </a:r>
            <a:r>
              <a:rPr lang="en-IN" sz="1400">
                <a:latin typeface="Arial"/>
                <a:ea typeface="Arial"/>
                <a:cs typeface="Arial"/>
                <a:sym typeface="Arial"/>
              </a:rPr>
              <a:t>bit rates</a:t>
            </a:r>
            <a:r>
              <a:rPr lang="en-IN" sz="1400">
                <a:latin typeface="Arial"/>
                <a:ea typeface="Arial"/>
                <a:cs typeface="Arial"/>
                <a:sym typeface="Arial"/>
              </a:rPr>
              <a:t> but are were saved in a 44.1 kHz, 16-bit format on Audacity.</a:t>
            </a:r>
            <a:endParaRPr sz="1400">
              <a:latin typeface="Arial"/>
              <a:ea typeface="Arial"/>
              <a:cs typeface="Arial"/>
              <a:sym typeface="Arial"/>
            </a:endParaRPr>
          </a:p>
          <a:p>
            <a:pPr indent="-317500" lvl="0" marL="457200" rtl="0" algn="l">
              <a:lnSpc>
                <a:spcPct val="150000"/>
              </a:lnSpc>
              <a:spcBef>
                <a:spcPts val="0"/>
              </a:spcBef>
              <a:spcAft>
                <a:spcPts val="0"/>
              </a:spcAft>
              <a:buSzPts val="1400"/>
              <a:buFont typeface="Arial"/>
              <a:buAutoNum type="arabicPeriod"/>
            </a:pPr>
            <a:r>
              <a:rPr lang="en-IN" sz="1400">
                <a:latin typeface="Arial"/>
                <a:ea typeface="Arial"/>
                <a:cs typeface="Arial"/>
                <a:sym typeface="Arial"/>
              </a:rPr>
              <a:t>These files were divided into host and port WAV’s and sampled onto Audacity and was mapped using the microsoft </a:t>
            </a:r>
            <a:r>
              <a:rPr lang="en-IN" sz="1400">
                <a:latin typeface="Arial"/>
                <a:ea typeface="Arial"/>
                <a:cs typeface="Arial"/>
                <a:sym typeface="Arial"/>
              </a:rPr>
              <a:t>sound</a:t>
            </a:r>
            <a:r>
              <a:rPr lang="en-IN" sz="1400">
                <a:latin typeface="Arial"/>
                <a:ea typeface="Arial"/>
                <a:cs typeface="Arial"/>
                <a:sym typeface="Arial"/>
              </a:rPr>
              <a:t> mapper at the following specifications:</a:t>
            </a:r>
            <a:endParaRPr sz="1400">
              <a:latin typeface="Arial"/>
              <a:ea typeface="Arial"/>
              <a:cs typeface="Arial"/>
              <a:sym typeface="Arial"/>
            </a:endParaRPr>
          </a:p>
          <a:p>
            <a:pPr indent="-317500" lvl="1" marL="914400" rtl="0" algn="l">
              <a:lnSpc>
                <a:spcPct val="150000"/>
              </a:lnSpc>
              <a:spcBef>
                <a:spcPts val="0"/>
              </a:spcBef>
              <a:spcAft>
                <a:spcPts val="0"/>
              </a:spcAft>
              <a:buSzPts val="1400"/>
              <a:buFont typeface="Arial"/>
              <a:buAutoNum type="alphaLcPeriod"/>
            </a:pPr>
            <a:r>
              <a:rPr lang="en-IN" sz="1400">
                <a:latin typeface="Arial"/>
                <a:ea typeface="Arial"/>
                <a:cs typeface="Arial"/>
                <a:sym typeface="Arial"/>
              </a:rPr>
              <a:t>Mono audio</a:t>
            </a:r>
            <a:endParaRPr sz="1400">
              <a:latin typeface="Arial"/>
              <a:ea typeface="Arial"/>
              <a:cs typeface="Arial"/>
              <a:sym typeface="Arial"/>
            </a:endParaRPr>
          </a:p>
          <a:p>
            <a:pPr indent="-317500" lvl="1" marL="914400" rtl="0" algn="l">
              <a:lnSpc>
                <a:spcPct val="150000"/>
              </a:lnSpc>
              <a:spcBef>
                <a:spcPts val="0"/>
              </a:spcBef>
              <a:spcAft>
                <a:spcPts val="0"/>
              </a:spcAft>
              <a:buSzPts val="1400"/>
              <a:buFont typeface="Arial"/>
              <a:buAutoNum type="alphaLcPeriod"/>
            </a:pPr>
            <a:r>
              <a:rPr lang="en-IN" sz="1400">
                <a:latin typeface="Arial"/>
                <a:ea typeface="Arial"/>
                <a:cs typeface="Arial"/>
                <a:sym typeface="Arial"/>
              </a:rPr>
              <a:t>44100 Hz</a:t>
            </a:r>
            <a:endParaRPr sz="1400">
              <a:latin typeface="Arial"/>
              <a:ea typeface="Arial"/>
              <a:cs typeface="Arial"/>
              <a:sym typeface="Arial"/>
            </a:endParaRPr>
          </a:p>
          <a:p>
            <a:pPr indent="-317500" lvl="1" marL="914400" rtl="0" algn="l">
              <a:lnSpc>
                <a:spcPct val="150000"/>
              </a:lnSpc>
              <a:spcBef>
                <a:spcPts val="0"/>
              </a:spcBef>
              <a:spcAft>
                <a:spcPts val="0"/>
              </a:spcAft>
              <a:buSzPts val="1400"/>
              <a:buFont typeface="Arial"/>
              <a:buAutoNum type="alphaLcPeriod"/>
            </a:pPr>
            <a:r>
              <a:rPr lang="en-IN" sz="1400">
                <a:latin typeface="Arial"/>
                <a:ea typeface="Arial"/>
                <a:cs typeface="Arial"/>
                <a:sym typeface="Arial"/>
              </a:rPr>
              <a:t>32 bit (floating point)</a:t>
            </a:r>
            <a:endParaRPr sz="1400">
              <a:latin typeface="Arial"/>
              <a:ea typeface="Arial"/>
              <a:cs typeface="Arial"/>
              <a:sym typeface="Arial"/>
            </a:endParaRPr>
          </a:p>
          <a:p>
            <a:pPr indent="-317500" lvl="1" marL="914400" rtl="0" algn="l">
              <a:lnSpc>
                <a:spcPct val="150000"/>
              </a:lnSpc>
              <a:spcBef>
                <a:spcPts val="0"/>
              </a:spcBef>
              <a:spcAft>
                <a:spcPts val="0"/>
              </a:spcAft>
              <a:buSzPts val="1400"/>
              <a:buFont typeface="Arial"/>
              <a:buAutoNum type="alphaLcPeriod"/>
            </a:pPr>
            <a:r>
              <a:rPr lang="en-IN" sz="1400">
                <a:latin typeface="Arial"/>
                <a:ea typeface="Arial"/>
                <a:cs typeface="Arial"/>
                <a:sym typeface="Arial"/>
              </a:rPr>
              <a:t>Mapping</a:t>
            </a:r>
            <a:r>
              <a:rPr lang="en-IN" sz="1400">
                <a:latin typeface="Arial"/>
                <a:ea typeface="Arial"/>
                <a:cs typeface="Arial"/>
                <a:sym typeface="Arial"/>
              </a:rPr>
              <a:t> points (- 1.0 to 1.0)</a:t>
            </a:r>
            <a:endParaRPr sz="1400">
              <a:latin typeface="Arial"/>
              <a:ea typeface="Arial"/>
              <a:cs typeface="Arial"/>
              <a:sym typeface="Arial"/>
            </a:endParaRPr>
          </a:p>
          <a:p>
            <a:pPr indent="-317500" lvl="1" marL="914400" rtl="0" algn="l">
              <a:lnSpc>
                <a:spcPct val="150000"/>
              </a:lnSpc>
              <a:spcBef>
                <a:spcPts val="0"/>
              </a:spcBef>
              <a:spcAft>
                <a:spcPts val="0"/>
              </a:spcAft>
              <a:buSzPts val="1400"/>
              <a:buFont typeface="Arial"/>
              <a:buAutoNum type="alphaLcPeriod"/>
            </a:pPr>
            <a:r>
              <a:rPr lang="en-IN" sz="1400">
                <a:latin typeface="Arial"/>
                <a:ea typeface="Arial"/>
                <a:cs typeface="Arial"/>
                <a:sym typeface="Arial"/>
              </a:rPr>
              <a:t>Duration = 10 seconds</a:t>
            </a:r>
            <a:endParaRPr sz="1400">
              <a:latin typeface="Arial"/>
              <a:ea typeface="Arial"/>
              <a:cs typeface="Arial"/>
              <a:sym typeface="Arial"/>
            </a:endParaRPr>
          </a:p>
          <a:p>
            <a:pPr indent="-317500" lvl="0" marL="457200" rtl="0" algn="l">
              <a:lnSpc>
                <a:spcPct val="150000"/>
              </a:lnSpc>
              <a:spcBef>
                <a:spcPts val="0"/>
              </a:spcBef>
              <a:spcAft>
                <a:spcPts val="0"/>
              </a:spcAft>
              <a:buSzPts val="1400"/>
              <a:buFont typeface="Arial"/>
              <a:buAutoNum type="arabicPeriod"/>
            </a:pPr>
            <a:r>
              <a:rPr lang="en-IN" sz="1400">
                <a:latin typeface="Arial"/>
                <a:ea typeface="Arial"/>
                <a:cs typeface="Arial"/>
                <a:sym typeface="Arial"/>
              </a:rPr>
              <a:t>During this we found that any the traditional form of watermarking on an audio file can be easily decrypted at ‘line level’ using a software. To prove this we added a water mark at one junction and decrypted the signal using the “same software” and varying the parameters mentioned above. And found that the </a:t>
            </a:r>
            <a:r>
              <a:rPr lang="en-IN" sz="1400">
                <a:latin typeface="Arial"/>
                <a:ea typeface="Arial"/>
                <a:cs typeface="Arial"/>
                <a:sym typeface="Arial"/>
              </a:rPr>
              <a:t>watermark</a:t>
            </a:r>
            <a:r>
              <a:rPr lang="en-IN" sz="1400">
                <a:latin typeface="Arial"/>
                <a:ea typeface="Arial"/>
                <a:cs typeface="Arial"/>
                <a:sym typeface="Arial"/>
              </a:rPr>
              <a:t> (called as sis - gen) could easily be retrieved.</a:t>
            </a:r>
            <a:endParaRPr sz="1400">
              <a:latin typeface="Arial"/>
              <a:ea typeface="Arial"/>
              <a:cs typeface="Arial"/>
              <a:sym typeface="Arial"/>
            </a:endParaRPr>
          </a:p>
          <a:p>
            <a:pPr indent="-317500" lvl="0" marL="457200" rtl="0" algn="l">
              <a:spcBef>
                <a:spcPts val="0"/>
              </a:spcBef>
              <a:spcAft>
                <a:spcPts val="0"/>
              </a:spcAft>
              <a:buSzPts val="1400"/>
              <a:buAutoNum type="arabicPeriod"/>
            </a:pPr>
            <a:r>
              <a:rPr lang="en-IN" sz="1400">
                <a:latin typeface="Arial"/>
                <a:ea typeface="Arial"/>
                <a:cs typeface="Arial"/>
                <a:sym typeface="Arial"/>
              </a:rPr>
              <a:t>Then we varied it with 4 other forms of waves (sine, square, sawtooth, triangle) and took the readings (comparison is yet to be done) with gain set at +5 dB and frequency at 440 Hz:</a:t>
            </a:r>
            <a:endParaRPr sz="1400">
              <a:latin typeface="Arial"/>
              <a:ea typeface="Arial"/>
              <a:cs typeface="Arial"/>
              <a:sym typeface="Arial"/>
            </a:endParaRPr>
          </a:p>
          <a:p>
            <a:pPr indent="0" lvl="0" marL="457200" rtl="0" algn="l">
              <a:spcBef>
                <a:spcPts val="0"/>
              </a:spcBef>
              <a:spcAft>
                <a:spcPts val="0"/>
              </a:spcAft>
              <a:buNone/>
            </a:pPr>
            <a:r>
              <a:t/>
            </a:r>
            <a:endParaRPr sz="1400">
              <a:latin typeface="Arial"/>
              <a:ea typeface="Arial"/>
              <a:cs typeface="Arial"/>
              <a:sym typeface="Arial"/>
            </a:endParaRPr>
          </a:p>
          <a:p>
            <a:pPr indent="0" lvl="0" marL="0" rtl="0" algn="l">
              <a:lnSpc>
                <a:spcPct val="150000"/>
              </a:lnSpc>
              <a:spcBef>
                <a:spcPts val="1000"/>
              </a:spcBef>
              <a:spcAft>
                <a:spcPts val="0"/>
              </a:spcAft>
              <a:buNone/>
            </a:pPr>
            <a:r>
              <a:rPr i="1" lang="en-IN" sz="1400">
                <a:latin typeface="Arial"/>
                <a:ea typeface="Arial"/>
                <a:cs typeface="Arial"/>
                <a:sym typeface="Arial"/>
              </a:rPr>
              <a:t>Findings attached:</a:t>
            </a:r>
            <a:endParaRPr i="1" sz="1400">
              <a:latin typeface="Arial"/>
              <a:ea typeface="Arial"/>
              <a:cs typeface="Arial"/>
              <a:sym typeface="Arial"/>
            </a:endParaRPr>
          </a:p>
        </p:txBody>
      </p:sp>
      <p:sp>
        <p:nvSpPr>
          <p:cNvPr id="142" name="Google Shape;14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pic>
        <p:nvPicPr>
          <p:cNvPr id="143" name="Google Shape;143;p7"/>
          <p:cNvPicPr preferRelativeResize="0"/>
          <p:nvPr/>
        </p:nvPicPr>
        <p:blipFill rotWithShape="1">
          <a:blip r:embed="rId3">
            <a:alphaModFix/>
          </a:blip>
          <a:srcRect b="0" l="0" r="0" t="0"/>
          <a:stretch/>
        </p:blipFill>
        <p:spPr>
          <a:xfrm>
            <a:off x="166675" y="0"/>
            <a:ext cx="1249650" cy="684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110c41f1704_0_2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pic>
        <p:nvPicPr>
          <p:cNvPr id="150" name="Google Shape;150;g110c41f1704_0_21"/>
          <p:cNvPicPr preferRelativeResize="0"/>
          <p:nvPr/>
        </p:nvPicPr>
        <p:blipFill>
          <a:blip r:embed="rId3">
            <a:alphaModFix/>
          </a:blip>
          <a:stretch>
            <a:fillRect/>
          </a:stretch>
        </p:blipFill>
        <p:spPr>
          <a:xfrm>
            <a:off x="187975" y="182140"/>
            <a:ext cx="11748202" cy="2650500"/>
          </a:xfrm>
          <a:prstGeom prst="rect">
            <a:avLst/>
          </a:prstGeom>
          <a:noFill/>
          <a:ln cap="flat" cmpd="sng" w="19050">
            <a:solidFill>
              <a:schemeClr val="dk2"/>
            </a:solidFill>
            <a:prstDash val="solid"/>
            <a:round/>
            <a:headEnd len="sm" w="sm" type="none"/>
            <a:tailEnd len="sm" w="sm" type="none"/>
          </a:ln>
        </p:spPr>
      </p:pic>
      <p:pic>
        <p:nvPicPr>
          <p:cNvPr id="151" name="Google Shape;151;g110c41f1704_0_21"/>
          <p:cNvPicPr preferRelativeResize="0"/>
          <p:nvPr/>
        </p:nvPicPr>
        <p:blipFill>
          <a:blip r:embed="rId4">
            <a:alphaModFix/>
          </a:blip>
          <a:stretch>
            <a:fillRect/>
          </a:stretch>
        </p:blipFill>
        <p:spPr>
          <a:xfrm>
            <a:off x="187975" y="3004275"/>
            <a:ext cx="11748202" cy="36225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110c3847a20_4_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pic>
        <p:nvPicPr>
          <p:cNvPr id="158" name="Google Shape;158;g110c3847a20_4_0"/>
          <p:cNvPicPr preferRelativeResize="0"/>
          <p:nvPr/>
        </p:nvPicPr>
        <p:blipFill>
          <a:blip r:embed="rId3">
            <a:alphaModFix/>
          </a:blip>
          <a:stretch>
            <a:fillRect/>
          </a:stretch>
        </p:blipFill>
        <p:spPr>
          <a:xfrm>
            <a:off x="191675" y="143050"/>
            <a:ext cx="5324549" cy="2995051"/>
          </a:xfrm>
          <a:prstGeom prst="rect">
            <a:avLst/>
          </a:prstGeom>
          <a:noFill/>
          <a:ln cap="flat" cmpd="sng" w="9525">
            <a:solidFill>
              <a:schemeClr val="dk2"/>
            </a:solidFill>
            <a:prstDash val="solid"/>
            <a:round/>
            <a:headEnd len="sm" w="sm" type="none"/>
            <a:tailEnd len="sm" w="sm" type="none"/>
          </a:ln>
        </p:spPr>
      </p:pic>
      <p:pic>
        <p:nvPicPr>
          <p:cNvPr id="159" name="Google Shape;159;g110c3847a20_4_0"/>
          <p:cNvPicPr preferRelativeResize="0"/>
          <p:nvPr/>
        </p:nvPicPr>
        <p:blipFill>
          <a:blip r:embed="rId4">
            <a:alphaModFix/>
          </a:blip>
          <a:stretch>
            <a:fillRect/>
          </a:stretch>
        </p:blipFill>
        <p:spPr>
          <a:xfrm>
            <a:off x="6463975" y="143050"/>
            <a:ext cx="5324534" cy="2995051"/>
          </a:xfrm>
          <a:prstGeom prst="rect">
            <a:avLst/>
          </a:prstGeom>
          <a:noFill/>
          <a:ln cap="flat" cmpd="sng" w="19050">
            <a:solidFill>
              <a:schemeClr val="dk2"/>
            </a:solidFill>
            <a:prstDash val="solid"/>
            <a:round/>
            <a:headEnd len="sm" w="sm" type="none"/>
            <a:tailEnd len="sm" w="sm" type="none"/>
          </a:ln>
        </p:spPr>
      </p:pic>
      <p:pic>
        <p:nvPicPr>
          <p:cNvPr id="160" name="Google Shape;160;g110c3847a20_4_0"/>
          <p:cNvPicPr preferRelativeResize="0"/>
          <p:nvPr/>
        </p:nvPicPr>
        <p:blipFill>
          <a:blip r:embed="rId5">
            <a:alphaModFix/>
          </a:blip>
          <a:stretch>
            <a:fillRect/>
          </a:stretch>
        </p:blipFill>
        <p:spPr>
          <a:xfrm>
            <a:off x="131100" y="3567375"/>
            <a:ext cx="5324549" cy="2995053"/>
          </a:xfrm>
          <a:prstGeom prst="rect">
            <a:avLst/>
          </a:prstGeom>
          <a:noFill/>
          <a:ln cap="flat" cmpd="sng" w="9525">
            <a:solidFill>
              <a:schemeClr val="dk2"/>
            </a:solidFill>
            <a:prstDash val="solid"/>
            <a:round/>
            <a:headEnd len="sm" w="sm" type="none"/>
            <a:tailEnd len="sm" w="sm" type="none"/>
          </a:ln>
        </p:spPr>
      </p:pic>
      <p:pic>
        <p:nvPicPr>
          <p:cNvPr id="161" name="Google Shape;161;g110c3847a20_4_0"/>
          <p:cNvPicPr preferRelativeResize="0"/>
          <p:nvPr/>
        </p:nvPicPr>
        <p:blipFill>
          <a:blip r:embed="rId6">
            <a:alphaModFix/>
          </a:blip>
          <a:stretch>
            <a:fillRect/>
          </a:stretch>
        </p:blipFill>
        <p:spPr>
          <a:xfrm>
            <a:off x="6463975" y="3567375"/>
            <a:ext cx="5324525" cy="2995040"/>
          </a:xfrm>
          <a:prstGeom prst="rect">
            <a:avLst/>
          </a:prstGeom>
          <a:noFill/>
          <a:ln cap="flat" cmpd="sng" w="9525">
            <a:solidFill>
              <a:schemeClr val="dk2"/>
            </a:solidFill>
            <a:prstDash val="solid"/>
            <a:round/>
            <a:headEnd len="sm" w="sm" type="none"/>
            <a:tailEnd len="sm" w="sm" type="none"/>
          </a:ln>
        </p:spPr>
      </p:pic>
      <p:sp>
        <p:nvSpPr>
          <p:cNvPr id="162" name="Google Shape;162;g110c3847a20_4_0"/>
          <p:cNvSpPr txBox="1"/>
          <p:nvPr/>
        </p:nvSpPr>
        <p:spPr>
          <a:xfrm>
            <a:off x="2422700" y="3138100"/>
            <a:ext cx="62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a:latin typeface="Calibri"/>
                <a:ea typeface="Calibri"/>
                <a:cs typeface="Calibri"/>
                <a:sym typeface="Calibri"/>
              </a:rPr>
              <a:t>Sine</a:t>
            </a:r>
            <a:endParaRPr b="1">
              <a:latin typeface="Calibri"/>
              <a:ea typeface="Calibri"/>
              <a:cs typeface="Calibri"/>
              <a:sym typeface="Calibri"/>
            </a:endParaRPr>
          </a:p>
        </p:txBody>
      </p:sp>
      <p:sp>
        <p:nvSpPr>
          <p:cNvPr id="163" name="Google Shape;163;g110c3847a20_4_0"/>
          <p:cNvSpPr txBox="1"/>
          <p:nvPr/>
        </p:nvSpPr>
        <p:spPr>
          <a:xfrm>
            <a:off x="8806775" y="3152650"/>
            <a:ext cx="90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a:latin typeface="Calibri"/>
                <a:ea typeface="Calibri"/>
                <a:cs typeface="Calibri"/>
                <a:sym typeface="Calibri"/>
              </a:rPr>
              <a:t>Square</a:t>
            </a:r>
            <a:endParaRPr b="1">
              <a:latin typeface="Calibri"/>
              <a:ea typeface="Calibri"/>
              <a:cs typeface="Calibri"/>
              <a:sym typeface="Calibri"/>
            </a:endParaRPr>
          </a:p>
        </p:txBody>
      </p:sp>
      <p:sp>
        <p:nvSpPr>
          <p:cNvPr id="164" name="Google Shape;164;g110c3847a20_4_0"/>
          <p:cNvSpPr txBox="1"/>
          <p:nvPr/>
        </p:nvSpPr>
        <p:spPr>
          <a:xfrm>
            <a:off x="2035325" y="6562425"/>
            <a:ext cx="101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a:latin typeface="Calibri"/>
                <a:ea typeface="Calibri"/>
                <a:cs typeface="Calibri"/>
                <a:sym typeface="Calibri"/>
              </a:rPr>
              <a:t>Sawtooth</a:t>
            </a:r>
            <a:endParaRPr b="1">
              <a:latin typeface="Calibri"/>
              <a:ea typeface="Calibri"/>
              <a:cs typeface="Calibri"/>
              <a:sym typeface="Calibri"/>
            </a:endParaRPr>
          </a:p>
        </p:txBody>
      </p:sp>
      <p:sp>
        <p:nvSpPr>
          <p:cNvPr id="165" name="Google Shape;165;g110c3847a20_4_0"/>
          <p:cNvSpPr txBox="1"/>
          <p:nvPr/>
        </p:nvSpPr>
        <p:spPr>
          <a:xfrm>
            <a:off x="8947775" y="6562425"/>
            <a:ext cx="101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a:latin typeface="Calibri"/>
                <a:ea typeface="Calibri"/>
                <a:cs typeface="Calibri"/>
                <a:sym typeface="Calibri"/>
              </a:rPr>
              <a:t>Triangle</a:t>
            </a:r>
            <a:endParaRPr b="1">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2020-01-05T09:08:04Z</dcterms:created>
  <dc:creator>Abhijeet</dc:creator>
</cp:coreProperties>
</file>