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FCF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6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129" y="533412"/>
            <a:ext cx="4427742" cy="1075765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अतिरिक्त चक्र 3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1905000"/>
            <a:ext cx="89154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त्रिभुजांक –</a:t>
            </a:r>
          </a:p>
          <a:p>
            <a:pPr algn="ctr">
              <a:spcBef>
                <a:spcPct val="0"/>
              </a:spcBef>
              <a:defRPr/>
            </a:pPr>
            <a:r>
              <a:rPr lang="hi-I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दो कोणों A तथा B की बोधायन संख्या दी जाने पर कोण A + B अथवा A–B की बोधायन संख्या निकालकर पूछा गया त्रिकोणमिती अनुपात लिखना  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rankRuehl" pitchFamily="34" charset="-79"/>
              <a:ea typeface="+mj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6" y="605134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en-US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1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2895601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अतिरिक्त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3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0" name="Title 3"/>
          <p:cNvSpPr txBox="1">
            <a:spLocks/>
          </p:cNvSpPr>
          <p:nvPr/>
        </p:nvSpPr>
        <p:spPr>
          <a:xfrm>
            <a:off x="76200" y="1828800"/>
            <a:ext cx="9906000" cy="914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000" b="1" spc="50" dirty="0" smtClean="0">
                <a:ln w="28575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T(A) = (7,24,25)</a:t>
            </a:r>
          </a:p>
        </p:txBody>
      </p:sp>
      <p:sp>
        <p:nvSpPr>
          <p:cNvPr id="101" name="Title 3"/>
          <p:cNvSpPr txBox="1">
            <a:spLocks/>
          </p:cNvSpPr>
          <p:nvPr/>
        </p:nvSpPr>
        <p:spPr>
          <a:xfrm>
            <a:off x="152400" y="2667000"/>
            <a:ext cx="8991600" cy="914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000" b="1" spc="50" dirty="0" smtClean="0">
                <a:ln w="28575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T(B) = (3,4,5)</a:t>
            </a:r>
            <a:endParaRPr lang="en-US" sz="6000" b="1" spc="50" dirty="0">
              <a:ln w="28575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2" name="Title 3"/>
          <p:cNvSpPr txBox="1">
            <a:spLocks/>
          </p:cNvSpPr>
          <p:nvPr/>
        </p:nvSpPr>
        <p:spPr>
          <a:xfrm>
            <a:off x="1143000" y="5105400"/>
            <a:ext cx="7848600" cy="1219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100/125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104900" y="4572000"/>
            <a:ext cx="7696200" cy="76200"/>
          </a:xfrm>
          <a:prstGeom prst="rect">
            <a:avLst/>
          </a:prstGeom>
          <a:solidFill>
            <a:srgbClr val="68FCF5"/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14600" y="3505200"/>
            <a:ext cx="3775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Sin (A+B) = 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6" y="605134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2895601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अतिरिक्त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3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0" name="Title 3"/>
          <p:cNvSpPr txBox="1">
            <a:spLocks/>
          </p:cNvSpPr>
          <p:nvPr/>
        </p:nvSpPr>
        <p:spPr>
          <a:xfrm>
            <a:off x="76200" y="1752600"/>
            <a:ext cx="99060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000" b="1" spc="50" dirty="0" smtClean="0">
                <a:ln w="28575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T(A) = (5,12,13)</a:t>
            </a:r>
          </a:p>
        </p:txBody>
      </p:sp>
      <p:sp>
        <p:nvSpPr>
          <p:cNvPr id="101" name="Title 3"/>
          <p:cNvSpPr txBox="1">
            <a:spLocks/>
          </p:cNvSpPr>
          <p:nvPr/>
        </p:nvSpPr>
        <p:spPr>
          <a:xfrm>
            <a:off x="304800" y="2590800"/>
            <a:ext cx="8991600" cy="914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000" b="1" spc="50" dirty="0" smtClean="0">
                <a:ln w="28575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T(B) = (6,8,10)</a:t>
            </a:r>
            <a:endParaRPr lang="en-US" sz="6000" b="1" spc="50" dirty="0">
              <a:ln w="28575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" name="Title 3"/>
          <p:cNvSpPr txBox="1">
            <a:spLocks/>
          </p:cNvSpPr>
          <p:nvPr/>
        </p:nvSpPr>
        <p:spPr>
          <a:xfrm>
            <a:off x="914400" y="5334000"/>
            <a:ext cx="8077200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126/130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104900" y="4648200"/>
            <a:ext cx="7696200" cy="76200"/>
          </a:xfrm>
          <a:prstGeom prst="rect">
            <a:avLst/>
          </a:prstGeom>
          <a:solidFill>
            <a:srgbClr val="68FCF5"/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77" name="Rounded Rectangle 17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79" name="Rounded Rectangle 17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80" name="Rounded Rectangle 17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11" name="Rounded Rectangle 21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38400" y="3343870"/>
            <a:ext cx="3788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 (A-B) = 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4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4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4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4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4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4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4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4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6" y="605134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2895601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अतिरिक्त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3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0" name="Title 3"/>
          <p:cNvSpPr txBox="1">
            <a:spLocks/>
          </p:cNvSpPr>
          <p:nvPr/>
        </p:nvSpPr>
        <p:spPr>
          <a:xfrm>
            <a:off x="0" y="1676400"/>
            <a:ext cx="9906000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000" b="1" spc="50" dirty="0" smtClean="0">
                <a:ln w="28575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T(A) = (5,12,13)</a:t>
            </a:r>
          </a:p>
        </p:txBody>
      </p:sp>
      <p:sp>
        <p:nvSpPr>
          <p:cNvPr id="101" name="Title 3"/>
          <p:cNvSpPr txBox="1">
            <a:spLocks/>
          </p:cNvSpPr>
          <p:nvPr/>
        </p:nvSpPr>
        <p:spPr>
          <a:xfrm>
            <a:off x="76200" y="2362200"/>
            <a:ext cx="89916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000" b="1" spc="50" dirty="0" smtClean="0">
                <a:ln w="28575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T(B) = (3,4,5)</a:t>
            </a:r>
            <a:endParaRPr lang="en-US" sz="6000" b="1" spc="50" dirty="0">
              <a:ln w="28575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" name="Title 3"/>
          <p:cNvSpPr txBox="1">
            <a:spLocks/>
          </p:cNvSpPr>
          <p:nvPr/>
        </p:nvSpPr>
        <p:spPr>
          <a:xfrm>
            <a:off x="914400" y="5410200"/>
            <a:ext cx="8077200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16/63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104900" y="4572000"/>
            <a:ext cx="7696200" cy="76200"/>
          </a:xfrm>
          <a:prstGeom prst="rect">
            <a:avLst/>
          </a:prstGeom>
          <a:solidFill>
            <a:srgbClr val="68FCF5"/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14041" y="3276600"/>
            <a:ext cx="3777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Tan (A-B) = 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6" y="605134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2895601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अतिरिक्त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3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itle 3"/>
          <p:cNvSpPr txBox="1">
            <a:spLocks/>
          </p:cNvSpPr>
          <p:nvPr/>
        </p:nvSpPr>
        <p:spPr>
          <a:xfrm>
            <a:off x="1219200" y="5410200"/>
            <a:ext cx="8077200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26/170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0" name="Title 3"/>
          <p:cNvSpPr txBox="1">
            <a:spLocks/>
          </p:cNvSpPr>
          <p:nvPr/>
        </p:nvSpPr>
        <p:spPr>
          <a:xfrm>
            <a:off x="0" y="1676400"/>
            <a:ext cx="9906000" cy="914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000" b="1" spc="50" dirty="0" smtClean="0">
                <a:ln w="28575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T(A) = (8,15,17)</a:t>
            </a:r>
          </a:p>
        </p:txBody>
      </p:sp>
      <p:sp>
        <p:nvSpPr>
          <p:cNvPr id="101" name="Title 3"/>
          <p:cNvSpPr txBox="1">
            <a:spLocks/>
          </p:cNvSpPr>
          <p:nvPr/>
        </p:nvSpPr>
        <p:spPr>
          <a:xfrm>
            <a:off x="304800" y="2362200"/>
            <a:ext cx="8991600" cy="10668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000" b="1" spc="50" dirty="0" smtClean="0">
                <a:ln w="28575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T(B) = (6,8,10)</a:t>
            </a:r>
            <a:endParaRPr lang="en-US" sz="6000" b="1" spc="50" dirty="0">
              <a:ln w="28575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104900" y="4267200"/>
            <a:ext cx="7696200" cy="76200"/>
          </a:xfrm>
          <a:prstGeom prst="rect">
            <a:avLst/>
          </a:prstGeom>
          <a:solidFill>
            <a:srgbClr val="68FCF5"/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29856" y="3267670"/>
            <a:ext cx="3642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Sin (A-B) = 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6" y="605134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2895601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अतिरिक्त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3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76200" y="1600200"/>
            <a:ext cx="9906000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000" b="1" spc="50" dirty="0" smtClean="0">
                <a:ln w="28575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T(A) = (9,12,15)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0" name="Title 3"/>
          <p:cNvSpPr txBox="1">
            <a:spLocks/>
          </p:cNvSpPr>
          <p:nvPr/>
        </p:nvSpPr>
        <p:spPr>
          <a:xfrm>
            <a:off x="152400" y="2438400"/>
            <a:ext cx="8991600" cy="9144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000" b="1" spc="50" dirty="0" smtClean="0">
                <a:ln w="28575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T(B) = (3,4,5)</a:t>
            </a:r>
            <a:endParaRPr lang="en-US" sz="6000" b="1" spc="50" dirty="0">
              <a:ln w="28575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2" name="Title 3"/>
          <p:cNvSpPr txBox="1">
            <a:spLocks/>
          </p:cNvSpPr>
          <p:nvPr/>
        </p:nvSpPr>
        <p:spPr>
          <a:xfrm>
            <a:off x="914400" y="5029200"/>
            <a:ext cx="8077200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75/75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104900" y="4343400"/>
            <a:ext cx="7696200" cy="76200"/>
          </a:xfrm>
          <a:prstGeom prst="rect">
            <a:avLst/>
          </a:prstGeom>
          <a:solidFill>
            <a:srgbClr val="68FCF5"/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7409990" y="304800"/>
            <a:ext cx="2191210" cy="941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14600" y="3276600"/>
            <a:ext cx="3788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 (A-B) = 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451</Words>
  <Application>Microsoft Office PowerPoint</Application>
  <PresentationFormat>A4 Paper (210x297 mm)</PresentationFormat>
  <Paragraphs>338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अतिरिक्त चक्र 3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Gautam</dc:creator>
  <cp:lastModifiedBy>win</cp:lastModifiedBy>
  <cp:revision>49</cp:revision>
  <dcterms:created xsi:type="dcterms:W3CDTF">2006-08-16T00:00:00Z</dcterms:created>
  <dcterms:modified xsi:type="dcterms:W3CDTF">2023-09-04T03:01:43Z</dcterms:modified>
</cp:coreProperties>
</file>