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9144000" cy="6858000"/>
  <p:defaultTextStyle>
    <a:defPPr>
      <a:defRPr lang="en-US"/>
    </a:defPPr>
    <a:lvl1pPr marL="0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153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0306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5459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0612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5765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0918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6071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1224" algn="l" defTabSz="71030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7" autoAdjust="0"/>
    <p:restoredTop sz="94660"/>
  </p:normalViewPr>
  <p:slideViewPr>
    <p:cSldViewPr>
      <p:cViewPr varScale="1">
        <p:scale>
          <a:sx n="68" d="100"/>
          <a:sy n="68" d="100"/>
        </p:scale>
        <p:origin x="-1248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2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0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5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0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2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1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03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54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06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57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091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607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12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153" indent="0">
              <a:buNone/>
              <a:defRPr sz="1600" b="1"/>
            </a:lvl2pPr>
            <a:lvl3pPr marL="710306" indent="0">
              <a:buNone/>
              <a:defRPr sz="1400" b="1"/>
            </a:lvl3pPr>
            <a:lvl4pPr marL="1065459" indent="0">
              <a:buNone/>
              <a:defRPr sz="1200" b="1"/>
            </a:lvl4pPr>
            <a:lvl5pPr marL="1420612" indent="0">
              <a:buNone/>
              <a:defRPr sz="1200" b="1"/>
            </a:lvl5pPr>
            <a:lvl6pPr marL="1775765" indent="0">
              <a:buNone/>
              <a:defRPr sz="1200" b="1"/>
            </a:lvl6pPr>
            <a:lvl7pPr marL="2130918" indent="0">
              <a:buNone/>
              <a:defRPr sz="1200" b="1"/>
            </a:lvl7pPr>
            <a:lvl8pPr marL="2486071" indent="0">
              <a:buNone/>
              <a:defRPr sz="1200" b="1"/>
            </a:lvl8pPr>
            <a:lvl9pPr marL="284122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153" indent="0">
              <a:buNone/>
              <a:defRPr sz="1600" b="1"/>
            </a:lvl2pPr>
            <a:lvl3pPr marL="710306" indent="0">
              <a:buNone/>
              <a:defRPr sz="1400" b="1"/>
            </a:lvl3pPr>
            <a:lvl4pPr marL="1065459" indent="0">
              <a:buNone/>
              <a:defRPr sz="1200" b="1"/>
            </a:lvl4pPr>
            <a:lvl5pPr marL="1420612" indent="0">
              <a:buNone/>
              <a:defRPr sz="1200" b="1"/>
            </a:lvl5pPr>
            <a:lvl6pPr marL="1775765" indent="0">
              <a:buNone/>
              <a:defRPr sz="1200" b="1"/>
            </a:lvl6pPr>
            <a:lvl7pPr marL="2130918" indent="0">
              <a:buNone/>
              <a:defRPr sz="1200" b="1"/>
            </a:lvl7pPr>
            <a:lvl8pPr marL="2486071" indent="0">
              <a:buNone/>
              <a:defRPr sz="1200" b="1"/>
            </a:lvl8pPr>
            <a:lvl9pPr marL="284122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2"/>
            <a:ext cx="5537729" cy="585311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55153" indent="0">
              <a:buNone/>
              <a:defRPr sz="900"/>
            </a:lvl2pPr>
            <a:lvl3pPr marL="710306" indent="0">
              <a:buNone/>
              <a:defRPr sz="800"/>
            </a:lvl3pPr>
            <a:lvl4pPr marL="1065459" indent="0">
              <a:buNone/>
              <a:defRPr sz="700"/>
            </a:lvl4pPr>
            <a:lvl5pPr marL="1420612" indent="0">
              <a:buNone/>
              <a:defRPr sz="700"/>
            </a:lvl5pPr>
            <a:lvl6pPr marL="1775765" indent="0">
              <a:buNone/>
              <a:defRPr sz="700"/>
            </a:lvl6pPr>
            <a:lvl7pPr marL="2130918" indent="0">
              <a:buNone/>
              <a:defRPr sz="700"/>
            </a:lvl7pPr>
            <a:lvl8pPr marL="2486071" indent="0">
              <a:buNone/>
              <a:defRPr sz="700"/>
            </a:lvl8pPr>
            <a:lvl9pPr marL="284122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7" y="612776"/>
            <a:ext cx="59436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5153" indent="0">
              <a:buNone/>
              <a:defRPr sz="2200"/>
            </a:lvl2pPr>
            <a:lvl3pPr marL="710306" indent="0">
              <a:buNone/>
              <a:defRPr sz="1900"/>
            </a:lvl3pPr>
            <a:lvl4pPr marL="1065459" indent="0">
              <a:buNone/>
              <a:defRPr sz="1600"/>
            </a:lvl4pPr>
            <a:lvl5pPr marL="1420612" indent="0">
              <a:buNone/>
              <a:defRPr sz="1600"/>
            </a:lvl5pPr>
            <a:lvl6pPr marL="1775765" indent="0">
              <a:buNone/>
              <a:defRPr sz="1600"/>
            </a:lvl6pPr>
            <a:lvl7pPr marL="2130918" indent="0">
              <a:buNone/>
              <a:defRPr sz="1600"/>
            </a:lvl7pPr>
            <a:lvl8pPr marL="2486071" indent="0">
              <a:buNone/>
              <a:defRPr sz="1600"/>
            </a:lvl8pPr>
            <a:lvl9pPr marL="2841224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100"/>
            </a:lvl1pPr>
            <a:lvl2pPr marL="355153" indent="0">
              <a:buNone/>
              <a:defRPr sz="900"/>
            </a:lvl2pPr>
            <a:lvl3pPr marL="710306" indent="0">
              <a:buNone/>
              <a:defRPr sz="800"/>
            </a:lvl3pPr>
            <a:lvl4pPr marL="1065459" indent="0">
              <a:buNone/>
              <a:defRPr sz="700"/>
            </a:lvl4pPr>
            <a:lvl5pPr marL="1420612" indent="0">
              <a:buNone/>
              <a:defRPr sz="700"/>
            </a:lvl5pPr>
            <a:lvl6pPr marL="1775765" indent="0">
              <a:buNone/>
              <a:defRPr sz="700"/>
            </a:lvl6pPr>
            <a:lvl7pPr marL="2130918" indent="0">
              <a:buNone/>
              <a:defRPr sz="700"/>
            </a:lvl7pPr>
            <a:lvl8pPr marL="2486071" indent="0">
              <a:buNone/>
              <a:defRPr sz="700"/>
            </a:lvl8pPr>
            <a:lvl9pPr marL="284122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71031" tIns="35515" rIns="71031" bIns="355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71031" tIns="35515" rIns="71031" bIns="3551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2" y="6356351"/>
            <a:ext cx="3136900" cy="365125"/>
          </a:xfrm>
          <a:prstGeom prst="rect">
            <a:avLst/>
          </a:prstGeom>
        </p:spPr>
        <p:txBody>
          <a:bodyPr vert="horz" lIns="71031" tIns="35515" rIns="71031" bIns="3551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71031" tIns="35515" rIns="71031" bIns="3551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0306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365" indent="-266365" algn="l" defTabSz="71030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124" indent="-221971" algn="l" defTabSz="710306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7882" indent="-177576" algn="l" defTabSz="7103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035" indent="-177576" algn="l" defTabSz="71030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188" indent="-177576" algn="l" defTabSz="710306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341" indent="-177576" algn="l" defTabSz="710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8494" indent="-177576" algn="l" defTabSz="710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647" indent="-177576" algn="l" defTabSz="710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18800" indent="-177576" algn="l" defTabSz="7103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153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306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459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0612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5765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0918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71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1224" algn="l" defTabSz="7103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0647"/>
            <a:ext cx="9906000" cy="2622176"/>
          </a:xfrm>
        </p:spPr>
        <p:txBody>
          <a:bodyPr>
            <a:noAutofit/>
          </a:bodyPr>
          <a:lstStyle/>
          <a:p>
            <a:r>
              <a:rPr lang="hi-IN" sz="7200" b="1" spc="78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विभागीय वैदिक गणित प्रश्न मंच - २०२३ </a:t>
            </a:r>
            <a:endParaRPr lang="en-US" sz="7200" b="1" spc="78" dirty="0">
              <a:ln w="381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40386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6600" b="1" dirty="0" smtClean="0">
                <a:ln w="381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तरुण वर्ग </a:t>
            </a:r>
            <a:endParaRPr lang="en-US" sz="6600" b="1" dirty="0">
              <a:ln w="38100">
                <a:solidFill>
                  <a:srgbClr val="FFFF00"/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906000" cy="1493839"/>
          </a:xfrm>
        </p:spPr>
        <p:txBody>
          <a:bodyPr>
            <a:noAutofit/>
          </a:bodyPr>
          <a:lstStyle/>
          <a:p>
            <a:r>
              <a:rPr lang="hi-IN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संचय ज्ञात करने का सूत्र सर्वप्रथम किस भारतीय गणिताचार्य ने दिया</a:t>
            </a:r>
            <a:r>
              <a:rPr lang="en-US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 ?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महावीराचार्य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1007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906000" cy="1249361"/>
          </a:xfrm>
        </p:spPr>
        <p:txBody>
          <a:bodyPr>
            <a:normAutofit/>
          </a:bodyPr>
          <a:lstStyle/>
          <a:p>
            <a:r>
              <a:rPr lang="hi-IN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भास्करा चार्य के पिता का नाम क्या था</a:t>
            </a:r>
            <a:r>
              <a:rPr lang="en-US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 ?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महेश्वर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1007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3600"/>
            <a:ext cx="9906000" cy="1752600"/>
          </a:xfrm>
        </p:spPr>
        <p:txBody>
          <a:bodyPr>
            <a:noAutofit/>
          </a:bodyPr>
          <a:lstStyle/>
          <a:p>
            <a:r>
              <a:rPr lang="hi-IN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सिद्धांत शिरोमणी ग्रंथ के प्रथम भाग का नाम क्या है</a:t>
            </a:r>
            <a:r>
              <a:rPr lang="en-US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 ? 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8006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लीलावती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1007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58" y="605118"/>
            <a:ext cx="1845084" cy="1075765"/>
          </a:xfr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259" y="1842249"/>
            <a:ext cx="7243482" cy="1452281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भारत के प्रमुख गणिताचार्य</a:t>
            </a:r>
            <a:endParaRPr lang="en-US" sz="4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  <p:pic>
        <p:nvPicPr>
          <p:cNvPr id="1027" name="Picture 3" descr="C:\Users\win\Downloads\Bhaskarachary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3672" y="3227294"/>
            <a:ext cx="2022655" cy="3122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639" y="2420471"/>
            <a:ext cx="9906000" cy="1613647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सिद्धांत सिरोमणी ग्रन्थ की रचना किसने कि</a:t>
            </a:r>
            <a:r>
              <a:rPr lang="en-US" sz="47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?</a:t>
            </a:r>
            <a:r>
              <a:rPr lang="hi-IN" sz="47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4700" b="1" dirty="0">
              <a:ln w="31550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95300" y="45720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ऊत्तर – भास्कराचार्य 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Kruti Dev 010" pitchFamily="2" charset="0"/>
                <a:ea typeface="+mj-ea"/>
                <a:cs typeface="+mj-cs"/>
              </a:rPr>
              <a:t>f}</a:t>
            </a: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Kruti Dev 010" pitchFamily="2" charset="0"/>
                <a:ea typeface="+mj-ea"/>
                <a:cs typeface="+mj-cs"/>
              </a:rPr>
              <a:t>तीय</a:t>
            </a: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 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339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13068"/>
            <a:ext cx="9905999" cy="1888286"/>
          </a:xfrm>
        </p:spPr>
        <p:txBody>
          <a:bodyPr>
            <a:noAutofit/>
          </a:bodyPr>
          <a:lstStyle/>
          <a:p>
            <a:r>
              <a:rPr lang="hi-IN" sz="4400" b="1" dirty="0" smtClean="0">
                <a:ln w="12700" cmpd="dbl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गणित सार संग्रह नामक ग्रन्थ की रचना किस भाषा मे की गयी</a:t>
            </a:r>
            <a:r>
              <a:rPr lang="en-US" sz="4400" b="1" dirty="0" smtClean="0">
                <a:ln w="12700" cmpd="dbl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?</a:t>
            </a:r>
            <a:endParaRPr lang="en-US" sz="4400" b="1" dirty="0">
              <a:ln w="12700" cmpd="dbl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026" y="4437529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संस्कृत </a:t>
            </a:r>
            <a:endParaRPr lang="en-US" sz="40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2339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0471"/>
            <a:ext cx="9906000" cy="1552109"/>
          </a:xfrm>
        </p:spPr>
        <p:txBody>
          <a:bodyPr>
            <a:noAutofit/>
          </a:bodyPr>
          <a:lstStyle/>
          <a:p>
            <a:r>
              <a:rPr lang="hi-IN" sz="4700" b="1" dirty="0" smtClean="0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सिद्धांत सिरोमणी नामक ग्रन्थ के कितने भाग है</a:t>
            </a:r>
            <a:r>
              <a:rPr lang="en-US" sz="4700" b="1" dirty="0" smtClean="0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 ?</a:t>
            </a:r>
            <a:endParaRPr lang="en-US" sz="4700" b="1" dirty="0">
              <a:ln w="12700"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572000"/>
            <a:ext cx="99060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</a:t>
            </a:r>
            <a:r>
              <a:rPr lang="en-US" sz="40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4</a:t>
            </a:r>
            <a:r>
              <a:rPr lang="hi-IN" sz="40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भाग </a:t>
            </a:r>
            <a:endParaRPr lang="en-US" sz="40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2339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3600"/>
            <a:ext cx="9906000" cy="1752600"/>
          </a:xfrm>
        </p:spPr>
        <p:txBody>
          <a:bodyPr>
            <a:noAutofit/>
          </a:bodyPr>
          <a:lstStyle/>
          <a:p>
            <a:r>
              <a:rPr lang="hi-IN" sz="4800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गणित सार संग्रह मे कुल कितने श्लोक है</a:t>
            </a:r>
            <a:r>
              <a:rPr lang="en-US" sz="4800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?</a:t>
            </a:r>
            <a:endParaRPr lang="en-US" sz="4800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572000"/>
            <a:ext cx="99060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</a:t>
            </a:r>
            <a:r>
              <a:rPr 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1131</a:t>
            </a: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2339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906000" cy="2057400"/>
          </a:xfrm>
        </p:spPr>
        <p:txBody>
          <a:bodyPr>
            <a:noAutofit/>
          </a:bodyPr>
          <a:lstStyle/>
          <a:p>
            <a:r>
              <a:rPr lang="hi-IN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लघुत्तम समापवर्तक ज्ञात करने की विधि देने वाले विश्व के प्रथम गणितज्ञ का नाम बताओ।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महाविराचार्य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1007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906000" cy="1524000"/>
          </a:xfrm>
        </p:spPr>
        <p:txBody>
          <a:bodyPr>
            <a:noAutofit/>
          </a:bodyPr>
          <a:lstStyle/>
          <a:p>
            <a:r>
              <a:rPr lang="hi-IN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भास्कराचार्य द्वितीय का जन्म किस सन् मे हुआ</a:t>
            </a:r>
            <a:r>
              <a:rPr lang="en-US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 ?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1114 ई०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1007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800"/>
            <a:ext cx="9906000" cy="1493839"/>
          </a:xfrm>
        </p:spPr>
        <p:txBody>
          <a:bodyPr>
            <a:noAutofit/>
          </a:bodyPr>
          <a:lstStyle/>
          <a:p>
            <a:r>
              <a:rPr lang="hi-IN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सिद्धान्त शिरोमणी के 4थें भाग का क्या नाम है</a:t>
            </a:r>
            <a:r>
              <a:rPr lang="en-US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 ?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4724400"/>
            <a:ext cx="8915400" cy="1143000"/>
          </a:xfrm>
          <a:prstGeom prst="rect">
            <a:avLst/>
          </a:prstGeom>
        </p:spPr>
        <p:txBody>
          <a:bodyPr vert="horz" lIns="71031" tIns="35515" rIns="71031" bIns="35515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hi-IN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ऊत्तर – गोलाध्याय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693" y="201706"/>
            <a:ext cx="1845084" cy="1075765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चक्र </a:t>
            </a:r>
            <a:r>
              <a:rPr lang="en-US" sz="4700" b="1" spc="39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FrankRuehl" pitchFamily="34" charset="-79"/>
              </a:rPr>
              <a:t>1</a:t>
            </a:r>
            <a:endParaRPr lang="en-US" sz="4700" b="1" spc="39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1007" y="605118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noFill/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  <a:tileRect/>
                </a:gra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4700" b="1" spc="39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  <a:tileRect/>
              </a:gra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 w="5715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12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12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12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12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505</Words>
  <Application>Microsoft Office PowerPoint</Application>
  <PresentationFormat>A4 Paper (210x297 mm)</PresentationFormat>
  <Paragraphs>354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विभागीय वैदिक गणित प्रश्न मंच - २०२३ </vt:lpstr>
      <vt:lpstr>चक्र 1</vt:lpstr>
      <vt:lpstr>सिद्धांत सिरोमणी ग्रन्थ की रचना किसने कि ? </vt:lpstr>
      <vt:lpstr>गणित सार संग्रह नामक ग्रन्थ की रचना किस भाषा मे की गयी ?</vt:lpstr>
      <vt:lpstr>सिद्धांत सिरोमणी नामक ग्रन्थ के कितने भाग है ?</vt:lpstr>
      <vt:lpstr>गणित सार संग्रह मे कुल कितने श्लोक है ?</vt:lpstr>
      <vt:lpstr>लघुत्तम समापवर्तक ज्ञात करने की विधि देने वाले विश्व के प्रथम गणितज्ञ का नाम बताओ।</vt:lpstr>
      <vt:lpstr>भास्कराचार्य द्वितीय का जन्म किस सन् मे हुआ ?</vt:lpstr>
      <vt:lpstr>सिद्धान्त शिरोमणी के 4थें भाग का क्या नाम है ?</vt:lpstr>
      <vt:lpstr>संचय ज्ञात करने का सूत्र सर्वप्रथम किस भारतीय गणिताचार्य ने दिया ?</vt:lpstr>
      <vt:lpstr>भास्करा चार्य के पिता का नाम क्या था ?</vt:lpstr>
      <vt:lpstr>सिद्धांत शिरोमणी ग्रंथ के प्रथम भाग का नाम क्या है ?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चक्र १</dc:title>
  <dc:creator>Gautam</dc:creator>
  <cp:lastModifiedBy>win</cp:lastModifiedBy>
  <cp:revision>71</cp:revision>
  <dcterms:created xsi:type="dcterms:W3CDTF">2006-08-16T00:00:00Z</dcterms:created>
  <dcterms:modified xsi:type="dcterms:W3CDTF">2023-09-04T03:05:02Z</dcterms:modified>
</cp:coreProperties>
</file>