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32" y="-1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51BC-19FD-4390-9E5A-C3F8D49F2F4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AAC6-C8CF-4D0F-A063-22E0C944E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381000"/>
            <a:ext cx="1845084" cy="1075765"/>
          </a:xfr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54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259" y="1671919"/>
            <a:ext cx="7243482" cy="1452281"/>
          </a:xfrm>
          <a:prstGeom prst="rect">
            <a:avLst/>
          </a:prstGeom>
        </p:spPr>
        <p:txBody>
          <a:bodyPr vert="horz" lIns="71031" tIns="35515" rIns="71031" bIns="35515" rtlCol="0" anchor="ctr">
            <a:normAutofit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प्राचीन भारतीय  गणित की एक झलक </a:t>
            </a:r>
            <a:endParaRPr lang="en-US" sz="4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  <p:pic>
        <p:nvPicPr>
          <p:cNvPr id="1026" name="Picture 2" descr="D:\look\20230831_1636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138161"/>
            <a:ext cx="2209800" cy="3415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कितने चरणों कि एक राशि होती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नौ (9)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अधिक वर्ष कितने दिनों का होता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366 दिन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1" y="605120"/>
            <a:ext cx="2339859" cy="11230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आधुनिक वैज्ञानिको के अनुसार भौतिक जगत मे सबसे छोटी इकाई क्या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परमाणु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मेरु प्रस्तार का सबसे पहला वर्णन किसके छंद शास्त्र मे प्राप्त होता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पिंगल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पंचाग का तीसरे अंग का क्या नाम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नक्षत्र 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मृतसंजीवनी नामक ग्रन्थ की रचना किस गणितज्ञ ने की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हलायुध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एक तिथी मे कितने करण होते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दो (2)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श्रावण के बाद आने वोले हिंदी मास के नाम बताओ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भाद्रपद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राष्ट्रीय पंचाग के अनुसार धार्मिक कार्य किस तिथी के अनुसार होते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चन्द्र तिथी 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3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नक्षत्र के कितने चरण होते है </a:t>
            </a:r>
            <a:r>
              <a:rPr lang="en-US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ऊत्तर – चार (4)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0" y="60512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en-US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8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51693" y="201708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hi-IN" sz="54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3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501</Words>
  <Application>Microsoft Office PowerPoint</Application>
  <PresentationFormat>A4 Paper (210x297 mm)</PresentationFormat>
  <Paragraphs>352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3</vt:lpstr>
      <vt:lpstr>आधुनिक वैज्ञानिको के अनुसार भौतिक जगत मे सबसे छोटी इकाई क्या है ? </vt:lpstr>
      <vt:lpstr>मेरु प्रस्तार का सबसे पहला वर्णन किसके छंद शास्त्र मे प्राप्त होता है ? </vt:lpstr>
      <vt:lpstr>पंचाग का तीसरे अंग का क्या नाम है ? </vt:lpstr>
      <vt:lpstr>मृतसंजीवनी नामक ग्रन्थ की रचना किस गणितज्ञ ने की ? </vt:lpstr>
      <vt:lpstr>एक तिथी मे कितने करण होते है ? </vt:lpstr>
      <vt:lpstr>श्रावण के बाद आने वोले हिंदी मास के नाम बताओ ? </vt:lpstr>
      <vt:lpstr> राष्ट्रीय पंचाग के अनुसार धार्मिक कार्य किस तिथी के अनुसार होते है ? </vt:lpstr>
      <vt:lpstr>नक्षत्र के कितने चरण होते है ? </vt:lpstr>
      <vt:lpstr>कितने चरणों कि एक राशि होती है ? </vt:lpstr>
      <vt:lpstr>अधिक वर्ष कितने दिनों का होता है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46</cp:revision>
  <dcterms:created xsi:type="dcterms:W3CDTF">2023-08-31T10:06:14Z</dcterms:created>
  <dcterms:modified xsi:type="dcterms:W3CDTF">2023-09-04T03:03:10Z</dcterms:modified>
</cp:coreProperties>
</file>