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675"/>
    <a:srgbClr val="FF47C2"/>
    <a:srgbClr val="2AEE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59FA-0ABB-4229-A5FB-AE4C071E79F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FBB2-7104-4EB4-B880-17AFA68CA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533402"/>
            <a:ext cx="1845084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752600"/>
            <a:ext cx="8915400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गुणा  भाग की मिश्रित गणनाएँ –</a:t>
            </a:r>
          </a:p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तीन अंको की संख्या आधार से विचलन दोनों धनात्मक या ऋणात्मक </a:t>
            </a:r>
          </a:p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विचलन 1-9 तक 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872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874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876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870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876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587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583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589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581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12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589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362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365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368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359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368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473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476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477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472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477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663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664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669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658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30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669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784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782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785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781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785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395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393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397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391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397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481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484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486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479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10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486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574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573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578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569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20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578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3352800"/>
            <a:ext cx="1752600" cy="762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675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42" y="605124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4114800"/>
            <a:ext cx="3886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2057400" y="3352800"/>
            <a:ext cx="533400" cy="762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2438400" y="32766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678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15240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679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Equal 48"/>
          <p:cNvSpPr/>
          <p:nvPr/>
        </p:nvSpPr>
        <p:spPr>
          <a:xfrm>
            <a:off x="4648200" y="3733800"/>
            <a:ext cx="1371600" cy="7620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6096000" y="3733800"/>
            <a:ext cx="1600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674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0" y="4114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7467600" y="32004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Title 3"/>
          <p:cNvSpPr txBox="1">
            <a:spLocks/>
          </p:cNvSpPr>
          <p:nvPr/>
        </p:nvSpPr>
        <p:spPr>
          <a:xfrm>
            <a:off x="7543800" y="4267200"/>
            <a:ext cx="17526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679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372035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6</a:t>
            </a: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  <p:bldP spid="51" grpId="0" animBg="1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432</Words>
  <Application>Microsoft Office PowerPoint</Application>
  <PresentationFormat>A4 Paper (210x297 mm)</PresentationFormat>
  <Paragraphs>394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6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चक्र ६ </dc:title>
  <dc:creator>win</dc:creator>
  <cp:lastModifiedBy>win</cp:lastModifiedBy>
  <cp:revision>30</cp:revision>
  <dcterms:created xsi:type="dcterms:W3CDTF">2023-09-02T13:45:25Z</dcterms:created>
  <dcterms:modified xsi:type="dcterms:W3CDTF">2023-09-03T13:37:30Z</dcterms:modified>
</cp:coreProperties>
</file>