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5B55B-A16E-432E-9E27-ADF9925DBC47}" type="datetimeFigureOut">
              <a:rPr lang="en-US" smtClean="0"/>
              <a:pPr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1A78-53E6-49AA-8949-14CDFA8FB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458" y="533404"/>
            <a:ext cx="1845084" cy="1075765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 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752600"/>
            <a:ext cx="8915400" cy="4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दो दिए गए बिन्दुओं से होकर जाने वाली रेखा का समीकरण ज्ञात करना बिन्दु के निर्देशांक धनात्मक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</a:t>
            </a: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अथवा ऋणात्मक</a:t>
            </a:r>
            <a:endParaRPr lang="en-US" sz="5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  <a:p>
            <a:pPr algn="ctr">
              <a:spcBef>
                <a:spcPct val="0"/>
              </a:spcBef>
              <a:defRPr/>
            </a:pP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एवं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0 </a:t>
            </a: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से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 9</a:t>
            </a:r>
            <a:r>
              <a:rPr lang="en-US" sz="54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के बीच 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3" y="605126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(6,-5)	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	(3,4)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1752600" y="3886200"/>
            <a:ext cx="6553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9x + 3y = 39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71600" y="3505200"/>
            <a:ext cx="7315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3" y="605126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(5,4)	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	(3,6)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1752600" y="3886200"/>
            <a:ext cx="6553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2x + 2y = 18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71600" y="3505200"/>
            <a:ext cx="7315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3" y="605126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dirty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(-7,3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	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	(6,-4)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1752600" y="3886200"/>
            <a:ext cx="6553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-7x - 13y = 10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71600" y="3505200"/>
            <a:ext cx="7315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3" y="605126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(4,-5)	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	(-3,2)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1752600" y="3886200"/>
            <a:ext cx="6553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7x + 7y = -7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71600" y="3505200"/>
            <a:ext cx="7315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3" y="605126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(-7,6)	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	(-4,3)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1752600" y="3886200"/>
            <a:ext cx="6553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 -3x -3y = 3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71600" y="3505200"/>
            <a:ext cx="7315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3" y="605126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(4,-3)	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	(7,4)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1752600" y="3886200"/>
            <a:ext cx="6553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7x – 3y = 37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71600" y="3505200"/>
            <a:ext cx="7315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3" y="605126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(-</a:t>
            </a:r>
            <a:r>
              <a:rPr lang="en-US" sz="7200" b="1" dirty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,6)	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	(-5,4)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1752600" y="3886200"/>
            <a:ext cx="6553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-2x </a:t>
            </a: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+y </a:t>
            </a: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= 14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71600" y="3505200"/>
            <a:ext cx="7315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3" y="605126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(8,4)	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	(-6,-5)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1752600" y="3886200"/>
            <a:ext cx="6553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-9x + 14y = -16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71600" y="3505200"/>
            <a:ext cx="7315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04800" y="381000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3" y="605126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(-6,-5)	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	(4,-3)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1752600" y="3886200"/>
            <a:ext cx="6553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2x – 10y = 38</a:t>
            </a:r>
            <a:endParaRPr 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71600" y="3505200"/>
            <a:ext cx="7315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3" y="605126"/>
            <a:ext cx="2241321" cy="107576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rgbClr val="00B0F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(9,4)	</a:t>
            </a:r>
            <a:r>
              <a:rPr lang="en-US" sz="7200" b="1" dirty="0" smtClean="0">
                <a:ln w="28575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	(3,-6)</a:t>
            </a:r>
            <a:endParaRPr lang="en-US" sz="7200" b="1" dirty="0">
              <a:ln w="28575">
                <a:solidFill>
                  <a:srgbClr val="00B0F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0" name="Title 3"/>
          <p:cNvSpPr txBox="1">
            <a:spLocks/>
          </p:cNvSpPr>
          <p:nvPr/>
        </p:nvSpPr>
        <p:spPr>
          <a:xfrm>
            <a:off x="1752600" y="3886200"/>
            <a:ext cx="6553200" cy="8382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-10x + 6y = -66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71600" y="3505200"/>
            <a:ext cx="73152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7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475</Words>
  <Application>Microsoft Office PowerPoint</Application>
  <PresentationFormat>A4 Paper (210x297 mm)</PresentationFormat>
  <Paragraphs>353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चक्र 7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चक्र ६ </dc:title>
  <dc:creator>win</dc:creator>
  <cp:lastModifiedBy>win</cp:lastModifiedBy>
  <cp:revision>31</cp:revision>
  <dcterms:created xsi:type="dcterms:W3CDTF">2023-09-02T14:21:05Z</dcterms:created>
  <dcterms:modified xsi:type="dcterms:W3CDTF">2023-09-03T13:40:07Z</dcterms:modified>
</cp:coreProperties>
</file>