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58" y="6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C650-FABA-4B93-B8FA-B6687181895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17B23-ADDB-4F1B-A663-1D184DE22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458" y="533408"/>
            <a:ext cx="1845084" cy="107576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चक्र </a:t>
            </a:r>
            <a:r>
              <a:rPr lang="hi-IN" sz="47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295400" y="1828800"/>
            <a:ext cx="7315200" cy="4114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80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 घनमूल –</a:t>
            </a:r>
          </a:p>
          <a:p>
            <a:pPr algn="ctr">
              <a:spcBef>
                <a:spcPct val="0"/>
              </a:spcBef>
              <a:defRPr/>
            </a:pPr>
            <a:r>
              <a:rPr lang="hi-IN" sz="80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9 अंको की पूर्ण घन संख्या</a:t>
            </a:r>
            <a:endParaRPr lang="en-US" sz="80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en-US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9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∛575 930 368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8 3 2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∛410 172 407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7 4 3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∛247 678 152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6 2 8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∛371 694 959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7 1 9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∛846 590 536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9 4 6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∛268 336 125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6 4 5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∛359 425 431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7 1 1 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∛559 476 224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8 2 4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∛392 223 168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7 3 2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9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∛408 518 488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3810001" y="3733800"/>
            <a:ext cx="2285998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7 4 2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3200" y="2133600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3505200"/>
            <a:ext cx="5943601" cy="76200"/>
          </a:xfrm>
          <a:prstGeom prst="rect">
            <a:avLst/>
          </a:prstGeom>
          <a:solidFill>
            <a:srgbClr val="FDF4BF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441</Words>
  <Application>Microsoft Office PowerPoint</Application>
  <PresentationFormat>A4 Paper (210x297 mm)</PresentationFormat>
  <Paragraphs>353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चक्र 9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23</cp:revision>
  <dcterms:created xsi:type="dcterms:W3CDTF">2023-09-02T15:07:34Z</dcterms:created>
  <dcterms:modified xsi:type="dcterms:W3CDTF">2023-09-04T02:51:18Z</dcterms:modified>
</cp:coreProperties>
</file>