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C206-0380-458D-8C92-7870073379AE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E4C2-F3D7-4756-BC7A-07B163A8D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129" y="533410"/>
            <a:ext cx="4427742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अतिरिक्त चक्र 1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9154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बीजगणित भाग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–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hi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(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भाजक </a:t>
            </a:r>
            <a:r>
              <a:rPr lang="en-US" sz="48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Kruti Dev 010" pitchFamily="2" charset="0"/>
              </a:rPr>
              <a:t>f}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घाती, भाजक के </a:t>
            </a:r>
            <a:r>
              <a:rPr lang="en-US" sz="4800" b="1" spc="50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Kruti Dev 010" pitchFamily="2" charset="0"/>
              </a:rPr>
              <a:t>f}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घाती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चर के गुणांक एक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हो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,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 तथा अचर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पद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 </a:t>
            </a:r>
            <a:r>
              <a:rPr lang="hi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9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cs typeface="FrankRuehl" pitchFamily="34" charset="-79"/>
              </a:rPr>
              <a:t> से बड़ा नही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भाज्य अधिकतम चार  घात का हो, पाँच पदी, अचर पद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hi-I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99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से 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बड़ा नही </a:t>
            </a:r>
            <a:r>
              <a:rPr lang="hi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)</a:t>
            </a: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0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0" y="21336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+ 12x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6x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+ 8x – 4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÷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+ 6x -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8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85800" y="3886200"/>
            <a:ext cx="83058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भागफल =</a:t>
            </a:r>
            <a:r>
              <a:rPr lang="hi-I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en-US" sz="6600" b="1" spc="50" baseline="3000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+ 6x - 38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609600" y="4800600"/>
            <a:ext cx="83058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शेषफल =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260x - 156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000" y="3352800"/>
            <a:ext cx="9144000" cy="83819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8" grpId="0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0" y="21336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+ 6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+ 8x</a:t>
            </a:r>
            <a:r>
              <a:rPr lang="en-US" sz="48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12x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÷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3x +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8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85800" y="3886200"/>
            <a:ext cx="83058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भागफल =</a:t>
            </a:r>
            <a:r>
              <a:rPr lang="hi-I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en-US" sz="6600" b="1" spc="50" baseline="3000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+ 3x - 2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" y="4800600"/>
            <a:ext cx="83058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शेषफल =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15x - 3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04800" y="372036"/>
            <a:ext cx="2895600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" y="3352800"/>
            <a:ext cx="9144000" cy="83819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8" grpId="0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0" y="21336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- 13x</a:t>
            </a:r>
            <a:r>
              <a:rPr lang="en-US" sz="48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5x</a:t>
            </a:r>
            <a:r>
              <a:rPr lang="en-US" sz="48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7x + 6 ÷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- 5x + 9</a:t>
            </a:r>
            <a:endParaRPr lang="en-US" sz="8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85800" y="3886200"/>
            <a:ext cx="83058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भागफल =</a:t>
            </a:r>
            <a:r>
              <a:rPr lang="hi-I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en-US" sz="6600" b="1" spc="50" baseline="3000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- </a:t>
            </a:r>
            <a:r>
              <a:rPr lang="en-US" sz="6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8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 - 54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685800" y="4800600"/>
            <a:ext cx="83058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शेषफल =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205x - 480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04800" y="372036"/>
            <a:ext cx="2895600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" y="3352800"/>
            <a:ext cx="9144000" cy="83819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8" grpId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0" y="21336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4800" b="1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- 8x</a:t>
            </a:r>
            <a:r>
              <a:rPr lang="en-US" sz="4800" b="1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48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+ 5x</a:t>
            </a:r>
            <a:r>
              <a:rPr lang="en-US" sz="4800" b="1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- 2x + 9 ÷ </a:t>
            </a:r>
            <a:r>
              <a:rPr lang="en-US" sz="4800" b="1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- 4x + 6</a:t>
            </a:r>
            <a:endParaRPr lang="en-US" sz="8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85800" y="3886200"/>
            <a:ext cx="83058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भागफल =</a:t>
            </a:r>
            <a:r>
              <a:rPr lang="hi-I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en-US" sz="6600" b="1" spc="50" baseline="3000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- </a:t>
            </a:r>
            <a:r>
              <a:rPr lang="en-US" sz="6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 - 17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685800" y="4800600"/>
            <a:ext cx="83058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शेषफल =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-46x </a:t>
            </a:r>
            <a:r>
              <a:rPr lang="en-US" sz="6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+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111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04800" y="372036"/>
            <a:ext cx="2895600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" y="3352800"/>
            <a:ext cx="9144000" cy="83819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8" grpId="0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0" y="21336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9x</a:t>
            </a:r>
            <a:r>
              <a:rPr lang="en-US" sz="48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6x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+ 8x –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 ÷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sz="48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8x </a:t>
            </a: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8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85800" y="3886200"/>
            <a:ext cx="83058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भागफल =</a:t>
            </a:r>
            <a:r>
              <a:rPr lang="hi-I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en-US" sz="6600" b="1" spc="50" baseline="3000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+ x - 10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381000" y="4800600"/>
            <a:ext cx="83058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शेषफल =</a:t>
            </a:r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92x - 47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04800" y="372036"/>
            <a:ext cx="2895600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" y="3352800"/>
            <a:ext cx="9144000" cy="83819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8" grpId="0"/>
      <p:bldP spid="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506</Words>
  <Application>Microsoft Office PowerPoint</Application>
  <PresentationFormat>A4 Paper (210x297 mm)</PresentationFormat>
  <Paragraphs>332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अतिरिक्त चक्र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51</cp:revision>
  <dcterms:created xsi:type="dcterms:W3CDTF">2023-09-02T16:15:29Z</dcterms:created>
  <dcterms:modified xsi:type="dcterms:W3CDTF">2023-09-04T03:01:16Z</dcterms:modified>
</cp:coreProperties>
</file>