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6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FE4-8BCE-4A58-8658-502BE73DDB5C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6FD-7C3F-4447-9268-12B0DD048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FE4-8BCE-4A58-8658-502BE73DDB5C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6FD-7C3F-4447-9268-12B0DD048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FE4-8BCE-4A58-8658-502BE73DDB5C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6FD-7C3F-4447-9268-12B0DD048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FE4-8BCE-4A58-8658-502BE73DDB5C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6FD-7C3F-4447-9268-12B0DD048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FE4-8BCE-4A58-8658-502BE73DDB5C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6FD-7C3F-4447-9268-12B0DD048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FE4-8BCE-4A58-8658-502BE73DDB5C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6FD-7C3F-4447-9268-12B0DD048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FE4-8BCE-4A58-8658-502BE73DDB5C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6FD-7C3F-4447-9268-12B0DD048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FE4-8BCE-4A58-8658-502BE73DDB5C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6FD-7C3F-4447-9268-12B0DD048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FE4-8BCE-4A58-8658-502BE73DDB5C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6FD-7C3F-4447-9268-12B0DD048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FE4-8BCE-4A58-8658-502BE73DDB5C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6FD-7C3F-4447-9268-12B0DD048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FE4-8BCE-4A58-8658-502BE73DDB5C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6FD-7C3F-4447-9268-12B0DD048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55FE4-8BCE-4A58-8658-502BE73DDB5C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926FD-7C3F-4447-9268-12B0DD048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129" y="533412"/>
            <a:ext cx="4427742" cy="1075765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अतिरिक्त चक्र 2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1981200"/>
            <a:ext cx="89154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आंशिक भिन्न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 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‘</a:t>
            </a:r>
            <a:r>
              <a:rPr lang="hi-I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सूत्र परावर्त्य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’ 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-</a:t>
            </a:r>
          </a:p>
          <a:p>
            <a:pPr algn="ctr">
              <a:spcBef>
                <a:spcPct val="0"/>
              </a:spcBef>
              <a:defRPr/>
            </a:pPr>
            <a:r>
              <a:rPr lang="hi-I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जब </a:t>
            </a:r>
            <a:r>
              <a:rPr lang="hi-I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हर के गुणन्खंडो की पुनरावृत्ति न हो तथा वे रैखिक हो  हर मे तीन गुणनखंड ,अंश  की घात हर से कम हो </a:t>
            </a:r>
            <a:r>
              <a:rPr lang="hi-I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तथा </a:t>
            </a:r>
            <a:r>
              <a:rPr lang="hi-I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हर मे </a:t>
            </a:r>
            <a:endParaRPr lang="en-US" sz="4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rankRuehl" pitchFamily="34" charset="-79"/>
              <a:ea typeface="+mj-ea"/>
              <a:cs typeface="FrankRuehl" pitchFamily="34" charset="-79"/>
            </a:endParaRPr>
          </a:p>
          <a:p>
            <a:pPr algn="ctr">
              <a:spcBef>
                <a:spcPct val="0"/>
              </a:spcBef>
              <a:defRPr/>
            </a:pPr>
            <a:r>
              <a:rPr lang="hi-I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चर </a:t>
            </a:r>
            <a:r>
              <a:rPr lang="hi-I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का गुणांक </a:t>
            </a:r>
            <a:r>
              <a:rPr lang="hi-I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1तथा </a:t>
            </a:r>
            <a:r>
              <a:rPr lang="hi-I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अचर पद 9 से बड़े न हो      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rankRuehl" pitchFamily="34" charset="-79"/>
              <a:ea typeface="+mj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6" y="605134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en-US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1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2895601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अतिरिक्त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2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6200" y="1828800"/>
            <a:ext cx="9906000" cy="2057400"/>
            <a:chOff x="76200" y="1817512"/>
            <a:chExt cx="9906000" cy="1905000"/>
          </a:xfrm>
        </p:grpSpPr>
        <p:sp>
          <p:nvSpPr>
            <p:cNvPr id="47" name="Title 3"/>
            <p:cNvSpPr txBox="1">
              <a:spLocks/>
            </p:cNvSpPr>
            <p:nvPr/>
          </p:nvSpPr>
          <p:spPr>
            <a:xfrm>
              <a:off x="76200" y="1817512"/>
              <a:ext cx="9906000" cy="1905000"/>
            </a:xfrm>
            <a:prstGeom prst="rect">
              <a:avLst/>
            </a:prstGeom>
          </p:spPr>
          <p:txBody>
            <a:bodyPr vert="horz" lIns="71031" tIns="35515" rIns="71031" bIns="35515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7200" dirty="0" smtClean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7x+3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US" sz="7200" dirty="0" smtClean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(x+4) (x-2) (x-6)</a:t>
              </a:r>
              <a:endParaRPr lang="en-US" sz="7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52600" y="2729090"/>
              <a:ext cx="6781801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" name="Title 3"/>
          <p:cNvSpPr txBox="1">
            <a:spLocks/>
          </p:cNvSpPr>
          <p:nvPr/>
        </p:nvSpPr>
        <p:spPr>
          <a:xfrm>
            <a:off x="457200" y="4724400"/>
            <a:ext cx="2514600" cy="1676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-25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60(x+4)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" name="Title 3"/>
          <p:cNvSpPr txBox="1">
            <a:spLocks/>
          </p:cNvSpPr>
          <p:nvPr/>
        </p:nvSpPr>
        <p:spPr>
          <a:xfrm>
            <a:off x="3962400" y="4724400"/>
            <a:ext cx="2514600" cy="1676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17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-24(x-2)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7010400" y="4724400"/>
            <a:ext cx="2514600" cy="1676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45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40(x-6)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8200" y="5562600"/>
            <a:ext cx="1828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43400" y="5562600"/>
            <a:ext cx="1828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67600" y="5562600"/>
            <a:ext cx="1828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3" name="Plus 52"/>
          <p:cNvSpPr/>
          <p:nvPr/>
        </p:nvSpPr>
        <p:spPr>
          <a:xfrm>
            <a:off x="3124200" y="5181600"/>
            <a:ext cx="762000" cy="762000"/>
          </a:xfrm>
          <a:prstGeom prst="mathPlu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6477000" y="5181600"/>
            <a:ext cx="762000" cy="762000"/>
          </a:xfrm>
          <a:prstGeom prst="mathPlu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43" grpId="0"/>
      <p:bldP spid="44" grpId="0"/>
      <p:bldP spid="46" grpId="0" animBg="1"/>
      <p:bldP spid="51" grpId="0" animBg="1"/>
      <p:bldP spid="52" grpId="0" animBg="1"/>
      <p:bldP spid="53" grpId="0" animBg="1"/>
      <p:bldP spid="54" grpId="0" animBg="1"/>
      <p:bldP spid="1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6" y="605134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2895601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अतिरिक्त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2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76200" y="1828800"/>
            <a:ext cx="9906000" cy="2057400"/>
            <a:chOff x="76200" y="1817512"/>
            <a:chExt cx="9906000" cy="1905000"/>
          </a:xfrm>
        </p:grpSpPr>
        <p:sp>
          <p:nvSpPr>
            <p:cNvPr id="47" name="Title 3"/>
            <p:cNvSpPr txBox="1">
              <a:spLocks/>
            </p:cNvSpPr>
            <p:nvPr/>
          </p:nvSpPr>
          <p:spPr>
            <a:xfrm>
              <a:off x="76200" y="1817512"/>
              <a:ext cx="9906000" cy="1905000"/>
            </a:xfrm>
            <a:prstGeom prst="rect">
              <a:avLst/>
            </a:prstGeom>
          </p:spPr>
          <p:txBody>
            <a:bodyPr vert="horz" lIns="71031" tIns="35515" rIns="71031" bIns="35515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7200" dirty="0" smtClean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5x-6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US" sz="7200" dirty="0" smtClean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(x-8) (x-4) (x+3)</a:t>
              </a:r>
              <a:endParaRPr lang="en-US" sz="7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52600" y="2729090"/>
              <a:ext cx="6781801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" name="Title 3"/>
          <p:cNvSpPr txBox="1">
            <a:spLocks/>
          </p:cNvSpPr>
          <p:nvPr/>
        </p:nvSpPr>
        <p:spPr>
          <a:xfrm>
            <a:off x="457200" y="4724400"/>
            <a:ext cx="2514600" cy="1676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34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20(x-8)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" name="Title 3"/>
          <p:cNvSpPr txBox="1">
            <a:spLocks/>
          </p:cNvSpPr>
          <p:nvPr/>
        </p:nvSpPr>
        <p:spPr>
          <a:xfrm>
            <a:off x="3962400" y="4724400"/>
            <a:ext cx="2514600" cy="1676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14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-28(x-4)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7010400" y="4724400"/>
            <a:ext cx="2514600" cy="1676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-21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77(x+3)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8200" y="5562600"/>
            <a:ext cx="1828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43400" y="5562600"/>
            <a:ext cx="1828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67600" y="5562600"/>
            <a:ext cx="1828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3" name="Plus 52"/>
          <p:cNvSpPr/>
          <p:nvPr/>
        </p:nvSpPr>
        <p:spPr>
          <a:xfrm>
            <a:off x="3124200" y="5181600"/>
            <a:ext cx="762000" cy="762000"/>
          </a:xfrm>
          <a:prstGeom prst="mathPlu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6477000" y="5181600"/>
            <a:ext cx="762000" cy="762000"/>
          </a:xfrm>
          <a:prstGeom prst="mathPlu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12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12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12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12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8" presetClass="entr" presetSubtype="12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8" presetClass="entr" presetSubtype="12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8" presetClass="entr" presetSubtype="12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8" presetClass="entr" presetSubtype="12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8" presetClass="entr" presetSubtype="12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8" presetClass="entr" presetSubtype="12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8" presetClass="entr" presetSubtype="12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8" presetClass="entr" presetSubtype="12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8" presetClass="entr" presetSubtype="12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8" presetClass="entr" presetSubtype="12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8" presetClass="entr" presetSubtype="12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8" presetClass="entr" presetSubtype="12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8" presetClass="entr" presetSubtype="12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8" presetClass="entr" presetSubtype="12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8" presetClass="entr" presetSubtype="12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8" presetClass="entr" presetSubtype="12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8" presetClass="entr" presetSubtype="12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8" presetClass="entr" presetSubtype="12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8" presetClass="entr" presetSubtype="12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8" presetClass="entr" presetSubtype="12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8" presetClass="entr" presetSubtype="12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8" presetClass="entr" presetSubtype="12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8" presetClass="entr" presetSubtype="12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8" presetClass="entr" presetSubtype="12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8" presetClass="entr" presetSubtype="12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8" presetClass="entr" presetSubtype="12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8" presetClass="entr" presetSubtype="12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8" presetClass="entr" presetSubtype="12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8" presetClass="entr" presetSubtype="12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8" presetClass="entr" presetSubtype="12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43" grpId="0"/>
      <p:bldP spid="44" grpId="0"/>
      <p:bldP spid="46" grpId="0" animBg="1"/>
      <p:bldP spid="51" grpId="0" animBg="1"/>
      <p:bldP spid="52" grpId="0" animBg="1"/>
      <p:bldP spid="53" grpId="0" animBg="1"/>
      <p:bldP spid="54" grpId="0" animBg="1"/>
      <p:bldP spid="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6" y="605134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2895601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अतिरिक्त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2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76200" y="1828800"/>
            <a:ext cx="9906000" cy="2057400"/>
            <a:chOff x="76200" y="1817512"/>
            <a:chExt cx="9906000" cy="1905000"/>
          </a:xfrm>
        </p:grpSpPr>
        <p:sp>
          <p:nvSpPr>
            <p:cNvPr id="47" name="Title 3"/>
            <p:cNvSpPr txBox="1">
              <a:spLocks/>
            </p:cNvSpPr>
            <p:nvPr/>
          </p:nvSpPr>
          <p:spPr>
            <a:xfrm>
              <a:off x="76200" y="1817512"/>
              <a:ext cx="9906000" cy="1905000"/>
            </a:xfrm>
            <a:prstGeom prst="rect">
              <a:avLst/>
            </a:prstGeom>
          </p:spPr>
          <p:txBody>
            <a:bodyPr vert="horz" lIns="71031" tIns="35515" rIns="71031" bIns="35515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7200" dirty="0" smtClean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3x+5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US" sz="7200" dirty="0" smtClean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(x+1) (x-1) (x+3)</a:t>
              </a:r>
              <a:endParaRPr lang="en-US" sz="7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52600" y="2729090"/>
              <a:ext cx="6781801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" name="Title 3"/>
          <p:cNvSpPr txBox="1">
            <a:spLocks/>
          </p:cNvSpPr>
          <p:nvPr/>
        </p:nvSpPr>
        <p:spPr>
          <a:xfrm>
            <a:off x="457200" y="4724400"/>
            <a:ext cx="2514600" cy="1676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2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-4(x+1)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" name="Title 3"/>
          <p:cNvSpPr txBox="1">
            <a:spLocks/>
          </p:cNvSpPr>
          <p:nvPr/>
        </p:nvSpPr>
        <p:spPr>
          <a:xfrm>
            <a:off x="3962400" y="4724400"/>
            <a:ext cx="2514600" cy="1676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8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8(x-1)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7010400" y="4724400"/>
            <a:ext cx="2514600" cy="1676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-4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8(x+3)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8200" y="5562600"/>
            <a:ext cx="1828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43400" y="5562600"/>
            <a:ext cx="1828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67600" y="5562600"/>
            <a:ext cx="1828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3" name="Plus 52"/>
          <p:cNvSpPr/>
          <p:nvPr/>
        </p:nvSpPr>
        <p:spPr>
          <a:xfrm>
            <a:off x="3124200" y="5181600"/>
            <a:ext cx="762000" cy="762000"/>
          </a:xfrm>
          <a:prstGeom prst="mathPlu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6477000" y="5181600"/>
            <a:ext cx="762000" cy="762000"/>
          </a:xfrm>
          <a:prstGeom prst="mathPlu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43" grpId="0"/>
      <p:bldP spid="44" grpId="0"/>
      <p:bldP spid="46" grpId="0" animBg="1"/>
      <p:bldP spid="51" grpId="0" animBg="1"/>
      <p:bldP spid="52" grpId="0" animBg="1"/>
      <p:bldP spid="53" grpId="0" animBg="1"/>
      <p:bldP spid="54" grpId="0" animBg="1"/>
      <p:bldP spid="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6" y="605134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2895601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अतिरिक्त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2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76200" y="1828800"/>
            <a:ext cx="9906000" cy="2057400"/>
            <a:chOff x="76200" y="1817512"/>
            <a:chExt cx="9906000" cy="1905000"/>
          </a:xfrm>
        </p:grpSpPr>
        <p:sp>
          <p:nvSpPr>
            <p:cNvPr id="47" name="Title 3"/>
            <p:cNvSpPr txBox="1">
              <a:spLocks/>
            </p:cNvSpPr>
            <p:nvPr/>
          </p:nvSpPr>
          <p:spPr>
            <a:xfrm>
              <a:off x="76200" y="1817512"/>
              <a:ext cx="9906000" cy="1905000"/>
            </a:xfrm>
            <a:prstGeom prst="rect">
              <a:avLst/>
            </a:prstGeom>
          </p:spPr>
          <p:txBody>
            <a:bodyPr vert="horz" lIns="71031" tIns="35515" rIns="71031" bIns="35515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7200" dirty="0" smtClean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5x-4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US" sz="7200" dirty="0" smtClean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(x-6) (x+4) (x-4)</a:t>
              </a:r>
              <a:endParaRPr lang="en-US" sz="7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52600" y="2729090"/>
              <a:ext cx="6781801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" name="Title 3"/>
          <p:cNvSpPr txBox="1">
            <a:spLocks/>
          </p:cNvSpPr>
          <p:nvPr/>
        </p:nvSpPr>
        <p:spPr>
          <a:xfrm>
            <a:off x="457200" y="4724400"/>
            <a:ext cx="2514600" cy="1676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26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20(x-6)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" name="Title 3"/>
          <p:cNvSpPr txBox="1">
            <a:spLocks/>
          </p:cNvSpPr>
          <p:nvPr/>
        </p:nvSpPr>
        <p:spPr>
          <a:xfrm>
            <a:off x="3962400" y="4724400"/>
            <a:ext cx="2514600" cy="1676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-24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80(x+4)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7010400" y="4724400"/>
            <a:ext cx="2514600" cy="1676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16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-16(x-4)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8200" y="5562600"/>
            <a:ext cx="1828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43400" y="5562600"/>
            <a:ext cx="1828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67600" y="5562600"/>
            <a:ext cx="1828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3" name="Plus 52"/>
          <p:cNvSpPr/>
          <p:nvPr/>
        </p:nvSpPr>
        <p:spPr>
          <a:xfrm>
            <a:off x="3124200" y="5181600"/>
            <a:ext cx="762000" cy="762000"/>
          </a:xfrm>
          <a:prstGeom prst="mathPlu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6477000" y="5181600"/>
            <a:ext cx="762000" cy="762000"/>
          </a:xfrm>
          <a:prstGeom prst="mathPlu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43" grpId="0"/>
      <p:bldP spid="44" grpId="0"/>
      <p:bldP spid="46" grpId="0" animBg="1"/>
      <p:bldP spid="51" grpId="0" animBg="1"/>
      <p:bldP spid="52" grpId="0" animBg="1"/>
      <p:bldP spid="53" grpId="0" animBg="1"/>
      <p:bldP spid="54" grpId="0" animBg="1"/>
      <p:bldP spid="9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392</Words>
  <Application>Microsoft Office PowerPoint</Application>
  <PresentationFormat>A4 Paper (210x297 mm)</PresentationFormat>
  <Paragraphs>288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अतिरिक्त चक्र 2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अतिरिक्त चक्र २</dc:title>
  <dc:creator>win</dc:creator>
  <cp:lastModifiedBy>win</cp:lastModifiedBy>
  <cp:revision>40</cp:revision>
  <dcterms:created xsi:type="dcterms:W3CDTF">2023-09-02T16:43:25Z</dcterms:created>
  <dcterms:modified xsi:type="dcterms:W3CDTF">2023-09-04T02:58:50Z</dcterms:modified>
</cp:coreProperties>
</file>