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38" y="6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8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745FE-6FED-4576-A7E5-6825E24471E7}" type="datetimeFigureOut">
              <a:rPr lang="en-US" smtClean="0"/>
              <a:pPr/>
              <a:t>04-Sep-23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6908A-3D7B-4407-B4B1-6C0D54BDE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0229" y="533408"/>
            <a:ext cx="2065542" cy="1075765"/>
          </a:xfr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चक्र 10</a:t>
            </a:r>
            <a:endParaRPr lang="en-US" sz="47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cs typeface="FrankRuehl" pitchFamily="34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905000"/>
            <a:ext cx="89154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पूर्ण पंचम घात संख्या </a:t>
            </a: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 </a:t>
            </a:r>
            <a:r>
              <a:rPr lang="hi-IN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  <a:ea typeface="+mj-ea"/>
                <a:cs typeface="FrankRuehl" pitchFamily="34" charset="-79"/>
              </a:rPr>
              <a:t>अंको तक का पंचम मूल विलोकनम विधि से 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FrankRuehl" pitchFamily="34" charset="-79"/>
              <a:ea typeface="+mj-ea"/>
              <a:cs typeface="FrankRuehl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9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27067 84157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6764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77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164081"/>
            <a:ext cx="533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10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55840 59449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6764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89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62200" y="2164081"/>
            <a:ext cx="51816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1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3716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282 475 249 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1905000" y="2057400"/>
            <a:ext cx="762000" cy="990598"/>
            <a:chOff x="1676400" y="4648200"/>
            <a:chExt cx="762000" cy="990598"/>
          </a:xfrm>
        </p:grpSpPr>
        <p:grpSp>
          <p:nvGrpSpPr>
            <p:cNvPr id="72" name="Group 71"/>
            <p:cNvGrpSpPr/>
            <p:nvPr/>
          </p:nvGrpSpPr>
          <p:grpSpPr>
            <a:xfrm>
              <a:off x="1676400" y="4800595"/>
              <a:ext cx="762000" cy="838203"/>
              <a:chOff x="2057400" y="4267200"/>
              <a:chExt cx="762000" cy="685803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3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49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90800" y="2164081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2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5240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52773 19168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9050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88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0800" y="2164081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3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6016 92057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9050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57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0800" y="2164081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4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6563 56768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9050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58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0800" y="2164081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5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39390 40643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6764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83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164081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6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81537 26976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6764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96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164081"/>
            <a:ext cx="5105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7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22190 06624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6764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7</a:t>
            </a: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4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362200" y="2164081"/>
            <a:ext cx="51816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832345" y="605130"/>
            <a:ext cx="2241321" cy="10757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hi-IN" sz="4700" b="1" spc="39" dirty="0" smtClean="0">
                <a:ln w="28575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प्रश्न</a:t>
            </a:r>
            <a:r>
              <a:rPr lang="hi-IN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 </a:t>
            </a:r>
            <a:r>
              <a:rPr lang="en-US" sz="4700" b="1" spc="39" dirty="0" smtClean="0">
                <a:ln w="13500">
                  <a:solidFill>
                    <a:sysClr val="windowText" lastClr="000000"/>
                  </a:solidFill>
                  <a:prstDash val="solid"/>
                </a:ln>
                <a:solidFill>
                  <a:srgbClr val="FFFF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8</a:t>
            </a:r>
            <a:endParaRPr lang="en-US" sz="4700" b="1" spc="39" dirty="0">
              <a:ln w="13500">
                <a:solidFill>
                  <a:sysClr val="windowText" lastClr="000000"/>
                </a:solidFill>
                <a:prstDash val="solid"/>
              </a:ln>
              <a:solidFill>
                <a:srgbClr val="FFFF00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00:30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00:20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00:15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00:10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00:09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00:08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00:07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00:06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00:05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00:04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00:03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00:02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00:01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686318" y="403412"/>
            <a:ext cx="2022655" cy="94129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1031" tIns="35515" rIns="71031" bIns="35515" rtlCol="0" anchor="ctr"/>
          <a:lstStyle/>
          <a:p>
            <a:pPr algn="ctr"/>
            <a:r>
              <a:rPr lang="en-US" sz="5600" b="1" dirty="0" smtClean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00:00</a:t>
            </a:r>
            <a:endParaRPr lang="en-US" sz="5600" b="1" dirty="0">
              <a:ln w="3155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47" name="Title 3"/>
          <p:cNvSpPr txBox="1">
            <a:spLocks/>
          </p:cNvSpPr>
          <p:nvPr/>
        </p:nvSpPr>
        <p:spPr>
          <a:xfrm>
            <a:off x="1295400" y="1828800"/>
            <a:ext cx="7315200" cy="17526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dirty="0" smtClean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rPr>
              <a:t>5507 31776</a:t>
            </a:r>
            <a:endParaRPr lang="en-US" sz="800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562100" y="3505200"/>
            <a:ext cx="6781801" cy="76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74"/>
          <p:cNvGrpSpPr/>
          <p:nvPr/>
        </p:nvGrpSpPr>
        <p:grpSpPr>
          <a:xfrm>
            <a:off x="1905000" y="2057400"/>
            <a:ext cx="762000" cy="990600"/>
            <a:chOff x="1676400" y="4648200"/>
            <a:chExt cx="762000" cy="990600"/>
          </a:xfrm>
        </p:grpSpPr>
        <p:grpSp>
          <p:nvGrpSpPr>
            <p:cNvPr id="3" name="Group 71"/>
            <p:cNvGrpSpPr/>
            <p:nvPr/>
          </p:nvGrpSpPr>
          <p:grpSpPr>
            <a:xfrm>
              <a:off x="1676400" y="4800600"/>
              <a:ext cx="762000" cy="838200"/>
              <a:chOff x="2057400" y="4267200"/>
              <a:chExt cx="762000" cy="6858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057400" y="45720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16200000" flipH="1">
                <a:off x="2133600" y="4648200"/>
                <a:ext cx="3810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2209800" y="4495800"/>
                <a:ext cx="685800" cy="2286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2667000" y="4267200"/>
                <a:ext cx="152400" cy="1588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itle 3"/>
            <p:cNvSpPr txBox="1">
              <a:spLocks/>
            </p:cNvSpPr>
            <p:nvPr/>
          </p:nvSpPr>
          <p:spPr>
            <a:xfrm>
              <a:off x="1752600" y="4648200"/>
              <a:ext cx="533400" cy="609600"/>
            </a:xfrm>
            <a:prstGeom prst="rect">
              <a:avLst/>
            </a:prstGeom>
          </p:spPr>
          <p:txBody>
            <a:bodyPr vert="horz" lIns="71031" tIns="35515" rIns="71031" bIns="35515" rtlCol="0" anchor="ctr">
              <a:noAutofit/>
            </a:bodyPr>
            <a:lstStyle/>
            <a:p>
              <a:pPr algn="ctr">
                <a:spcBef>
                  <a:spcPct val="0"/>
                </a:spcBef>
                <a:defRPr/>
              </a:pPr>
              <a:r>
                <a:rPr lang="en-US" sz="4800" dirty="0" smtClean="0">
                  <a:ln w="18415" cmpd="sng">
                    <a:solidFill>
                      <a:schemeClr val="bg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5</a:t>
              </a:r>
              <a:endParaRPr lang="en-US" sz="48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76" name="Title 3"/>
          <p:cNvSpPr txBox="1">
            <a:spLocks/>
          </p:cNvSpPr>
          <p:nvPr/>
        </p:nvSpPr>
        <p:spPr>
          <a:xfrm>
            <a:off x="2590800" y="3581400"/>
            <a:ext cx="4495800" cy="1447800"/>
          </a:xfrm>
          <a:prstGeom prst="rect">
            <a:avLst/>
          </a:prstGeom>
        </p:spPr>
        <p:txBody>
          <a:bodyPr vert="horz" lIns="71031" tIns="35515" rIns="71031" bIns="35515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80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rPr>
              <a:t>56 </a:t>
            </a:r>
            <a:endParaRPr lang="en-US" sz="80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8" name="Title 1"/>
          <p:cNvSpPr txBox="1">
            <a:spLocks/>
          </p:cNvSpPr>
          <p:nvPr/>
        </p:nvSpPr>
        <p:spPr>
          <a:xfrm>
            <a:off x="304800" y="372036"/>
            <a:ext cx="1845084" cy="1075765"/>
          </a:xfrm>
          <a:prstGeom prst="rect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kumimoji="0" lang="hi-IN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चक्र </a:t>
            </a:r>
            <a:r>
              <a:rPr lang="hi-IN" sz="47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FrankRuehl" pitchFamily="34" charset="-79"/>
              </a:rPr>
              <a:t>10</a:t>
            </a:r>
            <a:r>
              <a:rPr kumimoji="0" lang="en-US" sz="4700" b="1" i="0" u="none" strike="noStrike" kern="1200" cap="none" spc="0" normalizeH="0" baseline="0" noProof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FrankRuehl" pitchFamily="34" charset="-79"/>
                <a:ea typeface="+mn-ea"/>
                <a:cs typeface="+mn-cs"/>
              </a:rPr>
              <a:t> </a:t>
            </a:r>
            <a:endParaRPr kumimoji="0" lang="en-US" sz="4700" b="1" i="0" u="none" strike="noStrike" kern="1200" cap="none" spc="0" normalizeH="0" baseline="0" noProof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FrankRuehl" pitchFamily="34" charset="-79"/>
              <a:ea typeface="+mn-ea"/>
              <a:cs typeface="FrankRuehl" pitchFamily="34" charset="-79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590800" y="2164081"/>
            <a:ext cx="48006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2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25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26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27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28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29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406</Words>
  <Application>Microsoft Office PowerPoint</Application>
  <PresentationFormat>A4 Paper (210x297 mm)</PresentationFormat>
  <Paragraphs>362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चक्र 10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</dc:creator>
  <cp:lastModifiedBy>win</cp:lastModifiedBy>
  <cp:revision>43</cp:revision>
  <dcterms:created xsi:type="dcterms:W3CDTF">2023-09-02T15:34:14Z</dcterms:created>
  <dcterms:modified xsi:type="dcterms:W3CDTF">2023-09-04T02:55:33Z</dcterms:modified>
</cp:coreProperties>
</file>