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80FB-E55A-4198-8B9F-5FA26726D198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30C5-A310-4EBC-A3C8-4D221479C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605124"/>
            <a:ext cx="1845084" cy="1075765"/>
          </a:xfr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260" y="1905000"/>
            <a:ext cx="7243482" cy="18288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FrankRuehl" pitchFamily="34" charset="-79"/>
                <a:cs typeface="FrankRuehl" pitchFamily="34" charset="-79"/>
              </a:rPr>
              <a:t>प्राचीन भारतीय  गणित की एक झलक </a:t>
            </a:r>
            <a:endParaRPr lang="en-US" sz="4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चाणक्य ने शून्य शब्द का प्रयोग अपने किस साहित्य मे किया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चाणक्य नीति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बोधायन प्रमेय को और किस नाम से जाना जाता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शुल्व प्रमेय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सब शास्त्रों मे गणित की शीर्ष स्थान पर होने की बात किस महर्षि ने किया था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लगध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गणित सार सग्रह किस भारतीय गणिताचार्य का लेख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महावीराचार्य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भारत मे गणित के इतिहास को मुख्यत: कितने कालखंडो मे विभाजित किया गया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पांच (5)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561" y="1810875"/>
            <a:ext cx="9775239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किसी संख्या को जब शब्दों के रूप मे व्यक्त किया जाता है तो उसे क्या कहते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कुटांक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प्राचीन काल से गणना का आधार क्या रहा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10 (दस)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गणित कौमुदी कि रचना किस गणिताचार्य ने की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थी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नारायण पंडित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गणितीय विश्लेषण का संस्थापक किसे कहा गया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माधव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1734675"/>
            <a:ext cx="9906000" cy="2380125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संख्या शास्त्र की रचना किसने किया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श्री निवास रामानुजन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2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10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4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519</Words>
  <Application>Microsoft Office PowerPoint</Application>
  <PresentationFormat>A4 Paper (210x297 mm)</PresentationFormat>
  <Paragraphs>352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4</vt:lpstr>
      <vt:lpstr>सब शास्त्रों मे गणित की शीर्ष स्थान पर होने की बात किस महर्षि ने किया था ? </vt:lpstr>
      <vt:lpstr>गणित सार सग्रह किस भारतीय गणिताचार्य का लेख है ? </vt:lpstr>
      <vt:lpstr>भारत मे गणित के इतिहास को मुख्यत: कितने कालखंडो मे विभाजित किया गया है ? </vt:lpstr>
      <vt:lpstr>किसी संख्या को जब शब्दों के रूप मे व्यक्त किया जाता है तो उसे क्या कहते है ? </vt:lpstr>
      <vt:lpstr>प्राचीन काल से गणना का आधार क्या रहा है ? </vt:lpstr>
      <vt:lpstr>गणित कौमुदी कि रचना किस गणिताचार्य ने की थी ? </vt:lpstr>
      <vt:lpstr>गणितीय विश्लेषण का संस्थापक किसे कहा गया है ? </vt:lpstr>
      <vt:lpstr>संख्या शास्त्र की रचना किसने किया ? </vt:lpstr>
      <vt:lpstr>चाणक्य ने शून्य शब्द का प्रयोग अपने किस साहित्य मे किया ? </vt:lpstr>
      <vt:lpstr>बोधायन प्रमेय को और किस नाम से जाना जाता है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32</cp:revision>
  <dcterms:created xsi:type="dcterms:W3CDTF">2023-08-31T10:44:58Z</dcterms:created>
  <dcterms:modified xsi:type="dcterms:W3CDTF">2023-09-04T11:53:33Z</dcterms:modified>
</cp:coreProperties>
</file>