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6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C570-574F-43AE-A288-CCAB4CC444BD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27C7-C290-4851-A2AB-786BE5DD6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C570-574F-43AE-A288-CCAB4CC444BD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27C7-C290-4851-A2AB-786BE5DD6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C570-574F-43AE-A288-CCAB4CC444BD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27C7-C290-4851-A2AB-786BE5DD6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C570-574F-43AE-A288-CCAB4CC444BD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27C7-C290-4851-A2AB-786BE5DD6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C570-574F-43AE-A288-CCAB4CC444BD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27C7-C290-4851-A2AB-786BE5DD6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C570-574F-43AE-A288-CCAB4CC444BD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27C7-C290-4851-A2AB-786BE5DD6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C570-574F-43AE-A288-CCAB4CC444BD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27C7-C290-4851-A2AB-786BE5DD6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C570-574F-43AE-A288-CCAB4CC444BD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27C7-C290-4851-A2AB-786BE5DD6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C570-574F-43AE-A288-CCAB4CC444BD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27C7-C290-4851-A2AB-786BE5DD6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C570-574F-43AE-A288-CCAB4CC444BD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27C7-C290-4851-A2AB-786BE5DD6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C570-574F-43AE-A288-CCAB4CC444BD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27C7-C290-4851-A2AB-786BE5DD6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C570-574F-43AE-A288-CCAB4CC444BD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27C7-C290-4851-A2AB-786BE5DD6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0458" y="533400"/>
            <a:ext cx="1845084" cy="1075765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hi-IN" sz="4700" b="1" spc="39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hi-IN" sz="4700" b="1" spc="39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5 </a:t>
            </a:r>
            <a:endParaRPr lang="en-US" sz="4700" b="1" spc="39" dirty="0">
              <a:ln w="12700" cmpd="sng">
                <a:solidFill>
                  <a:srgbClr val="FF000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057400"/>
            <a:ext cx="8915400" cy="213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गुणा  - सूत्र उर्ध्वतिर्यभ्याम- </a:t>
            </a:r>
            <a:r>
              <a:rPr lang="en-US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3</a:t>
            </a:r>
            <a:r>
              <a:rPr lang="hi-IN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 अंको की संख्या अंक </a:t>
            </a:r>
            <a:r>
              <a:rPr lang="en-US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 </a:t>
            </a:r>
            <a:r>
              <a:rPr lang="en-US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(0-9)</a:t>
            </a:r>
            <a:r>
              <a:rPr lang="hi-IN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   </a:t>
            </a:r>
            <a:endParaRPr lang="en-US" sz="4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FrankRuehl" pitchFamily="34" charset="-79"/>
              <a:ea typeface="+mj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905000"/>
            <a:ext cx="9906000" cy="2743201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4 9 8</a:t>
            </a:r>
            <a:b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6 0 7</a:t>
            </a:r>
            <a:endParaRPr lang="en-US" sz="9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7244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3 0 2 2 8 6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81200" y="4648200"/>
            <a:ext cx="6553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514600" y="3276600"/>
            <a:ext cx="1066800" cy="1447800"/>
          </a:xfrm>
          <a:prstGeom prst="mathMultiply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9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286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spc="39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5</a:t>
            </a: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39" normalizeH="0" baseline="0" noProof="0" dirty="0">
              <a:ln w="12700" cmpd="sng">
                <a:solidFill>
                  <a:srgbClr val="FF000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905000"/>
            <a:ext cx="9906000" cy="2743201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9 3 7</a:t>
            </a:r>
            <a:b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8 5 8</a:t>
            </a:r>
            <a:endParaRPr lang="en-US" sz="9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7244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8 0 3 9 4 6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81200" y="4648200"/>
            <a:ext cx="6553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514600" y="3276600"/>
            <a:ext cx="1066800" cy="1447800"/>
          </a:xfrm>
          <a:prstGeom prst="mathMultiply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286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spc="39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5</a:t>
            </a: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39" normalizeH="0" baseline="0" noProof="0" dirty="0">
              <a:ln w="12700" cmpd="sng">
                <a:solidFill>
                  <a:srgbClr val="FF000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905000"/>
            <a:ext cx="9906000" cy="2743201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5 6 7</a:t>
            </a:r>
            <a:r>
              <a:rPr lang="en-US" sz="9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9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7 8 3</a:t>
            </a:r>
            <a:endParaRPr lang="en-US" sz="9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7244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4 4 3 9 6 1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81200" y="4648200"/>
            <a:ext cx="6553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514600" y="3276600"/>
            <a:ext cx="1066800" cy="1447800"/>
          </a:xfrm>
          <a:prstGeom prst="mathMultiply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2286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spc="39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5</a:t>
            </a: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39" normalizeH="0" baseline="0" noProof="0" dirty="0">
              <a:ln w="12700" cmpd="sng">
                <a:solidFill>
                  <a:srgbClr val="FF000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905000"/>
            <a:ext cx="9906000" cy="2743201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4 8 6</a:t>
            </a:r>
            <a:b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6 7 8</a:t>
            </a:r>
            <a:endParaRPr lang="en-US" sz="9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7244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3 2 9 5 0 8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81200" y="4648200"/>
            <a:ext cx="6553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514600" y="3276600"/>
            <a:ext cx="1066800" cy="1447800"/>
          </a:xfrm>
          <a:prstGeom prst="mathMultiply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286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spc="39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5</a:t>
            </a: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39" normalizeH="0" baseline="0" noProof="0" dirty="0">
              <a:ln w="12700" cmpd="sng">
                <a:solidFill>
                  <a:srgbClr val="FF000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905000"/>
            <a:ext cx="9906000" cy="2743201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7 8 9</a:t>
            </a:r>
            <a:b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3 6 4</a:t>
            </a:r>
            <a:endParaRPr lang="en-US" sz="9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7244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2 8 7 1 9 6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81200" y="4648200"/>
            <a:ext cx="6553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514600" y="3276600"/>
            <a:ext cx="1066800" cy="1447800"/>
          </a:xfrm>
          <a:prstGeom prst="mathMultiply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286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spc="39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5</a:t>
            </a: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39" normalizeH="0" baseline="0" noProof="0" dirty="0">
              <a:ln w="12700" cmpd="sng">
                <a:solidFill>
                  <a:srgbClr val="FF000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905000"/>
            <a:ext cx="9906000" cy="2743201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6 5 9</a:t>
            </a:r>
            <a:b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8 4 7</a:t>
            </a:r>
            <a:endParaRPr lang="en-US" sz="9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7244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5 5 8 1 7 3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81200" y="4648200"/>
            <a:ext cx="6553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514600" y="3276600"/>
            <a:ext cx="1066800" cy="1447800"/>
          </a:xfrm>
          <a:prstGeom prst="mathMultiply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286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spc="39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5</a:t>
            </a: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39" normalizeH="0" baseline="0" noProof="0" dirty="0">
              <a:ln w="12700" cmpd="sng">
                <a:solidFill>
                  <a:srgbClr val="FF000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905000"/>
            <a:ext cx="9906000" cy="2743201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6 8 4</a:t>
            </a:r>
            <a:b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5 7 7</a:t>
            </a:r>
            <a:endParaRPr lang="en-US" sz="9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7244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3 9 4 6 6 8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81200" y="4648200"/>
            <a:ext cx="6553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514600" y="3276600"/>
            <a:ext cx="1066800" cy="1447800"/>
          </a:xfrm>
          <a:prstGeom prst="mathMultiply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286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spc="39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5</a:t>
            </a: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39" normalizeH="0" baseline="0" noProof="0" dirty="0">
              <a:ln w="12700" cmpd="sng">
                <a:solidFill>
                  <a:srgbClr val="FF000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905000"/>
            <a:ext cx="9906000" cy="2743201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6 8 2 </a:t>
            </a:r>
            <a:b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8 9 5</a:t>
            </a:r>
            <a:endParaRPr lang="en-US" sz="9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7244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6 1 0 3 9 0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81200" y="4648200"/>
            <a:ext cx="6553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514600" y="3276600"/>
            <a:ext cx="1066800" cy="1447800"/>
          </a:xfrm>
          <a:prstGeom prst="mathMultiply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6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286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spc="39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5</a:t>
            </a: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39" normalizeH="0" baseline="0" noProof="0" dirty="0">
              <a:ln w="12700" cmpd="sng">
                <a:solidFill>
                  <a:srgbClr val="FF000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905000"/>
            <a:ext cx="9906000" cy="2743201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4 6 8</a:t>
            </a:r>
            <a:b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7 5 6</a:t>
            </a:r>
            <a:endParaRPr lang="en-US" sz="9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7244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3 5 3 8 0 8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81200" y="4648200"/>
            <a:ext cx="6553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514600" y="3276600"/>
            <a:ext cx="1066800" cy="1447800"/>
          </a:xfrm>
          <a:prstGeom prst="mathMultiply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7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286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spc="39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5</a:t>
            </a: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39" normalizeH="0" baseline="0" noProof="0" dirty="0">
              <a:ln w="12700" cmpd="sng">
                <a:solidFill>
                  <a:srgbClr val="FF000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905000"/>
            <a:ext cx="9906000" cy="2743201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9 8 3</a:t>
            </a:r>
            <a:b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7 4 6</a:t>
            </a:r>
            <a:endParaRPr lang="en-US" sz="9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7244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7 3 3 3 1 8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81200" y="4648200"/>
            <a:ext cx="6553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514600" y="3276600"/>
            <a:ext cx="1066800" cy="1447800"/>
          </a:xfrm>
          <a:prstGeom prst="mathMultiply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en-US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8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286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spc="39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5</a:t>
            </a:r>
            <a:r>
              <a:rPr kumimoji="0" lang="hi-IN" sz="4700" b="1" i="0" u="none" strike="noStrike" kern="1200" cap="none" spc="39" normalizeH="0" baseline="0" noProof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39" normalizeH="0" baseline="0" noProof="0" dirty="0">
              <a:ln w="12700" cmpd="sng">
                <a:solidFill>
                  <a:srgbClr val="FF000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454</Words>
  <Application>Microsoft Office PowerPoint</Application>
  <PresentationFormat>A4 Paper (210x297 mm)</PresentationFormat>
  <Paragraphs>352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चक्र 5 </vt:lpstr>
      <vt:lpstr>5 6 7 7 8 3</vt:lpstr>
      <vt:lpstr>4 8 6 6 7 8</vt:lpstr>
      <vt:lpstr>7 8 9 3 6 4</vt:lpstr>
      <vt:lpstr>6 5 9 8 4 7</vt:lpstr>
      <vt:lpstr>6 8 4 5 7 7</vt:lpstr>
      <vt:lpstr>6 8 2  8 9 5</vt:lpstr>
      <vt:lpstr>4 6 8 7 5 6</vt:lpstr>
      <vt:lpstr>9 8 3 7 4 6</vt:lpstr>
      <vt:lpstr>4 9 8 6 0 7</vt:lpstr>
      <vt:lpstr>9 3 7 8 5 8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</dc:creator>
  <cp:lastModifiedBy>win</cp:lastModifiedBy>
  <cp:revision>39</cp:revision>
  <dcterms:created xsi:type="dcterms:W3CDTF">2023-09-02T11:25:27Z</dcterms:created>
  <dcterms:modified xsi:type="dcterms:W3CDTF">2023-09-03T13:34:30Z</dcterms:modified>
</cp:coreProperties>
</file>