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39CAB-1A69-4F98-B1D6-37EB15BC98AB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1C11-AAAF-4C8A-BC0D-B24CF2391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458" y="533406"/>
            <a:ext cx="1845084" cy="107576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1905000"/>
            <a:ext cx="8915400" cy="327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540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वर्ग </a:t>
            </a:r>
            <a:r>
              <a:rPr lang="en-US" sz="6600" b="1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Kruti Dev 010" pitchFamily="2" charset="0"/>
              </a:rPr>
              <a:t>}</a:t>
            </a:r>
            <a:r>
              <a:rPr lang="hi-IN" sz="540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न्द योग –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720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4</a:t>
            </a:r>
            <a:r>
              <a:rPr lang="hi-IN" sz="540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अंको की  संख्या </a:t>
            </a:r>
            <a:r>
              <a:rPr lang="hi-IN" sz="800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(</a:t>
            </a:r>
            <a:r>
              <a:rPr lang="hi-IN" sz="540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अंक 0- 9 तक </a:t>
            </a:r>
            <a:r>
              <a:rPr lang="hi-IN" sz="720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)</a:t>
            </a:r>
            <a:r>
              <a:rPr lang="hi-IN" sz="5400" dirty="0" smtClean="0">
                <a:ln w="3155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   </a:t>
            </a:r>
            <a:endParaRPr lang="en-US" sz="5400" dirty="0">
              <a:ln w="31550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(5945)</a:t>
            </a:r>
            <a:r>
              <a:rPr lang="en-US" sz="8000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35343025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(7243)</a:t>
            </a:r>
            <a:r>
              <a:rPr lang="en-US" sz="8000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52461049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(4851)</a:t>
            </a:r>
            <a:r>
              <a:rPr lang="en-US" sz="8000" baseline="30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23532201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sz="8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5463)</a:t>
            </a:r>
            <a:r>
              <a:rPr lang="en-US" sz="8000" baseline="300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 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dirty="0" smtClean="0">
                <a:ln w="12700">
                  <a:solidFill>
                    <a:srgbClr val="00B0F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7200" b="1" dirty="0">
                <a:ln w="12700">
                  <a:solidFill>
                    <a:srgbClr val="00B0F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29844369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(6435)</a:t>
            </a:r>
            <a:r>
              <a:rPr lang="en-US" sz="8000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41409225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(3484)</a:t>
            </a:r>
            <a:r>
              <a:rPr lang="en-US" sz="8000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12138256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(7455)</a:t>
            </a:r>
            <a:r>
              <a:rPr lang="en-US" sz="8000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55577025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(5674)</a:t>
            </a:r>
            <a:r>
              <a:rPr lang="en-US" sz="8000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32194276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(3843)</a:t>
            </a:r>
            <a:r>
              <a:rPr lang="en-US" sz="8000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14768649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4" y="60512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8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(5364)</a:t>
            </a:r>
            <a:r>
              <a:rPr lang="en-US" sz="8000" baseline="30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2895601" y="3733800"/>
            <a:ext cx="4114799" cy="990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r>
              <a:rPr lang="en-US" sz="7200" b="1" spc="50" dirty="0" smtClean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28772496</a:t>
            </a:r>
            <a:endParaRPr lang="en-US" sz="7200" b="1" spc="50" dirty="0">
              <a:ln w="12700" cmpd="sng">
                <a:solidFill>
                  <a:srgbClr val="00B0F0"/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38401" y="3505200"/>
            <a:ext cx="502919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407</Words>
  <Application>Microsoft Office PowerPoint</Application>
  <PresentationFormat>A4 Paper (210x297 mm)</PresentationFormat>
  <Paragraphs>353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चक्र 8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चक्र ८ </dc:title>
  <dc:creator>win</dc:creator>
  <cp:lastModifiedBy>win</cp:lastModifiedBy>
  <cp:revision>19</cp:revision>
  <dcterms:created xsi:type="dcterms:W3CDTF">2023-09-02T14:51:56Z</dcterms:created>
  <dcterms:modified xsi:type="dcterms:W3CDTF">2023-09-03T13:47:07Z</dcterms:modified>
</cp:coreProperties>
</file>