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E91C-0EDD-4E15-9CB4-F240DCD5E90E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0C8E-EC09-40C4-9403-CE8EB37A1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6" name="Picture 5" descr="WhatsApp Image 2023-08-20 at 1.00.55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590800"/>
            <a:ext cx="3352799" cy="34851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0"/>
            <a:ext cx="8763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1-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xq.kk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lw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= Å/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oZfr;ZXH;ke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~ ¼4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vadksa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dh la[;k ]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0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ls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9½</a:t>
            </a:r>
          </a:p>
          <a:p>
            <a:pPr algn="ctr"/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endParaRPr lang="en-US" sz="5400" b="1" cap="none" spc="0" dirty="0">
              <a:ln w="18000">
                <a:solidFill>
                  <a:srgbClr val="FFFF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1524000"/>
            <a:ext cx="407355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4 6 7 5 </a:t>
            </a:r>
          </a:p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6 5 8 6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343400"/>
            <a:ext cx="7696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1752600" y="3200400"/>
            <a:ext cx="1143000" cy="1295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4343400"/>
            <a:ext cx="57310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30 789 550</a:t>
            </a:r>
            <a:endParaRPr lang="en-US" sz="96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3657600" y="0"/>
            <a:ext cx="2057400" cy="1752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1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1524000"/>
            <a:ext cx="351570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5 6 7 8</a:t>
            </a:r>
          </a:p>
          <a:p>
            <a:pPr algn="ctr"/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3 5 6 4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343400"/>
            <a:ext cx="7696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1752600" y="3200400"/>
            <a:ext cx="1143000" cy="1295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4267200"/>
            <a:ext cx="57310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20 236 392</a:t>
            </a:r>
            <a:endParaRPr lang="en-US" sz="96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3657600" y="0"/>
            <a:ext cx="2057400" cy="1752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2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1524000"/>
            <a:ext cx="351570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7 8 0 9</a:t>
            </a:r>
          </a:p>
          <a:p>
            <a:pPr algn="ctr"/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2 7 6 4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343400"/>
            <a:ext cx="7696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1752600" y="3200400"/>
            <a:ext cx="1143000" cy="1295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4343400"/>
            <a:ext cx="57310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21 584 076</a:t>
            </a:r>
            <a:endParaRPr lang="en-US" sz="96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3657600" y="0"/>
            <a:ext cx="2057400" cy="1752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3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1524000"/>
            <a:ext cx="379462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3 8 7 5 </a:t>
            </a:r>
          </a:p>
          <a:p>
            <a:pPr algn="ctr"/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8 2 4 4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343400"/>
            <a:ext cx="7696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1752600" y="3200400"/>
            <a:ext cx="1143000" cy="1295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4343400"/>
            <a:ext cx="57310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31 945 500</a:t>
            </a:r>
            <a:endParaRPr lang="en-US" sz="96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3657600" y="0"/>
            <a:ext cx="2057400" cy="1752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4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316</Words>
  <Application>Microsoft Office PowerPoint</Application>
  <PresentationFormat>On-screen Show (4:3)</PresentationFormat>
  <Paragraphs>262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</cp:lastModifiedBy>
  <cp:revision>7</cp:revision>
  <dcterms:created xsi:type="dcterms:W3CDTF">2023-09-03T07:29:01Z</dcterms:created>
  <dcterms:modified xsi:type="dcterms:W3CDTF">2023-09-03T15:09:50Z</dcterms:modified>
</cp:coreProperties>
</file>