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912" autoAdjust="0"/>
    <p:restoredTop sz="94660"/>
  </p:normalViewPr>
  <p:slideViewPr>
    <p:cSldViewPr>
      <p:cViewPr varScale="1">
        <p:scale>
          <a:sx n="68" d="100"/>
          <a:sy n="68" d="100"/>
        </p:scale>
        <p:origin x="-16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530C-36E6-4177-A94F-7DF634A2E1A3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8EB-4A54-4C30-9232-58CB16750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530C-36E6-4177-A94F-7DF634A2E1A3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8EB-4A54-4C30-9232-58CB16750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530C-36E6-4177-A94F-7DF634A2E1A3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8EB-4A54-4C30-9232-58CB16750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530C-36E6-4177-A94F-7DF634A2E1A3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8EB-4A54-4C30-9232-58CB16750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530C-36E6-4177-A94F-7DF634A2E1A3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8EB-4A54-4C30-9232-58CB16750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530C-36E6-4177-A94F-7DF634A2E1A3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8EB-4A54-4C30-9232-58CB16750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530C-36E6-4177-A94F-7DF634A2E1A3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8EB-4A54-4C30-9232-58CB16750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530C-36E6-4177-A94F-7DF634A2E1A3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8EB-4A54-4C30-9232-58CB16750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530C-36E6-4177-A94F-7DF634A2E1A3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8EB-4A54-4C30-9232-58CB16750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530C-36E6-4177-A94F-7DF634A2E1A3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8EB-4A54-4C30-9232-58CB16750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530C-36E6-4177-A94F-7DF634A2E1A3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08EB-4A54-4C30-9232-58CB16750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530C-36E6-4177-A94F-7DF634A2E1A3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08EB-4A54-4C30-9232-58CB16750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7200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pdz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%&amp; 2- </a:t>
            </a:r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oxZewy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&amp; 6 </a:t>
            </a:r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vadks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dh </a:t>
            </a:r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viw.kZ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oxZ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la[;k </a:t>
            </a:r>
          </a:p>
          <a:p>
            <a:pPr algn="ctr"/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¼ </a:t>
            </a:r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gy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n</a:t>
            </a:r>
            <a:r>
              <a:rPr lang="hi-IN" sz="4400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श</a:t>
            </a:r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eyo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ds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nks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LFkkuks</a:t>
            </a:r>
            <a:r>
              <a:rPr lang="en-US" sz="5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rd ½ </a:t>
            </a:r>
            <a:endParaRPr lang="en-US" sz="5400" b="1" cap="none" spc="0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pic>
        <p:nvPicPr>
          <p:cNvPr id="5" name="Picture 4" descr="WhatsApp Image 2023-08-20 at 12.26.02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276600"/>
            <a:ext cx="2640911" cy="2805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1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0" y="1828800"/>
            <a:ext cx="616386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√</a:t>
            </a:r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2 3 4 5 6 7</a:t>
            </a:r>
            <a:endParaRPr lang="en-US" sz="8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67000" y="2590800"/>
            <a:ext cx="4953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4343400"/>
            <a:ext cx="708313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484.31</a:t>
            </a:r>
            <a:endParaRPr lang="en-US" sz="138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2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0" y="1828800"/>
            <a:ext cx="616386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√</a:t>
            </a:r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2 8 2 4 2 2</a:t>
            </a:r>
            <a:endParaRPr lang="en-US" sz="8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67000" y="2590800"/>
            <a:ext cx="4953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4495800"/>
            <a:ext cx="708313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531.43</a:t>
            </a:r>
            <a:endParaRPr lang="en-US" sz="138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3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0" y="1828800"/>
            <a:ext cx="616386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√</a:t>
            </a:r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3 2 5 7 4 2</a:t>
            </a:r>
            <a:endParaRPr lang="en-US" sz="8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67000" y="2590800"/>
            <a:ext cx="4953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4495800"/>
            <a:ext cx="708313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570.73</a:t>
            </a:r>
            <a:endParaRPr lang="en-US" sz="138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3" name="Rounded Rectangle 28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285" name="Rounded Rectangle 28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286" name="Rounded Rectangle 28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287" name="Rounded Rectangle 28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289" name="Rounded Rectangle 28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290" name="Rounded Rectangle 28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291" name="Rounded Rectangle 29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292" name="Rounded Rectangle 29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293" name="Rounded Rectangle 29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294" name="Rounded Rectangle 29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295" name="Rounded Rectangle 29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296" name="Rounded Rectangle 29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0" name="Rounded Rectangle 29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7" name="Rounded Rectangle 31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9" name="Rounded Rectangle 31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0" name="Rounded Rectangle 31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1" name="Rounded Rectangle 32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2" name="Rounded Rectangle 32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3" name="Rounded Rectangle 32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5" name="Rounded Rectangle 32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327" name="Rounded Rectangle 32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8" name="Rounded Rectangle 32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9" name="Rounded Rectangle 32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0" name="Rounded Rectangle 32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2" name="Rounded Rectangle 33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5" name="Rounded Rectangle 33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6" name="Rounded Rectangle 33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7" name="Rounded Rectangle 33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8" name="Rounded Rectangle 33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9" name="Rounded Rectangle 33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0" name="Rounded Rectangle 33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1" name="Rounded Rectangle 34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4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0" y="1828800"/>
            <a:ext cx="616386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√</a:t>
            </a:r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5 7 5 8 5 9</a:t>
            </a:r>
            <a:endParaRPr lang="en-US" sz="8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67000" y="2590800"/>
            <a:ext cx="4953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4495800"/>
            <a:ext cx="708313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758.85</a:t>
            </a:r>
            <a:endParaRPr lang="en-US" sz="138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225" name="Rounded Rectangle 22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226" name="Rounded Rectangle 22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230" name="Rounded Rectangle 22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234" name="Rounded Rectangle 23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66" name="Rounded Rectangle 26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6" name="Rounded Rectangle 27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8" name="Rounded Rectangle 27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9" name="Rounded Rectangle 27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0" name="Rounded Rectangle 27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5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0" y="1828800"/>
            <a:ext cx="641874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√</a:t>
            </a:r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5 7 8 4 2 6 </a:t>
            </a:r>
            <a:endParaRPr lang="en-US" sz="8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67000" y="2590800"/>
            <a:ext cx="4953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4495800"/>
            <a:ext cx="708313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760.54</a:t>
            </a:r>
            <a:endParaRPr lang="en-US" sz="138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225" name="Rounded Rectangle 22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226" name="Rounded Rectangle 22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230" name="Rounded Rectangle 22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234" name="Rounded Rectangle 23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66" name="Rounded Rectangle 26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6" name="Rounded Rectangle 27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8" name="Rounded Rectangle 27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9" name="Rounded Rectangle 27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0" name="Rounded Rectangle 27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6600" y="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6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0" y="1828800"/>
            <a:ext cx="616386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√</a:t>
            </a:r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3 5 8 4 3 8</a:t>
            </a:r>
            <a:endParaRPr lang="en-US" sz="8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67000" y="2590800"/>
            <a:ext cx="4953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4495800"/>
            <a:ext cx="708313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598.69</a:t>
            </a:r>
            <a:endParaRPr lang="en-US" sz="13800" b="1" cap="none" spc="0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00:60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00:57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00:56</a:t>
            </a:r>
          </a:p>
        </p:txBody>
      </p:sp>
      <p:sp>
        <p:nvSpPr>
          <p:cNvPr id="225" name="Rounded Rectangle 22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00:55</a:t>
            </a:r>
          </a:p>
        </p:txBody>
      </p:sp>
      <p:sp>
        <p:nvSpPr>
          <p:cNvPr id="226" name="Rounded Rectangle 22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00:54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00:53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00:52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00:51</a:t>
            </a:r>
          </a:p>
        </p:txBody>
      </p:sp>
      <p:sp>
        <p:nvSpPr>
          <p:cNvPr id="230" name="Rounded Rectangle 22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00:50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00:49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00:48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00:47</a:t>
            </a:r>
          </a:p>
        </p:txBody>
      </p:sp>
      <p:sp>
        <p:nvSpPr>
          <p:cNvPr id="234" name="Rounded Rectangle 23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00:46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00:40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66" name="Rounded Rectangle 26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8" name="Rounded Rectangle 26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1" name="Rounded Rectangle 270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3" name="Rounded Rectangle 272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6" name="Rounded Rectangle 275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8" name="Rounded Rectangle 277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9" name="Rounded Rectangle 278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0" name="Rounded Rectangle 279"/>
          <p:cNvSpPr/>
          <p:nvPr/>
        </p:nvSpPr>
        <p:spPr>
          <a:xfrm>
            <a:off x="6800390" y="201706"/>
            <a:ext cx="2191210" cy="9412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3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3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39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4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49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53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58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449</Words>
  <Application>Microsoft Office PowerPoint</Application>
  <PresentationFormat>On-screen Show (4:3)</PresentationFormat>
  <Paragraphs>386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</cp:lastModifiedBy>
  <cp:revision>14</cp:revision>
  <dcterms:created xsi:type="dcterms:W3CDTF">2023-09-03T07:43:26Z</dcterms:created>
  <dcterms:modified xsi:type="dcterms:W3CDTF">2023-09-03T15:11:15Z</dcterms:modified>
</cp:coreProperties>
</file>