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BA8C-DE7B-4F22-B006-37E3D92DDED0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EA65A-2AB8-415A-A0D3-7EE2E1774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48E63-E234-4CFF-AB35-6704AA7165E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6C6B-2ED5-4E72-B8A8-06DAE3312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</a:t>
            </a:r>
            <a:r>
              <a:rPr lang="en-US" sz="48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3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 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Hkkx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/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otkad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¼/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otkad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5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cMk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]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HkkT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 6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dh]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gy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</a:t>
            </a:r>
            <a:r>
              <a:rPr lang="hi-IN" sz="4000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श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eyo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LFkkuks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rd ½</a:t>
            </a:r>
          </a:p>
          <a:p>
            <a:pPr algn="ctr"/>
            <a:endParaRPr lang="en-US" sz="48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7" name="Picture 7" descr="C:\Documents and Settings\Dr.Shobhane\My Documents\My Pictures\20021222000404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581400"/>
            <a:ext cx="2514600" cy="26900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6 5 3 2 1 3</a:t>
            </a:r>
            <a:r>
              <a:rPr lang="en-US" sz="96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36</a:t>
            </a:r>
            <a:endParaRPr lang="en-US" sz="115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4267200"/>
            <a:ext cx="580800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18144.80</a:t>
            </a:r>
            <a:endParaRPr lang="en-US" sz="11500" b="1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lgerian" pitchFamily="82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5 4 8 7 8 4  </a:t>
            </a:r>
            <a:endParaRPr lang="en-US" sz="96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49</a:t>
            </a:r>
            <a:endParaRPr lang="en-US" sz="115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4267200"/>
            <a:ext cx="580800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11199.67</a:t>
            </a:r>
            <a:endParaRPr lang="en-US" sz="11500" b="1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lgerian" pitchFamily="82" charset="0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3 8 9 4 5 6  </a:t>
            </a:r>
            <a:endParaRPr lang="en-US" sz="96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37</a:t>
            </a:r>
            <a:endParaRPr lang="en-US" sz="115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4267200"/>
            <a:ext cx="580800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10525.83</a:t>
            </a:r>
            <a:endParaRPr lang="en-US" sz="11500" b="1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lgerian" pitchFamily="82" charset="0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7 8 7 5 4 5  </a:t>
            </a:r>
            <a:endParaRPr lang="en-US" sz="96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58</a:t>
            </a:r>
            <a:endParaRPr lang="en-US" sz="115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4267200"/>
            <a:ext cx="580800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13578.36</a:t>
            </a:r>
            <a:endParaRPr lang="en-US" sz="11500" b="1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lgerian" pitchFamily="82" charset="0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6 6 5 9 4 9  </a:t>
            </a:r>
            <a:endParaRPr lang="en-US" sz="96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en-US" sz="115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11500" b="1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4267200"/>
            <a:ext cx="580800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11891.94</a:t>
            </a:r>
            <a:endParaRPr lang="en-US" sz="11500" b="1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385</Words>
  <Application>Microsoft Office PowerPoint</Application>
  <PresentationFormat>On-screen Show (4:3)</PresentationFormat>
  <Paragraphs>331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8</cp:revision>
  <dcterms:created xsi:type="dcterms:W3CDTF">2023-09-03T08:12:18Z</dcterms:created>
  <dcterms:modified xsi:type="dcterms:W3CDTF">2023-09-03T15:12:53Z</dcterms:modified>
</cp:coreProperties>
</file>