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57" r:id="rId3"/>
    <p:sldId id="259" r:id="rId4"/>
    <p:sldId id="263" r:id="rId5"/>
    <p:sldId id="291" r:id="rId6"/>
    <p:sldId id="269" r:id="rId7"/>
    <p:sldId id="272" r:id="rId8"/>
    <p:sldId id="274" r:id="rId9"/>
    <p:sldId id="275" r:id="rId10"/>
    <p:sldId id="277" r:id="rId11"/>
    <p:sldId id="280" r:id="rId12"/>
    <p:sldId id="281" r:id="rId13"/>
    <p:sldId id="283" r:id="rId14"/>
    <p:sldId id="285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16" autoAdjust="0"/>
    <p:restoredTop sz="94660"/>
  </p:normalViewPr>
  <p:slideViewPr>
    <p:cSldViewPr>
      <p:cViewPr varScale="1">
        <p:scale>
          <a:sx n="66" d="100"/>
          <a:sy n="66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10688-F924-4DBC-B802-F6209E7E66B4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CC40-9A5C-41A3-9186-558531B07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43B4-7463-4339-82A7-698C22F3E05F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32CE-3B11-498F-9960-9A21E3393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5463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7817" y="2057400"/>
            <a:ext cx="38683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किशोर वर्ग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1028" name="Picture 4" descr="C:\Program Files (x86)\Microsoft Office\MEDIA\OFFICE12\Lines\BD21370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5200"/>
            <a:ext cx="9144000" cy="304800"/>
          </a:xfrm>
          <a:prstGeom prst="rect">
            <a:avLst/>
          </a:prstGeom>
          <a:noFill/>
        </p:spPr>
      </p:pic>
      <p:pic>
        <p:nvPicPr>
          <p:cNvPr id="12" name="Picture 7" descr="C:\Documents and Settings\Dr.Shobhane\My Documents\My Pictures\20021222000404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2362200" cy="25270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WhatsApp Image 2023-08-20 at 1.32.28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114800"/>
            <a:ext cx="2662714" cy="2514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WhatsApp Image 2023-08-20 at 1.00.55 PM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1" y="3962400"/>
            <a:ext cx="2666999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0" y="2286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विभागीय वैदिक गणित </a:t>
            </a:r>
          </a:p>
          <a:p>
            <a:pPr algn="ctr"/>
            <a:r>
              <a:rPr lang="hi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प्रश्न मंच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2023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4384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पंच सिद्धांतिका नामक ग्रंथ की रचना किस गणितज्ञ ने किया था?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105400"/>
            <a:ext cx="5549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वराहमिहिर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5146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आर्यभट्ट के अनुसार </a:t>
            </a:r>
            <a:r>
              <a:rPr lang="el-GR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π (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पाई) का मन लगभग कितना होता है?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4876800"/>
            <a:ext cx="4798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- 3.1416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10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वराहमिहिर का जन्म किस स्थान में हुआ था?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5029200"/>
            <a:ext cx="77764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उत्तर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</a:t>
            </a:r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dk;Fkk</a:t>
            </a:r>
            <a:r>
              <a:rPr lang="en-US" sz="60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¼dkf;RFkdk ½++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11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आर्यभट्ट को अरबवा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lh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किस नाम से पुकारते थे?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4953000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अरज भर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12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" y="2438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वराहमिहिर के 5 वे ग्रंथ का नाम क्या है?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257800"/>
            <a:ext cx="587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विवाह पटल</a:t>
            </a:r>
            <a:endParaRPr lang="en-US" sz="5400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13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" y="2436674"/>
            <a:ext cx="9144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आर्यभट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h;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नामक ग्रंथ के गोल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प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द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में कितने श्लोक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257800"/>
            <a:ext cx="5303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- 50 श्लोक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14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" y="2438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आर्यभट्ट का जन्म किस प्रांत में हुआ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257800"/>
            <a:ext cx="4121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बिहार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62200" y="457200"/>
            <a:ext cx="1379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1-Hkkjr </a:t>
            </a:r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ds</a:t>
            </a:r>
            <a:r>
              <a:rPr lang="en-US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izeq</a:t>
            </a:r>
            <a:r>
              <a:rPr lang="en-US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[k </a:t>
            </a:r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xf.krkpk;Z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6" name="Picture 7" descr="C:\Documents and Settings\Dr.Shobhane\My Documents\My Pictures\20021222000404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438400"/>
            <a:ext cx="2514600" cy="26900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आर्यभट्ट का जन्म किस ईसवी में हुआ था?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876800"/>
            <a:ext cx="47051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उत्तर </a:t>
            </a:r>
            <a:r>
              <a:rPr lang="en-US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476 ई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</a:t>
            </a:r>
            <a:endParaRPr lang="en-US" sz="5400" b="1" cap="none" spc="0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  <a:p>
            <a:pPr algn="ctr"/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वराहमिहिर का जन्म किस ईसवी में हुआ था?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143000" y="5029200"/>
            <a:ext cx="6934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उत्तर </a:t>
            </a:r>
            <a:r>
              <a:rPr lang="en-US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&amp; </a:t>
            </a:r>
            <a:r>
              <a:rPr lang="en-US" sz="72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499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ई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vk;ZHkVh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uked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xzaFk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ds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fdrus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izeq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[k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Hkkx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gS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\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38200" y="4648200"/>
            <a:ext cx="6781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66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 </a:t>
            </a:r>
            <a:r>
              <a:rPr lang="en-US" sz="6600" b="1" cap="none" spc="0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pkj</a:t>
            </a:r>
            <a:r>
              <a:rPr lang="en-US" sz="66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600" b="1" cap="none" spc="0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Hkkx</a:t>
            </a:r>
            <a:endParaRPr lang="en-US" sz="66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2667000"/>
            <a:ext cx="9144000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वृहत संहिता  ग्रंथ के कितने खंड है</a:t>
            </a:r>
            <a:r>
              <a:rPr lang="en-US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6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\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5257800"/>
            <a:ext cx="4305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- 5 खंड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5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1" y="2510134"/>
            <a:ext cx="8686799" cy="17570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गीतिका पद में कितने श्लोक हैं</a:t>
            </a:r>
            <a:r>
              <a:rPr lang="en-US" sz="5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hi-IN" sz="5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181600"/>
            <a:ext cx="5113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– 13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श्लोक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718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वराहमिहिर के पिता का नाम क्या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029200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आदित्य दास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7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आर्यभट्ट ने आर्यभ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Vh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</a:t>
            </a:r>
            <a:r>
              <a:rPr lang="hi-IN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नामक ग्रंथ की रचना किस सन में किया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029200"/>
            <a:ext cx="6394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 सन 499 ई.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666</Words>
  <Application>Microsoft Office PowerPoint</Application>
  <PresentationFormat>On-screen Show (4:3)</PresentationFormat>
  <Paragraphs>480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41</cp:revision>
  <dcterms:created xsi:type="dcterms:W3CDTF">2023-08-29T13:44:56Z</dcterms:created>
  <dcterms:modified xsi:type="dcterms:W3CDTF">2023-09-03T14:39:15Z</dcterms:modified>
</cp:coreProperties>
</file>