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79" r:id="rId4"/>
    <p:sldId id="276" r:id="rId5"/>
    <p:sldId id="274" r:id="rId6"/>
    <p:sldId id="272" r:id="rId7"/>
    <p:sldId id="270" r:id="rId8"/>
    <p:sldId id="268" r:id="rId9"/>
    <p:sldId id="266" r:id="rId10"/>
    <p:sldId id="264" r:id="rId11"/>
    <p:sldId id="262" r:id="rId12"/>
    <p:sldId id="259" r:id="rId13"/>
    <p:sldId id="287" r:id="rId14"/>
    <p:sldId id="286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12" autoAdjust="0"/>
    <p:restoredTop sz="94624" autoAdjust="0"/>
  </p:normalViewPr>
  <p:slideViewPr>
    <p:cSldViewPr>
      <p:cViewPr>
        <p:scale>
          <a:sx n="80" d="100"/>
          <a:sy n="80" d="100"/>
        </p:scale>
        <p:origin x="-111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C490-C6B9-43CE-9F4A-69AEFF748B52}" type="datetimeFigureOut">
              <a:rPr lang="en-US" smtClean="0"/>
              <a:pPr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2D58-6160-45E9-904A-56EB4A24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981200" y="457200"/>
            <a:ext cx="12573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pdz</a:t>
            </a:r>
            <a:r>
              <a:rPr lang="en-US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%&amp; 2-Hkkjr </a:t>
            </a:r>
            <a:r>
              <a:rPr lang="en-US" sz="5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ds</a:t>
            </a:r>
            <a:r>
              <a:rPr lang="en-US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izeq</a:t>
            </a:r>
            <a:r>
              <a:rPr lang="en-US" sz="5400" b="1" cap="none" spc="0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[k </a:t>
            </a:r>
            <a:r>
              <a:rPr lang="en-US" sz="5400" b="1" cap="none" spc="0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xf.krkpk;Z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pic>
        <p:nvPicPr>
          <p:cNvPr id="1026" name="Picture 2" descr="C:\Program Files (x86)\Microsoft Office\MEDIA\OFFICE12\Lines\BD21313_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477000"/>
            <a:ext cx="9144000" cy="381000"/>
          </a:xfrm>
          <a:prstGeom prst="rect">
            <a:avLst/>
          </a:prstGeom>
          <a:noFill/>
        </p:spPr>
      </p:pic>
      <p:pic>
        <p:nvPicPr>
          <p:cNvPr id="7" name="Picture 6" descr="WhatsApp Image 2023-08-20 at 12.26.02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209800"/>
            <a:ext cx="2640911" cy="2805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9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152400" y="2362200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दशगुणोत्तर संख्या</a:t>
            </a:r>
            <a:r>
              <a:rPr lang="en-US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[</a:t>
            </a:r>
            <a:r>
              <a:rPr lang="en-US" sz="66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koZ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का मन है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572000"/>
            <a:ext cx="605486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mRrj</a:t>
            </a:r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</a:t>
            </a:r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r>
              <a:rPr lang="en-US" sz="9600" b="1" baseline="3000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endParaRPr lang="en-US" sz="9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sz="9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</a:t>
            </a:r>
            <a:r>
              <a:rPr lang="en-US" sz="8800" dirty="0" smtClean="0">
                <a:latin typeface="Algerian" pitchFamily="82" charset="0"/>
              </a:rPr>
              <a:t>0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2362200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दशगुणोत्तर</a:t>
            </a:r>
            <a:r>
              <a:rPr lang="en-US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संख्या कोटि का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म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न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है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572000"/>
            <a:ext cx="563808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mRrj</a:t>
            </a:r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</a:t>
            </a:r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r>
              <a:rPr lang="en-US" sz="9600" b="1" baseline="3000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endParaRPr lang="en-US" sz="9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sz="9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11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0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खंड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खा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|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कम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नामक ग्रंथ की रचना किस गणितज्ञ ने किया था?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5029200"/>
            <a:ext cx="550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 ब्रह्मगुप्त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12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त्रिश</a:t>
            </a:r>
            <a:r>
              <a:rPr lang="en-US" sz="66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fr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का नामक ग्रंथ की रचना किस गणितज्ञ ने किया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4876800"/>
            <a:ext cx="5404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श्रीधराचार्य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13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2362200"/>
            <a:ext cx="9144001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ब्रह्मगुप्त को किसने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"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गण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चक्र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चुंड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म</a:t>
            </a:r>
            <a:r>
              <a:rPr lang="en-US" sz="66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f.k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/>
              </a:rPr>
              <a:t>"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की उपाधि से सम्मानित किया है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5410200"/>
            <a:ext cx="4996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en-US" sz="54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mRrj</a:t>
            </a:r>
            <a:r>
              <a:rPr lang="en-US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 </a:t>
            </a:r>
            <a:r>
              <a:rPr lang="en-US" sz="5400" b="1" cap="none" spc="0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HkkLdjk</a:t>
            </a:r>
            <a:r>
              <a:rPr lang="en-US" sz="54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pk;Z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lgerian" pitchFamily="82" charset="0"/>
              </a:rPr>
              <a:t>14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श्रीधराचार्य का जन्म किस प्रांत में हुआ था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" y="4800600"/>
            <a:ext cx="47355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उत्तर - कर्नाटक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atin typeface="Algerian" pitchFamily="82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श्रीधराचार्य का जन्म किस ईस्वी में हुआ था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648200"/>
            <a:ext cx="4352475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– 750</a:t>
            </a:r>
            <a:r>
              <a:rPr lang="en-US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bZ</a:t>
            </a:r>
            <a:r>
              <a:rPr lang="en-US" sz="60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-</a:t>
            </a:r>
            <a:endParaRPr lang="en-US" sz="54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Kruti Dev 010" pitchFamily="2" charset="0"/>
            </a:endParaRPr>
          </a:p>
          <a:p>
            <a:pPr algn="ctr"/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2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ब्रह्मगुप्त का जन्म किस ईस्वी में हुआ था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533400" y="5029200"/>
            <a:ext cx="54102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– 598</a:t>
            </a:r>
            <a:r>
              <a:rPr lang="en-US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bZ</a:t>
            </a:r>
            <a:r>
              <a:rPr lang="en-US" sz="60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-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3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गणितसार ग्रंथ में कितने श्लोक हैं?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4800600"/>
            <a:ext cx="5702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- 300 श्लोक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4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2362200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ब्रह्म</a:t>
            </a:r>
            <a:r>
              <a:rPr lang="en-US" sz="66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LQqV</a:t>
            </a:r>
            <a:r>
              <a:rPr lang="hi-IN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सिद्धांत ग्रंथ में कितने श्लोक हैं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4800600"/>
            <a:ext cx="610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- 1080 श्लोक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5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04800" y="2362200"/>
            <a:ext cx="8839200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6600" b="1" dirty="0" err="1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dqÍd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गणित जो बाद में किस गणित के नाम से प्रचलित हुआ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5638800"/>
            <a:ext cx="5801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 बीजगणित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6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23622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श्रीधराचार्य के पिता का क्या नाम था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4648200"/>
            <a:ext cx="6223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 बलदेव शर्मा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7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243840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ब्रह्मगुप्त के पिता का क्या नाम था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400" y="4800600"/>
            <a:ext cx="422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उत्तर - जिष्णु</a:t>
            </a:r>
            <a:endParaRPr lang="en-US" sz="5400" b="1" cap="none" spc="0" dirty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228600"/>
            <a:ext cx="2438400" cy="2133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smtClean="0">
                <a:latin typeface="Algerian" pitchFamily="82" charset="0"/>
              </a:rPr>
              <a:t>8</a:t>
            </a:r>
            <a:endParaRPr lang="en-US" sz="13800" dirty="0">
              <a:latin typeface="Algerian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00:30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00:20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00:10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00:09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00:08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00:07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00:06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00:05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00:04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00:03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00:02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00:01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10400" y="0"/>
            <a:ext cx="2133600" cy="7620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00:00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2362200"/>
            <a:ext cx="9144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दशगुणोत्तर संख्या लक्ष का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म</a:t>
            </a:r>
            <a:r>
              <a:rPr lang="en-US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k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न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hi-IN" sz="54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है ?</a:t>
            </a:r>
            <a:endParaRPr lang="en-US" sz="5400" b="1" cap="none" spc="0" dirty="0">
              <a:ln w="18000">
                <a:solidFill>
                  <a:schemeClr val="tx1"/>
                </a:solidFill>
                <a:prstDash val="solid"/>
                <a:miter lim="800000"/>
              </a:ln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4572000"/>
            <a:ext cx="563808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mRrj</a:t>
            </a:r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Kruti Dev 010" pitchFamily="2" charset="0"/>
              </a:rPr>
              <a:t> &amp;</a:t>
            </a:r>
            <a:r>
              <a:rPr lang="en-US" sz="9600" b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10</a:t>
            </a:r>
            <a:r>
              <a:rPr lang="en-US" sz="9600" b="1" baseline="30000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</a:t>
            </a:r>
            <a:endParaRPr lang="en-US" sz="9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US" sz="9600" b="1" dirty="0" smtClean="0">
              <a:ln w="18000">
                <a:solidFill>
                  <a:srgbClr val="FF0000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3" presetClass="entr" presetSubtype="16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3" presetClass="entr" presetSubtype="16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8" presetClass="entr" presetSubtype="12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649</Words>
  <Application>Microsoft Office PowerPoint</Application>
  <PresentationFormat>On-screen Show (4:3)</PresentationFormat>
  <Paragraphs>477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26</cp:revision>
  <dcterms:created xsi:type="dcterms:W3CDTF">2023-08-29T14:49:22Z</dcterms:created>
  <dcterms:modified xsi:type="dcterms:W3CDTF">2023-09-03T11:01:04Z</dcterms:modified>
</cp:coreProperties>
</file>