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2" r:id="rId8"/>
    <p:sldId id="274" r:id="rId9"/>
    <p:sldId id="275" r:id="rId10"/>
    <p:sldId id="273" r:id="rId11"/>
    <p:sldId id="271" r:id="rId12"/>
    <p:sldId id="267" r:id="rId13"/>
    <p:sldId id="269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65" autoAdjust="0"/>
    <p:restoredTop sz="94586" autoAdjust="0"/>
  </p:normalViewPr>
  <p:slideViewPr>
    <p:cSldViewPr>
      <p:cViewPr>
        <p:scale>
          <a:sx n="70" d="100"/>
          <a:sy n="70" d="100"/>
        </p:scale>
        <p:origin x="-13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B85D-D7F8-452B-BDD7-71C812480F82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0369-7544-4191-9FED-3416DE70F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B85D-D7F8-452B-BDD7-71C812480F82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0369-7544-4191-9FED-3416DE70F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B85D-D7F8-452B-BDD7-71C812480F82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0369-7544-4191-9FED-3416DE70F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B85D-D7F8-452B-BDD7-71C812480F82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0369-7544-4191-9FED-3416DE70F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B85D-D7F8-452B-BDD7-71C812480F82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0369-7544-4191-9FED-3416DE70F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B85D-D7F8-452B-BDD7-71C812480F82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0369-7544-4191-9FED-3416DE70F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B85D-D7F8-452B-BDD7-71C812480F82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0369-7544-4191-9FED-3416DE70F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B85D-D7F8-452B-BDD7-71C812480F82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0369-7544-4191-9FED-3416DE70F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B85D-D7F8-452B-BDD7-71C812480F82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0369-7544-4191-9FED-3416DE70F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B85D-D7F8-452B-BDD7-71C812480F82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0369-7544-4191-9FED-3416DE70F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B85D-D7F8-452B-BDD7-71C812480F82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0369-7544-4191-9FED-3416DE70F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5B85D-D7F8-452B-BDD7-71C812480F82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0369-7544-4191-9FED-3416DE70F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pdz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%&amp; 3- </a:t>
            </a:r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izkphu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Hkkjrh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; xf.kr dh ,d &gt;yd</a:t>
            </a:r>
            <a:endParaRPr lang="en-US" sz="5400" b="1" cap="none" spc="0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pic>
        <p:nvPicPr>
          <p:cNvPr id="1026" name="Picture 2" descr="C:\Program Files (x86)\Microsoft Office\MEDIA\OFFICE12\Lines\BD2131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</p:spPr>
      </p:pic>
      <p:pic>
        <p:nvPicPr>
          <p:cNvPr id="6" name="Picture 5" descr="WhatsApp Image 2023-08-20 at 1.00.55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590800"/>
            <a:ext cx="3352799" cy="3485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9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362200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भास्कराचार्य ने शून्य के लिए "खं"शब्द का प्रयोग किस ग्रंथ में किया था ?</a:t>
            </a:r>
            <a:endParaRPr lang="en-US" sz="5400" b="1" cap="none" spc="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5257800"/>
            <a:ext cx="5035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लीलावती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10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362200"/>
            <a:ext cx="91440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हिंदू अंको को अरबवासी किस नाम से पुकारते हैं ?</a:t>
            </a:r>
            <a:endParaRPr lang="en-US" sz="5400" b="1" cap="none" spc="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4953000"/>
            <a:ext cx="7151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हिंदूसा (हिन्दसा)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11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4384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किस गणित को बीजगणित कहते हैं  ?</a:t>
            </a:r>
            <a:endParaRPr lang="en-US" sz="5400" b="1" cap="none" spc="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48768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अव्यक्त गणित (कुट्टक गणित)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12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ज्या का प्रयोग सर्वप्रथम किस गणितज्ञ ने किया था?</a:t>
            </a:r>
            <a:endParaRPr lang="en-US" sz="5400" b="1" cap="none" spc="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4953000"/>
            <a:ext cx="4703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आर्यभट्ट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13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" y="5029200"/>
            <a:ext cx="5575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तल्लक्षणम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003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533400" y="3200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10</a:t>
            </a:r>
            <a:r>
              <a:rPr kumimoji="0" lang="en-US" sz="5400" b="1" i="0" u="none" strike="noStrike" kern="1200" cap="none" spc="0" normalizeH="0" baseline="30000" noProof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53  </a:t>
            </a:r>
            <a:r>
              <a:rPr kumimoji="0" lang="hi-IN" sz="5400" b="1" i="0" u="none" strike="noStrike" kern="1200" cap="none" spc="0" normalizeH="0" baseline="0" noProof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संख्या को क्या नाम</a:t>
            </a:r>
            <a:r>
              <a:rPr kumimoji="0" lang="en-US" sz="5400" b="1" i="0" u="none" strike="noStrike" kern="1200" cap="none" spc="0" normalizeH="0" noProof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i-IN" sz="5400" b="1" i="0" u="none" strike="noStrike" kern="1200" cap="none" spc="0" normalizeH="0" baseline="0" noProof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दिया</a:t>
            </a:r>
            <a:r>
              <a:rPr kumimoji="0" lang="en-US" sz="5400" b="1" i="0" u="none" strike="noStrike" kern="1200" cap="none" spc="0" normalizeH="0" noProof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i-IN" sz="5400" b="1" i="0" u="none" strike="noStrike" kern="1200" cap="none" spc="0" normalizeH="0" baseline="0" noProof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गया</a:t>
            </a:r>
            <a:r>
              <a:rPr kumimoji="0" lang="en-US" sz="5400" b="1" i="0" u="none" strike="noStrike" kern="1200" cap="none" spc="0" normalizeH="0" noProof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i-IN" sz="5400" b="1" i="0" u="none" strike="noStrike" kern="1200" cap="none" spc="0" normalizeH="0" baseline="0" noProof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है</a:t>
            </a:r>
            <a:r>
              <a:rPr kumimoji="0" lang="en-US" sz="5400" b="1" i="0" u="none" strike="noStrike" kern="1200" cap="none" spc="0" normalizeH="0" noProof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i-IN" sz="5400" b="1" i="0" u="none" strike="noStrike" kern="1200" cap="none" spc="0" normalizeH="0" baseline="0" noProof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?</a:t>
            </a:r>
            <a:r>
              <a:rPr kumimoji="0" lang="en-US" sz="6600" b="1" i="0" u="none" strike="noStrike" kern="1200" cap="none" spc="0" normalizeH="0" baseline="0" noProof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6600" b="1" i="0" u="none" strike="noStrike" kern="1200" cap="none" spc="0" normalizeH="0" baseline="0" noProof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6600" b="0" i="0" u="none" strike="noStrike" kern="1200" cap="none" spc="0" normalizeH="0" baseline="0" noProof="0" dirty="0" smtClean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14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228600" y="2362200"/>
            <a:ext cx="9144000" cy="27699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स्वामी भारती कृष्ण तीर्थ ने</a:t>
            </a:r>
            <a:r>
              <a:rPr lang="el-GR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π</a:t>
            </a:r>
            <a:r>
              <a:rPr lang="en-US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/10 </a:t>
            </a:r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का </a:t>
            </a:r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म</a:t>
            </a:r>
            <a:r>
              <a:rPr lang="en-US" sz="66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</a:t>
            </a:r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न</a:t>
            </a:r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दशमलव </a:t>
            </a:r>
            <a:r>
              <a:rPr lang="en-US" sz="66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ds</a:t>
            </a:r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कितने स्थानो तक दिया है ?</a:t>
            </a:r>
            <a:endParaRPr lang="en-US" sz="5400" b="1" cap="none" spc="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5105400"/>
            <a:ext cx="6093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- 32 (बत्तीस)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विज्ञान एवं तकनीकी का मेरुदंड किसे कहा जाता है ?</a:t>
            </a:r>
            <a:endParaRPr lang="en-US" sz="5400" b="1" cap="none" spc="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0" y="4419600"/>
            <a:ext cx="4317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गणित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2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362200"/>
            <a:ext cx="9144001" cy="27699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cks</a:t>
            </a:r>
            <a:r>
              <a:rPr lang="en-US" sz="60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/</a:t>
            </a:r>
            <a:r>
              <a:rPr lang="en-US" sz="60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kk;u</a:t>
            </a:r>
            <a:r>
              <a:rPr lang="en-US" sz="60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48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श</a:t>
            </a:r>
            <a:r>
              <a:rPr lang="en-US" sz="6000" b="1" dirty="0" err="1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qYo</a:t>
            </a:r>
            <a:r>
              <a:rPr lang="en-US" sz="60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सूत्र के अनुसार </a:t>
            </a:r>
            <a:r>
              <a:rPr lang="el-GR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π (</a:t>
            </a:r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पाई </a:t>
            </a:r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का </a:t>
            </a:r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सन्निकट मान कितना है ?</a:t>
            </a:r>
            <a:endParaRPr lang="en-US" sz="5400" b="1" cap="none" spc="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4800" y="5410200"/>
            <a:ext cx="4937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- 3 (तीन)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3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362200"/>
            <a:ext cx="91440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अंकगणित का आधार कौन सी प्रणाली है ?</a:t>
            </a:r>
            <a:endParaRPr lang="en-US" sz="5400" b="1" cap="none" spc="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4495800"/>
            <a:ext cx="5872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अंक प्रणाली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4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743200"/>
            <a:ext cx="91440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"</a:t>
            </a:r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खं"शब्द का </a:t>
            </a:r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तात्पर्य होता है?</a:t>
            </a:r>
            <a:endParaRPr lang="en-US" sz="5400" b="1" cap="none" spc="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4572000"/>
            <a:ext cx="67169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आकाश (शून्य)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ब्रह्मगुप्त ने </a:t>
            </a:r>
            <a:r>
              <a:rPr lang="el-GR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π (</a:t>
            </a:r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पाई) का  क्या मान दिया?</a:t>
            </a:r>
            <a:endParaRPr lang="en-US" sz="5400" b="1" cap="none" spc="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0" y="4419600"/>
            <a:ext cx="3733715" cy="1200329"/>
            <a:chOff x="0" y="4419600"/>
            <a:chExt cx="3733715" cy="1200329"/>
          </a:xfrm>
        </p:grpSpPr>
        <p:sp>
          <p:nvSpPr>
            <p:cNvPr id="36" name="Rectangle 35"/>
            <p:cNvSpPr/>
            <p:nvPr/>
          </p:nvSpPr>
          <p:spPr>
            <a:xfrm>
              <a:off x="0" y="4419600"/>
              <a:ext cx="373371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hi-IN" sz="5400" b="1" dirty="0" smtClean="0">
                  <a:ln w="18000">
                    <a:solidFill>
                      <a:srgbClr val="FF0000"/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उत्तर -</a:t>
              </a:r>
              <a:r>
                <a:rPr lang="en-US" sz="5400" b="1" dirty="0" smtClean="0">
                  <a:ln w="18000">
                    <a:solidFill>
                      <a:srgbClr val="FF0000"/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r>
                <a:rPr lang="en-US" sz="7200" b="1" dirty="0" smtClean="0">
                  <a:ln w="18000">
                    <a:solidFill>
                      <a:srgbClr val="FF0000"/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√</a:t>
              </a:r>
              <a:r>
                <a:rPr lang="en-US" sz="5400" b="1" dirty="0" smtClean="0">
                  <a:ln w="18000">
                    <a:solidFill>
                      <a:srgbClr val="FF0000"/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10 </a:t>
              </a:r>
              <a:endParaRPr lang="en-US" sz="5400" b="1" cap="none" spc="0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67000" y="4724400"/>
              <a:ext cx="990600" cy="76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6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भास्कराचार्य के अनुसार </a:t>
            </a:r>
            <a:r>
              <a:rPr lang="el-GR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π (</a:t>
            </a:r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पाई) का  स्थूलमान होता है ?</a:t>
            </a:r>
            <a:endParaRPr lang="en-US" sz="5400" b="1" cap="none" spc="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3423" y="4572000"/>
            <a:ext cx="52213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mRrj</a:t>
            </a:r>
            <a:r>
              <a:rPr lang="en-US" sz="72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&amp;</a:t>
            </a:r>
            <a:r>
              <a:rPr lang="en-US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9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22</a:t>
            </a:r>
            <a:r>
              <a:rPr lang="en-US" sz="72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/>
              </a:rPr>
              <a:t>/</a:t>
            </a:r>
            <a:r>
              <a:rPr lang="en-US" sz="80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/>
              </a:rPr>
              <a:t>7</a:t>
            </a:r>
            <a:endParaRPr lang="en-US" sz="66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7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362200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माधव ने </a:t>
            </a:r>
            <a:r>
              <a:rPr lang="el-GR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π (</a:t>
            </a:r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पाई) का मन दशमलव के कितने स्थान तक निकला है?</a:t>
            </a:r>
            <a:endParaRPr lang="en-US" sz="5400" b="1" cap="none" spc="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5562600"/>
            <a:ext cx="6253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- 11 ( ग्यारह)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8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1" y="2362200"/>
            <a:ext cx="91440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शून्य का आविष्कार किस वैदिक ऋषि ने किया था ?</a:t>
            </a:r>
            <a:endParaRPr lang="en-US" sz="5400" b="1" cap="none" spc="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0" y="4953000"/>
            <a:ext cx="4801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गृत्समद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685</Words>
  <Application>Microsoft Office PowerPoint</Application>
  <PresentationFormat>On-screen Show (4:3)</PresentationFormat>
  <Paragraphs>477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</cp:lastModifiedBy>
  <cp:revision>37</cp:revision>
  <dcterms:created xsi:type="dcterms:W3CDTF">2023-08-29T15:03:08Z</dcterms:created>
  <dcterms:modified xsi:type="dcterms:W3CDTF">2023-09-03T14:47:51Z</dcterms:modified>
</cp:coreProperties>
</file>