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A02-AD45-412D-9397-9075B7AB0CC0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DECA3-EA37-494C-B9A7-A2EC6CEC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ECA3-EA37-494C-B9A7-A2EC6CECEB4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D30B-6750-490B-BDA4-14E41C3BBC2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F069-67E7-4EDF-B35A-7CC99C6DC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10- </a:t>
            </a:r>
            <a:r>
              <a:rPr lang="en-US" sz="4800" b="1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foHkktuh;rk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ijh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{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k.k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 la[;k 6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</a:t>
            </a:r>
          </a:p>
          <a:p>
            <a:pPr algn="ctr"/>
            <a:r>
              <a:rPr lang="en-US" sz="4800" b="1" cap="none" spc="0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[</a:t>
            </a:r>
            <a:r>
              <a:rPr lang="en-US" sz="4800" b="1" cap="none" spc="0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4800" b="1" cap="none" spc="0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la[;k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lfgr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mRrj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nsuk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gksxk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]</a:t>
            </a:r>
            <a:endParaRPr lang="en-US" sz="4800" b="1" cap="none" spc="0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6" name="Picture 5" descr="WhatsApp Image 2023-08-20 at 1.00.55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819400"/>
            <a:ext cx="3352799" cy="3485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9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3 5 7 1 5 9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62000" y="4419600"/>
            <a:ext cx="769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4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4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 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55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10</a:t>
            </a:r>
            <a:endParaRPr lang="en-US" sz="8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1 9 1 9 8 6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2000" y="4419600"/>
            <a:ext cx="80473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gS</a:t>
            </a:r>
            <a:r>
              <a:rPr lang="en-US" sz="60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hi-IN" sz="60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59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11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3 8 4 6 2 5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62000" y="4419600"/>
            <a:ext cx="781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hi-IN" sz="54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4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11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12</a:t>
            </a:r>
            <a:endParaRPr lang="en-US" sz="8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2 6 4 2 6 8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4419600"/>
            <a:ext cx="86485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hi-IN" sz="60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16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13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61574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2 2 4 5 2 6 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1897" y="4419600"/>
            <a:ext cx="885210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gS</a:t>
            </a:r>
            <a:r>
              <a:rPr lang="en-US" sz="66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hi-IN" sz="66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54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69</a:t>
            </a:r>
            <a:endParaRPr lang="en-US" sz="66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14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6 8 0 2 5 2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4419600"/>
            <a:ext cx="86485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hi-IN" sz="60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72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2 4 6 8 2 4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4479" y="4419600"/>
            <a:ext cx="86485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hi-IN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30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2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3 5 7 9 1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4495800"/>
            <a:ext cx="93570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54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hi-IN" sz="66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8</a:t>
            </a:r>
            <a:endParaRPr lang="en-US" sz="66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3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4 8 9 2 9 4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152400" y="4419600"/>
            <a:ext cx="885210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gS</a:t>
            </a:r>
            <a:r>
              <a:rPr lang="en-US" sz="66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54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hi-IN" sz="66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66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39</a:t>
            </a:r>
            <a:endParaRPr lang="en-US" sz="66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4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2 5 7 9 4 2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" y="4419600"/>
            <a:ext cx="8494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hi-IN" sz="60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4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en-US" sz="44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32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5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1 5 9 4 4 6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2000" y="4419600"/>
            <a:ext cx="80473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gS</a:t>
            </a:r>
            <a:r>
              <a:rPr lang="en-US" sz="60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hi-IN" sz="60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60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49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6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4 5 6 3 5 4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3276" y="4419600"/>
            <a:ext cx="89707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hi-IN" sz="60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23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7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5 4 3 2 1 4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2000" y="4419600"/>
            <a:ext cx="80473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gS</a:t>
            </a:r>
            <a:r>
              <a:rPr lang="en-US" sz="60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शेष</a:t>
            </a:r>
            <a:r>
              <a:rPr lang="hi-IN" sz="60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49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8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90800"/>
            <a:ext cx="5878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4 8 4 5 6 2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sz="9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Division 36"/>
          <p:cNvSpPr/>
          <p:nvPr/>
        </p:nvSpPr>
        <p:spPr>
          <a:xfrm>
            <a:off x="5410200" y="2743200"/>
            <a:ext cx="1752600" cy="1295400"/>
          </a:xfrm>
          <a:prstGeom prst="mathDivid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7162800" y="2362200"/>
            <a:ext cx="1678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r>
              <a:rPr lang="en-US" sz="11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115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962400"/>
            <a:ext cx="914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4419600"/>
            <a:ext cx="85074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foHkkftr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ugha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err="1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vafre</a:t>
            </a:r>
            <a:r>
              <a:rPr lang="hi-IN" sz="48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शेष</a:t>
            </a:r>
            <a:r>
              <a:rPr lang="en-US" sz="48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ti Dev 010" pitchFamily="2" charset="0"/>
              </a:rPr>
              <a:t>&amp; 35</a:t>
            </a:r>
            <a:endParaRPr lang="en-US" sz="60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666</Words>
  <Application>Microsoft Office PowerPoint</Application>
  <PresentationFormat>On-screen Show (4:3)</PresentationFormat>
  <Paragraphs>506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10</cp:revision>
  <dcterms:created xsi:type="dcterms:W3CDTF">2023-09-03T07:01:22Z</dcterms:created>
  <dcterms:modified xsi:type="dcterms:W3CDTF">2023-09-03T15:09:24Z</dcterms:modified>
</cp:coreProperties>
</file>