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A64A-4BA3-489B-859E-0ADBD9B28A3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8C7B-82B2-4B8B-9E87-43A45B88A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4-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izkphu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Hkkjrh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 xf.kr dh ,d &gt;yd</a:t>
            </a:r>
            <a:endParaRPr lang="en-US" sz="54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7" name="Picture 6" descr="WhatsApp Image 2023-08-20 at 1.32.28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95600"/>
            <a:ext cx="2743402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राशियाँ कितनी होती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800600"/>
            <a:ext cx="5181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-12 (बारह)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10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भारतीय काल गणना में समय की सबसे छोटी माप किसे कहते हैं?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334000"/>
            <a:ext cx="4586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परमाणु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एक</a:t>
            </a:r>
            <a:r>
              <a:rPr lang="hi-IN" sz="66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6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}k</a:t>
            </a:r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पर युग में कितने वर्ष होते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724400"/>
            <a:ext cx="6572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- 8,64,000 वर्ष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एक घटी में कितने मिनट होते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876800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- 24 मिनट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हिंदी मास के अंतिम मास का नाम बताइए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648200"/>
            <a:ext cx="4676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फाल्गुन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किस यंत्र को धूप घड़ी भी कहते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953000"/>
            <a:ext cx="5791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स</a:t>
            </a:r>
            <a:r>
              <a:rPr lang="en-US" sz="66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ezk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ट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यंत्र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" y="2362200"/>
            <a:ext cx="91440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तीन निमेष में कितने क्षण होते हैं?</a:t>
            </a:r>
            <a:endParaRPr lang="en-US" sz="5400" b="1" cap="none" spc="0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724400"/>
            <a:ext cx="4104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- 1क्षण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वेद के कितने अंग होते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419600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- 6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2362200"/>
            <a:ext cx="8686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एक पहर में कितने घंटे होते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" y="4876800"/>
            <a:ext cx="4216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 घंटे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जयपुर के किस राजा ने भारत में प्राचीन वेधशालाओं का निर्माण कराया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334000"/>
            <a:ext cx="84160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</a:t>
            </a:r>
            <a:r>
              <a:rPr lang="hi-IN" sz="5400" b="1" cap="none" spc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राजा जयसिंह </a:t>
            </a:r>
            <a:r>
              <a:rPr lang="en-US" sz="7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f}</a:t>
            </a:r>
            <a:r>
              <a:rPr lang="en-US" sz="72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rh</a:t>
            </a:r>
            <a:r>
              <a:rPr lang="en-US" sz="72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;</a:t>
            </a:r>
            <a:endParaRPr lang="en-US" sz="72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एक कलयुग में कितने वर्ष होते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5181600"/>
            <a:ext cx="6572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- 4,32,000 वर्ष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कितने महाकल्प का ब्रहमा का एक वर्ष होता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029200"/>
            <a:ext cx="6569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- 360 महाकल्प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वर्तमान में कौन सा कल्प चल रहा है?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029200"/>
            <a:ext cx="5549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– 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श्वेत </a:t>
            </a:r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वाराह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8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362200"/>
            <a:ext cx="887725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वायुदाब ज्ञात करने के लिए किस यंत्र का उपयोग किया जाता है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181600"/>
            <a:ext cx="4935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बैरोमीटर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649</Words>
  <Application>Microsoft Office PowerPoint</Application>
  <PresentationFormat>On-screen Show (4:3)</PresentationFormat>
  <Paragraphs>477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25</cp:revision>
  <dcterms:created xsi:type="dcterms:W3CDTF">2023-09-02T08:14:59Z</dcterms:created>
  <dcterms:modified xsi:type="dcterms:W3CDTF">2023-09-03T14:49:28Z</dcterms:modified>
</cp:coreProperties>
</file>