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CDB46-435A-4C16-BB05-075C4100529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33E47-A961-43D3-87D9-9D8320448C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AA85-573A-4CD2-8A11-F796506F52B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51B-C60D-4B1D-AD9F-BAB4AC580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AA85-573A-4CD2-8A11-F796506F52B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51B-C60D-4B1D-AD9F-BAB4AC580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AA85-573A-4CD2-8A11-F796506F52B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51B-C60D-4B1D-AD9F-BAB4AC580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AA85-573A-4CD2-8A11-F796506F52B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51B-C60D-4B1D-AD9F-BAB4AC580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AA85-573A-4CD2-8A11-F796506F52B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51B-C60D-4B1D-AD9F-BAB4AC580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AA85-573A-4CD2-8A11-F796506F52B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51B-C60D-4B1D-AD9F-BAB4AC580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AA85-573A-4CD2-8A11-F796506F52B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51B-C60D-4B1D-AD9F-BAB4AC580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AA85-573A-4CD2-8A11-F796506F52B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51B-C60D-4B1D-AD9F-BAB4AC580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AA85-573A-4CD2-8A11-F796506F52B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51B-C60D-4B1D-AD9F-BAB4AC580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AA85-573A-4CD2-8A11-F796506F52B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51B-C60D-4B1D-AD9F-BAB4AC580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AA85-573A-4CD2-8A11-F796506F52B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51B-C60D-4B1D-AD9F-BAB4AC580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2AA85-573A-4CD2-8A11-F796506F52B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DD51B-C60D-4B1D-AD9F-BAB4AC580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04800" y="533400"/>
            <a:ext cx="94488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pdz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%&amp; 5- 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oxZZ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}Un ;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ksx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ls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</a:p>
          <a:p>
            <a:pPr algn="ctr"/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rhu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vadks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dh la[;k] 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/>
              </a:rPr>
              <a:t>{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vad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0 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ls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9 rd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/>
              </a:rPr>
              <a:t>}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                                                                                                                                     </a:t>
            </a:r>
            <a:endParaRPr lang="en-US" sz="5400" b="1" dirty="0" smtClean="0">
              <a:ln w="18000">
                <a:solidFill>
                  <a:srgbClr val="FFFF00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  <a:p>
            <a:pPr algn="ctr"/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endParaRPr lang="en-US" sz="5400" b="1" cap="none" spc="0" dirty="0">
              <a:ln w="18000">
                <a:solidFill>
                  <a:srgbClr val="FFFF00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pic>
        <p:nvPicPr>
          <p:cNvPr id="1026" name="Picture 2" descr="C:\Program Files (x86)\Microsoft Office\MEDIA\OFFICE12\Lines\BD2131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</p:spPr>
      </p:pic>
      <p:pic>
        <p:nvPicPr>
          <p:cNvPr id="6" name="Picture 5" descr="WhatsApp Image 2023-08-20 at 1.48.50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895600"/>
            <a:ext cx="2971800" cy="2971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9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(362)</a:t>
            </a:r>
            <a:r>
              <a:rPr kumimoji="0" lang="en-US" sz="11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286000"/>
            <a:ext cx="4549643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(358)</a:t>
            </a:r>
            <a:r>
              <a:rPr lang="en-US" sz="13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13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just"/>
            <a:endParaRPr 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343400"/>
            <a:ext cx="6400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572000"/>
            <a:ext cx="466666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128164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6858000" y="5410200"/>
            <a:ext cx="2286000" cy="5334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10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(362)</a:t>
            </a:r>
            <a:r>
              <a:rPr kumimoji="0" lang="en-US" sz="11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286000"/>
            <a:ext cx="4549643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(546)</a:t>
            </a:r>
            <a:r>
              <a:rPr lang="en-US" sz="13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13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just"/>
            <a:endParaRPr 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343400"/>
            <a:ext cx="6400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572000"/>
            <a:ext cx="466666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298116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6858000" y="5410200"/>
            <a:ext cx="2286000" cy="5334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11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(362)</a:t>
            </a:r>
            <a:r>
              <a:rPr kumimoji="0" lang="en-US" sz="11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286000"/>
            <a:ext cx="4549643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(563)</a:t>
            </a:r>
            <a:r>
              <a:rPr lang="en-US" sz="13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13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just"/>
            <a:endParaRPr 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343400"/>
            <a:ext cx="6400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572000"/>
            <a:ext cx="466666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316969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6858000" y="5410200"/>
            <a:ext cx="2286000" cy="5334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12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(362)</a:t>
            </a:r>
            <a:r>
              <a:rPr kumimoji="0" lang="en-US" sz="11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286000"/>
            <a:ext cx="4549643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(456)</a:t>
            </a:r>
            <a:r>
              <a:rPr lang="en-US" sz="13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13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just"/>
            <a:endParaRPr 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343400"/>
            <a:ext cx="6400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572000"/>
            <a:ext cx="466666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207936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6858000" y="5410200"/>
            <a:ext cx="2286000" cy="5334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13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(362)</a:t>
            </a:r>
            <a:r>
              <a:rPr kumimoji="0" lang="en-US" sz="11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286000"/>
            <a:ext cx="4549643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(654)</a:t>
            </a:r>
            <a:r>
              <a:rPr lang="en-US" sz="13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13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just"/>
            <a:endParaRPr 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343400"/>
            <a:ext cx="6400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572000"/>
            <a:ext cx="466666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427716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6858000" y="5410200"/>
            <a:ext cx="2286000" cy="5334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14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(362)</a:t>
            </a:r>
            <a:r>
              <a:rPr kumimoji="0" lang="en-US" sz="11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286000"/>
            <a:ext cx="4549643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(635)</a:t>
            </a:r>
            <a:r>
              <a:rPr lang="en-US" sz="13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13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just"/>
            <a:endParaRPr 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343400"/>
            <a:ext cx="6400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572000"/>
            <a:ext cx="466666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403225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6858000" y="5410200"/>
            <a:ext cx="2286000" cy="5334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1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(362)</a:t>
            </a:r>
            <a:r>
              <a:rPr kumimoji="0" lang="en-US" sz="11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286000"/>
            <a:ext cx="4549643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(362)</a:t>
            </a:r>
            <a:r>
              <a:rPr lang="en-US" sz="13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13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just"/>
            <a:endParaRPr 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343400"/>
            <a:ext cx="6400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572000"/>
            <a:ext cx="466666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131044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6858000" y="5410200"/>
            <a:ext cx="2286000" cy="5334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2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(362)</a:t>
            </a:r>
            <a:r>
              <a:rPr kumimoji="0" lang="en-US" sz="11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286000"/>
            <a:ext cx="4549643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(473)</a:t>
            </a:r>
            <a:r>
              <a:rPr lang="en-US" sz="13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13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just"/>
            <a:endParaRPr 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343400"/>
            <a:ext cx="6400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572000"/>
            <a:ext cx="466666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223729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6858000" y="5410200"/>
            <a:ext cx="2286000" cy="5334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3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(362)</a:t>
            </a:r>
            <a:r>
              <a:rPr kumimoji="0" lang="en-US" sz="11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286000"/>
            <a:ext cx="4549643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(346)</a:t>
            </a:r>
            <a:r>
              <a:rPr lang="en-US" sz="13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13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just"/>
            <a:endParaRPr 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343400"/>
            <a:ext cx="6400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572000"/>
            <a:ext cx="466666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119716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6858000" y="5410200"/>
            <a:ext cx="2286000" cy="5334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4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(362)</a:t>
            </a:r>
            <a:r>
              <a:rPr kumimoji="0" lang="en-US" sz="11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286000"/>
            <a:ext cx="4549643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(448)</a:t>
            </a:r>
            <a:r>
              <a:rPr lang="en-US" sz="13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13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just"/>
            <a:endParaRPr 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343400"/>
            <a:ext cx="6400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572000"/>
            <a:ext cx="466666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200704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6858000" y="5410200"/>
            <a:ext cx="2286000" cy="5334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5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(362)</a:t>
            </a:r>
            <a:r>
              <a:rPr kumimoji="0" lang="en-US" sz="11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286000"/>
            <a:ext cx="4549643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(645)</a:t>
            </a:r>
            <a:r>
              <a:rPr lang="en-US" sz="13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13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just"/>
            <a:endParaRPr 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343400"/>
            <a:ext cx="6400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572000"/>
            <a:ext cx="466666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416025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6858000" y="5410200"/>
            <a:ext cx="2286000" cy="5334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6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(362)</a:t>
            </a:r>
            <a:r>
              <a:rPr kumimoji="0" lang="en-US" sz="11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286000"/>
            <a:ext cx="4549643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(427)</a:t>
            </a:r>
            <a:r>
              <a:rPr lang="en-US" sz="13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13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just"/>
            <a:endParaRPr 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343400"/>
            <a:ext cx="6400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572000"/>
            <a:ext cx="466666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182329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6858000" y="5410200"/>
            <a:ext cx="2286000" cy="5334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7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(362)</a:t>
            </a:r>
            <a:r>
              <a:rPr kumimoji="0" lang="en-US" sz="11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286000"/>
            <a:ext cx="4549643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(539)</a:t>
            </a:r>
            <a:r>
              <a:rPr lang="en-US" sz="13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13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just"/>
            <a:endParaRPr 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343400"/>
            <a:ext cx="6400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572000"/>
            <a:ext cx="466666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290521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6858000" y="5410200"/>
            <a:ext cx="2286000" cy="5334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8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(362)</a:t>
            </a:r>
            <a:r>
              <a:rPr kumimoji="0" lang="en-US" sz="11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286000"/>
            <a:ext cx="4549643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(821)</a:t>
            </a:r>
            <a:r>
              <a:rPr lang="en-US" sz="13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13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just"/>
            <a:endParaRPr 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343400"/>
            <a:ext cx="6400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572000"/>
            <a:ext cx="466666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674041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6858000" y="5410200"/>
            <a:ext cx="2286000" cy="5334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543</Words>
  <Application>Microsoft Office PowerPoint</Application>
  <PresentationFormat>On-screen Show (4:3)</PresentationFormat>
  <Paragraphs>493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15</cp:revision>
  <dcterms:created xsi:type="dcterms:W3CDTF">2023-08-30T05:27:24Z</dcterms:created>
  <dcterms:modified xsi:type="dcterms:W3CDTF">2023-09-02T09:34:26Z</dcterms:modified>
</cp:coreProperties>
</file>