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BC816-8724-4C09-8498-39BA2A2FD91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C9CC0-B26A-4A52-9CDC-8F9C96264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2548-B90C-4E5B-82BA-E6FB1C3897FB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E51C-F449-4369-8E5C-C36087EAE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533400"/>
            <a:ext cx="9448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</a:t>
            </a:r>
            <a:r>
              <a:rPr lang="en-US" sz="5400" b="1" dirty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6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-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nks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oxksZ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dk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;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ksx</a:t>
            </a:r>
            <a:endParaRPr lang="en-US" sz="5400" b="1" dirty="0" smtClean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  <a:p>
            <a:pPr algn="ctr"/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¼la[;k, 2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vadks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dh]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vad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0 </a:t>
            </a:r>
            <a:r>
              <a:rPr lang="en-US" sz="5400" b="1" dirty="0" err="1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ls</a:t>
            </a:r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9½                                                                                                                                       </a:t>
            </a:r>
          </a:p>
          <a:p>
            <a:pPr algn="ctr"/>
            <a:r>
              <a:rPr lang="en-US" sz="5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endParaRPr lang="en-US" sz="5400" b="1" cap="none" spc="0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7" name="Picture 6" descr="WhatsApp Image 2023-09-02 at 4.17.50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667000"/>
            <a:ext cx="3412009" cy="3581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(58)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(74)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8840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10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(49)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(83)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9290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11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(57)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(28)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4033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12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(65)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(64)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8321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(48)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(72)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7488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14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(37)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(84)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8425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1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4316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(72)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(36)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6480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(64)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(48)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6400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(71)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(46)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7157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(18)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(65)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4549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(63)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(56)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7105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6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(57)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(64)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7345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7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(62)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(57)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7093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43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0" y="2362200"/>
            <a:ext cx="6681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(39)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 </a:t>
            </a:r>
            <a:r>
              <a:rPr kumimoji="0" lang="en-US" sz="9600" b="1" i="0" u="none" strike="noStrike" normalizeH="0" baseline="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 +  (65)</a:t>
            </a:r>
            <a:r>
              <a:rPr kumimoji="0" lang="en-US" sz="9600" b="1" i="0" u="none" strike="noStrike" normalizeH="0" baseline="300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Mangal" pitchFamily="18" charset="0"/>
              </a:rPr>
              <a:t>2</a:t>
            </a:r>
            <a:endParaRPr kumimoji="0" lang="en-US" sz="9600" b="1" i="0" u="none" strike="noStrike" normalizeH="0" baseline="0" dirty="0" smtClean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3886200"/>
            <a:ext cx="7924800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038600"/>
            <a:ext cx="3886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5746</a:t>
            </a:r>
            <a:endParaRPr lang="en-US" sz="13800" b="0" cap="none" spc="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555</Words>
  <Application>Microsoft Office PowerPoint</Application>
  <PresentationFormat>On-screen Show (4:3)</PresentationFormat>
  <Paragraphs>479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2023-09-02T09:35:42Z</dcterms:created>
  <dcterms:modified xsi:type="dcterms:W3CDTF">2023-09-02T10:50:41Z</dcterms:modified>
</cp:coreProperties>
</file>