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ED41-9B1F-47A5-8D31-36B858D487A3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7B78-9170-4368-9CF4-B9E80617C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ED41-9B1F-47A5-8D31-36B858D487A3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7B78-9170-4368-9CF4-B9E80617C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ED41-9B1F-47A5-8D31-36B858D487A3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7B78-9170-4368-9CF4-B9E80617C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ED41-9B1F-47A5-8D31-36B858D487A3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7B78-9170-4368-9CF4-B9E80617C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ED41-9B1F-47A5-8D31-36B858D487A3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7B78-9170-4368-9CF4-B9E80617C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ED41-9B1F-47A5-8D31-36B858D487A3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7B78-9170-4368-9CF4-B9E80617C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ED41-9B1F-47A5-8D31-36B858D487A3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7B78-9170-4368-9CF4-B9E80617C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ED41-9B1F-47A5-8D31-36B858D487A3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7B78-9170-4368-9CF4-B9E80617C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ED41-9B1F-47A5-8D31-36B858D487A3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7B78-9170-4368-9CF4-B9E80617C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ED41-9B1F-47A5-8D31-36B858D487A3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7B78-9170-4368-9CF4-B9E80617C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ED41-9B1F-47A5-8D31-36B858D487A3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7B78-9170-4368-9CF4-B9E80617C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7ED41-9B1F-47A5-8D31-36B858D487A3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B7B78-9170-4368-9CF4-B9E80617C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57200"/>
            <a:ext cx="91440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pdz</a:t>
            </a:r>
            <a:r>
              <a:rPr lang="en-US" sz="48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%&amp; 7- </a:t>
            </a:r>
            <a:r>
              <a:rPr lang="en-US" sz="48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fuf</a:t>
            </a:r>
            <a:r>
              <a:rPr lang="en-US" sz="48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[</a:t>
            </a:r>
            <a:r>
              <a:rPr lang="en-US" sz="48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kye</a:t>
            </a:r>
            <a:r>
              <a:rPr lang="en-US" sz="48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~ </a:t>
            </a:r>
            <a:r>
              <a:rPr lang="en-US" sz="48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xq.kk</a:t>
            </a:r>
            <a:r>
              <a:rPr lang="en-US" sz="48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&amp; </a:t>
            </a:r>
            <a:r>
              <a:rPr lang="en-US" sz="48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rhu</a:t>
            </a:r>
            <a:r>
              <a:rPr lang="en-US" sz="48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la[;</a:t>
            </a:r>
            <a:r>
              <a:rPr lang="en-US" sz="48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kvks</a:t>
            </a:r>
            <a:r>
              <a:rPr lang="en-US" sz="48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48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dk</a:t>
            </a:r>
            <a:r>
              <a:rPr lang="en-US" sz="4800" b="1" dirty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48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¼vk/</a:t>
            </a:r>
            <a:r>
              <a:rPr lang="en-US" sz="48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kkj</a:t>
            </a:r>
            <a:r>
              <a:rPr lang="en-US" sz="48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1000]</a:t>
            </a:r>
            <a:r>
              <a:rPr lang="en-US" sz="48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fopyu</a:t>
            </a:r>
            <a:r>
              <a:rPr lang="en-US" sz="48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/</a:t>
            </a:r>
            <a:r>
              <a:rPr lang="en-US" sz="48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kukRed</a:t>
            </a:r>
            <a:r>
              <a:rPr lang="en-US" sz="48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48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rFkk</a:t>
            </a:r>
            <a:r>
              <a:rPr lang="en-US" sz="48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10 </a:t>
            </a:r>
            <a:r>
              <a:rPr lang="en-US" sz="48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ls</a:t>
            </a:r>
            <a:r>
              <a:rPr lang="en-US" sz="48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48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cMk</a:t>
            </a:r>
            <a:r>
              <a:rPr lang="en-US" sz="48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ugh½ </a:t>
            </a:r>
            <a:endParaRPr lang="en-US" sz="4800" b="1" dirty="0">
              <a:ln w="18000">
                <a:solidFill>
                  <a:schemeClr val="bg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Kruti Dev 010" pitchFamily="2" charset="0"/>
            </a:endParaRPr>
          </a:p>
        </p:txBody>
      </p:sp>
      <p:pic>
        <p:nvPicPr>
          <p:cNvPr id="1026" name="Picture 2" descr="C:\Program Files (x86)\Microsoft Office\MEDIA\OFFICE12\Lines\BD21313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477000"/>
            <a:ext cx="9144000" cy="381000"/>
          </a:xfrm>
          <a:prstGeom prst="rect">
            <a:avLst/>
          </a:prstGeom>
          <a:noFill/>
        </p:spPr>
      </p:pic>
      <p:pic>
        <p:nvPicPr>
          <p:cNvPr id="4" name="Picture 3" descr="WhatsApp Image 2023-09-02 at 4.17.45 PM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3124200"/>
            <a:ext cx="3124201" cy="3200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29000" y="0"/>
            <a:ext cx="2209800" cy="19335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Algerian" pitchFamily="82" charset="0"/>
              </a:rPr>
              <a:t>9</a:t>
            </a:r>
            <a:endParaRPr lang="en-US" sz="13800" dirty="0">
              <a:latin typeface="Algerian" pitchFamily="8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29000" y="1905000"/>
            <a:ext cx="2266967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1 0 0 2</a:t>
            </a:r>
          </a:p>
          <a:p>
            <a:pPr algn="ctr"/>
            <a:r>
              <a:rPr lang="en-US" sz="60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1 0 0 6</a:t>
            </a:r>
          </a:p>
          <a:p>
            <a:pPr algn="ctr"/>
            <a:r>
              <a:rPr lang="en-US" sz="60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1 0 0 3</a:t>
            </a:r>
            <a:endParaRPr lang="en-US" sz="6000" b="1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1" name="Multiply 40"/>
          <p:cNvSpPr/>
          <p:nvPr/>
        </p:nvSpPr>
        <p:spPr>
          <a:xfrm>
            <a:off x="2743200" y="3657600"/>
            <a:ext cx="762000" cy="9906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38200" y="4648200"/>
            <a:ext cx="76200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286000" y="4800600"/>
            <a:ext cx="4323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1011  036  036</a:t>
            </a:r>
            <a:endParaRPr lang="en-US" sz="5400" b="1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4" name="Multiply 43"/>
          <p:cNvSpPr/>
          <p:nvPr/>
        </p:nvSpPr>
        <p:spPr>
          <a:xfrm>
            <a:off x="2743200" y="2895600"/>
            <a:ext cx="762000" cy="9906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29000" y="0"/>
            <a:ext cx="2209800" cy="19335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latin typeface="Algerian" pitchFamily="82" charset="0"/>
              </a:rPr>
              <a:t>10</a:t>
            </a:r>
            <a:endParaRPr lang="en-US" sz="8800" dirty="0">
              <a:latin typeface="Algerian" pitchFamily="8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29000" y="1905000"/>
            <a:ext cx="2266967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1 0 0 2</a:t>
            </a:r>
          </a:p>
          <a:p>
            <a:pPr algn="ctr"/>
            <a:r>
              <a:rPr lang="en-US" sz="60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1 0 0 4</a:t>
            </a:r>
          </a:p>
          <a:p>
            <a:pPr algn="ctr"/>
            <a:r>
              <a:rPr lang="en-US" sz="60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1 0 0 8</a:t>
            </a:r>
            <a:endParaRPr lang="en-US" sz="6000" b="1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1" name="Multiply 40"/>
          <p:cNvSpPr/>
          <p:nvPr/>
        </p:nvSpPr>
        <p:spPr>
          <a:xfrm>
            <a:off x="2743200" y="3657600"/>
            <a:ext cx="762000" cy="9906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38200" y="4648200"/>
            <a:ext cx="76200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286000" y="4800600"/>
            <a:ext cx="4323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1014  056  064</a:t>
            </a:r>
            <a:endParaRPr lang="en-US" sz="5400" b="1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4" name="Multiply 43"/>
          <p:cNvSpPr/>
          <p:nvPr/>
        </p:nvSpPr>
        <p:spPr>
          <a:xfrm>
            <a:off x="2743200" y="2895600"/>
            <a:ext cx="762000" cy="9906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29000" y="0"/>
            <a:ext cx="2209800" cy="19335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latin typeface="Algerian" pitchFamily="82" charset="0"/>
              </a:rPr>
              <a:t>11</a:t>
            </a:r>
            <a:endParaRPr lang="en-US" sz="8800" dirty="0">
              <a:latin typeface="Algerian" pitchFamily="8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29000" y="1905000"/>
            <a:ext cx="2266967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1 0 0 3</a:t>
            </a:r>
          </a:p>
          <a:p>
            <a:pPr algn="ctr"/>
            <a:r>
              <a:rPr lang="en-US" sz="60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1 0 0 6</a:t>
            </a:r>
          </a:p>
          <a:p>
            <a:pPr algn="ctr"/>
            <a:r>
              <a:rPr lang="en-US" sz="60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1 0 0 7</a:t>
            </a:r>
            <a:endParaRPr lang="en-US" sz="6000" b="1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1" name="Multiply 40"/>
          <p:cNvSpPr/>
          <p:nvPr/>
        </p:nvSpPr>
        <p:spPr>
          <a:xfrm>
            <a:off x="2743200" y="3657600"/>
            <a:ext cx="762000" cy="9906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38200" y="4648200"/>
            <a:ext cx="76200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286000" y="4800600"/>
            <a:ext cx="4323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1016  081  126</a:t>
            </a:r>
            <a:endParaRPr lang="en-US" sz="5400" b="1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4" name="Multiply 43"/>
          <p:cNvSpPr/>
          <p:nvPr/>
        </p:nvSpPr>
        <p:spPr>
          <a:xfrm>
            <a:off x="2743200" y="2895600"/>
            <a:ext cx="762000" cy="9906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29000" y="0"/>
            <a:ext cx="2209800" cy="19335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latin typeface="Algerian" pitchFamily="82" charset="0"/>
              </a:rPr>
              <a:t>12</a:t>
            </a:r>
            <a:endParaRPr lang="en-US" sz="8800" dirty="0">
              <a:latin typeface="Algerian" pitchFamily="8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29000" y="1905000"/>
            <a:ext cx="2266967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1 0 0 3</a:t>
            </a:r>
          </a:p>
          <a:p>
            <a:pPr algn="ctr"/>
            <a:r>
              <a:rPr lang="en-US" sz="60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1 0 0 4</a:t>
            </a:r>
          </a:p>
          <a:p>
            <a:pPr algn="ctr"/>
            <a:r>
              <a:rPr lang="en-US" sz="60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1 0 0 8</a:t>
            </a:r>
            <a:endParaRPr lang="en-US" sz="6000" b="1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1" name="Multiply 40"/>
          <p:cNvSpPr/>
          <p:nvPr/>
        </p:nvSpPr>
        <p:spPr>
          <a:xfrm>
            <a:off x="2743200" y="3657600"/>
            <a:ext cx="762000" cy="9906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38200" y="4648200"/>
            <a:ext cx="76200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286000" y="4800600"/>
            <a:ext cx="4323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1015  068  096</a:t>
            </a:r>
            <a:endParaRPr lang="en-US" sz="5400" b="1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4" name="Multiply 43"/>
          <p:cNvSpPr/>
          <p:nvPr/>
        </p:nvSpPr>
        <p:spPr>
          <a:xfrm>
            <a:off x="2743200" y="2895600"/>
            <a:ext cx="762000" cy="9906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29000" y="0"/>
            <a:ext cx="2209800" cy="19335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latin typeface="Algerian" pitchFamily="82" charset="0"/>
              </a:rPr>
              <a:t>13</a:t>
            </a:r>
            <a:endParaRPr lang="en-US" sz="8800" dirty="0">
              <a:latin typeface="Algerian" pitchFamily="8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29000" y="1905000"/>
            <a:ext cx="2266967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1 0 0 4</a:t>
            </a:r>
          </a:p>
          <a:p>
            <a:pPr algn="ctr"/>
            <a:r>
              <a:rPr lang="en-US" sz="60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1 0 0 7</a:t>
            </a:r>
          </a:p>
          <a:p>
            <a:pPr algn="ctr"/>
            <a:r>
              <a:rPr lang="en-US" sz="60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1 0 0 3</a:t>
            </a:r>
            <a:endParaRPr lang="en-US" sz="6000" b="1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1" name="Multiply 40"/>
          <p:cNvSpPr/>
          <p:nvPr/>
        </p:nvSpPr>
        <p:spPr>
          <a:xfrm>
            <a:off x="2743200" y="3657600"/>
            <a:ext cx="762000" cy="9906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38200" y="4648200"/>
            <a:ext cx="76200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286000" y="4800600"/>
            <a:ext cx="4323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1014  061  084</a:t>
            </a:r>
            <a:endParaRPr lang="en-US" sz="5400" b="1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4" name="Multiply 43"/>
          <p:cNvSpPr/>
          <p:nvPr/>
        </p:nvSpPr>
        <p:spPr>
          <a:xfrm>
            <a:off x="2743200" y="2895600"/>
            <a:ext cx="762000" cy="9906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29000" y="0"/>
            <a:ext cx="2209800" cy="19335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latin typeface="Algerian" pitchFamily="82" charset="0"/>
              </a:rPr>
              <a:t>14</a:t>
            </a:r>
            <a:endParaRPr lang="en-US" sz="8800" dirty="0">
              <a:latin typeface="Algerian" pitchFamily="8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29000" y="1905000"/>
            <a:ext cx="2266967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1 0 0 6</a:t>
            </a:r>
          </a:p>
          <a:p>
            <a:pPr algn="ctr"/>
            <a:r>
              <a:rPr lang="en-US" sz="60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1 0 0 4</a:t>
            </a:r>
          </a:p>
          <a:p>
            <a:pPr algn="ctr"/>
            <a:r>
              <a:rPr lang="en-US" sz="60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1 0 0 8</a:t>
            </a:r>
            <a:endParaRPr lang="en-US" sz="6000" b="1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1" name="Multiply 40"/>
          <p:cNvSpPr/>
          <p:nvPr/>
        </p:nvSpPr>
        <p:spPr>
          <a:xfrm>
            <a:off x="2743200" y="3657600"/>
            <a:ext cx="762000" cy="9906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38200" y="4648200"/>
            <a:ext cx="76200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286000" y="4800600"/>
            <a:ext cx="4323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1018  104  192</a:t>
            </a:r>
            <a:endParaRPr lang="en-US" sz="5400" b="1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4" name="Multiply 43"/>
          <p:cNvSpPr/>
          <p:nvPr/>
        </p:nvSpPr>
        <p:spPr>
          <a:xfrm>
            <a:off x="2743200" y="2895600"/>
            <a:ext cx="762000" cy="9906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29000" y="0"/>
            <a:ext cx="2209800" cy="19335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Algerian" pitchFamily="82" charset="0"/>
              </a:rPr>
              <a:t>1</a:t>
            </a:r>
            <a:endParaRPr lang="en-US" sz="13800" dirty="0">
              <a:latin typeface="Algerian" pitchFamily="8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29000" y="1905000"/>
            <a:ext cx="2266967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1 0 0 3</a:t>
            </a:r>
          </a:p>
          <a:p>
            <a:pPr algn="ctr"/>
            <a:r>
              <a:rPr lang="en-US" sz="60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1 0 0 4</a:t>
            </a:r>
          </a:p>
          <a:p>
            <a:pPr algn="ctr"/>
            <a:r>
              <a:rPr lang="en-US" sz="60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1 0 0 7</a:t>
            </a:r>
            <a:endParaRPr lang="en-US" sz="6000" b="1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1" name="Multiply 40"/>
          <p:cNvSpPr/>
          <p:nvPr/>
        </p:nvSpPr>
        <p:spPr>
          <a:xfrm>
            <a:off x="2743200" y="3657600"/>
            <a:ext cx="762000" cy="9906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38200" y="4648200"/>
            <a:ext cx="76200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286000" y="4800600"/>
            <a:ext cx="4323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1014  061  084</a:t>
            </a:r>
            <a:endParaRPr lang="en-US" sz="5400" b="1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4" name="Multiply 43"/>
          <p:cNvSpPr/>
          <p:nvPr/>
        </p:nvSpPr>
        <p:spPr>
          <a:xfrm>
            <a:off x="2743200" y="2895600"/>
            <a:ext cx="762000" cy="9906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29000" y="0"/>
            <a:ext cx="2209800" cy="19335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Algerian" pitchFamily="82" charset="0"/>
              </a:rPr>
              <a:t>2</a:t>
            </a:r>
            <a:endParaRPr lang="en-US" sz="13800" dirty="0">
              <a:latin typeface="Algerian" pitchFamily="8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29000" y="1905000"/>
            <a:ext cx="2266966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1 0 0 6</a:t>
            </a:r>
          </a:p>
          <a:p>
            <a:pPr algn="ctr"/>
            <a:r>
              <a:rPr lang="en-US" sz="60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1 0 0 4</a:t>
            </a:r>
          </a:p>
          <a:p>
            <a:pPr algn="ctr"/>
            <a:r>
              <a:rPr lang="en-US" sz="60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1 0 0 7</a:t>
            </a:r>
            <a:endParaRPr lang="en-US" sz="6000" b="1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1" name="Multiply 40"/>
          <p:cNvSpPr/>
          <p:nvPr/>
        </p:nvSpPr>
        <p:spPr>
          <a:xfrm>
            <a:off x="2743200" y="3657600"/>
            <a:ext cx="762000" cy="9906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38200" y="4648200"/>
            <a:ext cx="76200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286000" y="4800600"/>
            <a:ext cx="4323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1017  094  168</a:t>
            </a:r>
            <a:endParaRPr lang="en-US" sz="5400" b="1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4" name="Multiply 43"/>
          <p:cNvSpPr/>
          <p:nvPr/>
        </p:nvSpPr>
        <p:spPr>
          <a:xfrm>
            <a:off x="2743200" y="2895600"/>
            <a:ext cx="762000" cy="9906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29000" y="0"/>
            <a:ext cx="2209800" cy="19335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Algerian" pitchFamily="82" charset="0"/>
              </a:rPr>
              <a:t>3</a:t>
            </a:r>
            <a:endParaRPr lang="en-US" sz="13800" dirty="0">
              <a:latin typeface="Algerian" pitchFamily="8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29000" y="1905000"/>
            <a:ext cx="2266967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1 0 0 5</a:t>
            </a:r>
          </a:p>
          <a:p>
            <a:pPr algn="ctr"/>
            <a:r>
              <a:rPr lang="en-US" sz="60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1 0 0 3</a:t>
            </a:r>
          </a:p>
          <a:p>
            <a:pPr algn="ctr"/>
            <a:r>
              <a:rPr lang="en-US" sz="60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1 0 0 6</a:t>
            </a:r>
            <a:endParaRPr lang="en-US" sz="6000" b="1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1" name="Multiply 40"/>
          <p:cNvSpPr/>
          <p:nvPr/>
        </p:nvSpPr>
        <p:spPr>
          <a:xfrm>
            <a:off x="2743200" y="3657600"/>
            <a:ext cx="762000" cy="9906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38200" y="4648200"/>
            <a:ext cx="76200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286000" y="4800600"/>
            <a:ext cx="4323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1014  063  090</a:t>
            </a:r>
            <a:endParaRPr lang="en-US" sz="5400" b="1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4" name="Multiply 43"/>
          <p:cNvSpPr/>
          <p:nvPr/>
        </p:nvSpPr>
        <p:spPr>
          <a:xfrm>
            <a:off x="2743200" y="2895600"/>
            <a:ext cx="762000" cy="9906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29000" y="0"/>
            <a:ext cx="2209800" cy="19335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Algerian" pitchFamily="82" charset="0"/>
              </a:rPr>
              <a:t>4</a:t>
            </a:r>
            <a:endParaRPr lang="en-US" sz="13800" dirty="0">
              <a:latin typeface="Algerian" pitchFamily="8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29000" y="1905000"/>
            <a:ext cx="2266966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1 0 0 6</a:t>
            </a:r>
          </a:p>
          <a:p>
            <a:pPr algn="ctr"/>
            <a:r>
              <a:rPr lang="en-US" sz="60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1 0 0 2</a:t>
            </a:r>
          </a:p>
          <a:p>
            <a:pPr algn="ctr"/>
            <a:r>
              <a:rPr lang="en-US" sz="60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1 0 0 8</a:t>
            </a:r>
            <a:endParaRPr lang="en-US" sz="6000" b="1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1" name="Multiply 40"/>
          <p:cNvSpPr/>
          <p:nvPr/>
        </p:nvSpPr>
        <p:spPr>
          <a:xfrm>
            <a:off x="2743200" y="3657600"/>
            <a:ext cx="762000" cy="9906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38200" y="4648200"/>
            <a:ext cx="76200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286000" y="4800600"/>
            <a:ext cx="4323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1016  076  096</a:t>
            </a:r>
            <a:endParaRPr lang="en-US" sz="5400" b="1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4" name="Multiply 43"/>
          <p:cNvSpPr/>
          <p:nvPr/>
        </p:nvSpPr>
        <p:spPr>
          <a:xfrm>
            <a:off x="2743200" y="2895600"/>
            <a:ext cx="762000" cy="9906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29000" y="0"/>
            <a:ext cx="2209800" cy="19335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Algerian" pitchFamily="82" charset="0"/>
              </a:rPr>
              <a:t>5</a:t>
            </a:r>
            <a:endParaRPr lang="en-US" sz="13800" dirty="0">
              <a:latin typeface="Algerian" pitchFamily="8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29000" y="1905000"/>
            <a:ext cx="2266966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1 0 0 4</a:t>
            </a:r>
          </a:p>
          <a:p>
            <a:pPr algn="ctr"/>
            <a:r>
              <a:rPr lang="en-US" sz="60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1 0 0 6</a:t>
            </a:r>
          </a:p>
          <a:p>
            <a:pPr algn="ctr"/>
            <a:r>
              <a:rPr lang="en-US" sz="60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1 0 0 2</a:t>
            </a:r>
            <a:endParaRPr lang="en-US" sz="6000" b="1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1" name="Multiply 40"/>
          <p:cNvSpPr/>
          <p:nvPr/>
        </p:nvSpPr>
        <p:spPr>
          <a:xfrm>
            <a:off x="2743200" y="3657600"/>
            <a:ext cx="762000" cy="9906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38200" y="4648200"/>
            <a:ext cx="76200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286000" y="4800600"/>
            <a:ext cx="4323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1012  044  048</a:t>
            </a:r>
            <a:endParaRPr lang="en-US" sz="5400" b="1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4" name="Multiply 43"/>
          <p:cNvSpPr/>
          <p:nvPr/>
        </p:nvSpPr>
        <p:spPr>
          <a:xfrm>
            <a:off x="2743200" y="2895600"/>
            <a:ext cx="762000" cy="9906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29000" y="0"/>
            <a:ext cx="2209800" cy="19335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Algerian" pitchFamily="82" charset="0"/>
              </a:rPr>
              <a:t>6</a:t>
            </a:r>
            <a:endParaRPr lang="en-US" sz="13800" dirty="0">
              <a:latin typeface="Algerian" pitchFamily="8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29000" y="1905000"/>
            <a:ext cx="2266967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1 0 0 3</a:t>
            </a:r>
          </a:p>
          <a:p>
            <a:pPr algn="ctr"/>
            <a:r>
              <a:rPr lang="en-US" sz="60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1 0 0 6</a:t>
            </a:r>
          </a:p>
          <a:p>
            <a:pPr algn="ctr"/>
            <a:r>
              <a:rPr lang="en-US" sz="60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1 0 0 5</a:t>
            </a:r>
            <a:endParaRPr lang="en-US" sz="6000" b="1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1" name="Multiply 40"/>
          <p:cNvSpPr/>
          <p:nvPr/>
        </p:nvSpPr>
        <p:spPr>
          <a:xfrm>
            <a:off x="2743200" y="3657600"/>
            <a:ext cx="762000" cy="9906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38200" y="4648200"/>
            <a:ext cx="76200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286000" y="4800600"/>
            <a:ext cx="4323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1014  063  090</a:t>
            </a:r>
            <a:endParaRPr lang="en-US" sz="5400" b="1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4" name="Multiply 43"/>
          <p:cNvSpPr/>
          <p:nvPr/>
        </p:nvSpPr>
        <p:spPr>
          <a:xfrm>
            <a:off x="2743200" y="2895600"/>
            <a:ext cx="762000" cy="9906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29000" y="0"/>
            <a:ext cx="2209800" cy="19335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Algerian" pitchFamily="82" charset="0"/>
              </a:rPr>
              <a:t>7</a:t>
            </a:r>
            <a:endParaRPr lang="en-US" sz="13800" dirty="0">
              <a:latin typeface="Algerian" pitchFamily="8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29000" y="1905000"/>
            <a:ext cx="2266967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1 0 0 4</a:t>
            </a:r>
          </a:p>
          <a:p>
            <a:pPr algn="ctr"/>
            <a:r>
              <a:rPr lang="en-US" sz="60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1 0 0 6</a:t>
            </a:r>
          </a:p>
          <a:p>
            <a:pPr algn="ctr"/>
            <a:r>
              <a:rPr lang="en-US" sz="60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1 0 0 5</a:t>
            </a:r>
            <a:endParaRPr lang="en-US" sz="6000" b="1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1" name="Multiply 40"/>
          <p:cNvSpPr/>
          <p:nvPr/>
        </p:nvSpPr>
        <p:spPr>
          <a:xfrm>
            <a:off x="2743200" y="3657600"/>
            <a:ext cx="762000" cy="9906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38200" y="4648200"/>
            <a:ext cx="76200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286000" y="4800600"/>
            <a:ext cx="4323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1015  074  120</a:t>
            </a:r>
            <a:endParaRPr lang="en-US" sz="5400" b="1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4" name="Multiply 43"/>
          <p:cNvSpPr/>
          <p:nvPr/>
        </p:nvSpPr>
        <p:spPr>
          <a:xfrm>
            <a:off x="2743200" y="2895600"/>
            <a:ext cx="762000" cy="9906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29000" y="0"/>
            <a:ext cx="2209800" cy="19335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Algerian" pitchFamily="82" charset="0"/>
              </a:rPr>
              <a:t>8</a:t>
            </a:r>
            <a:endParaRPr lang="en-US" sz="13800" dirty="0">
              <a:latin typeface="Algerian" pitchFamily="8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29000" y="1905000"/>
            <a:ext cx="2266967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1 0 0 4</a:t>
            </a:r>
          </a:p>
          <a:p>
            <a:pPr algn="ctr"/>
            <a:r>
              <a:rPr lang="en-US" sz="60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1 0 0 7</a:t>
            </a:r>
          </a:p>
          <a:p>
            <a:pPr algn="ctr"/>
            <a:r>
              <a:rPr lang="en-US" sz="60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1 0 0 3</a:t>
            </a:r>
            <a:endParaRPr lang="en-US" sz="6000" b="1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1" name="Multiply 40"/>
          <p:cNvSpPr/>
          <p:nvPr/>
        </p:nvSpPr>
        <p:spPr>
          <a:xfrm>
            <a:off x="2743200" y="3657600"/>
            <a:ext cx="762000" cy="9906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38200" y="4648200"/>
            <a:ext cx="76200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286000" y="4800600"/>
            <a:ext cx="4323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1014  061  084</a:t>
            </a:r>
            <a:endParaRPr lang="en-US" sz="5400" b="1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4" name="Multiply 43"/>
          <p:cNvSpPr/>
          <p:nvPr/>
        </p:nvSpPr>
        <p:spPr>
          <a:xfrm>
            <a:off x="2743200" y="2895600"/>
            <a:ext cx="762000" cy="9906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681</Words>
  <Application>Microsoft Office PowerPoint</Application>
  <PresentationFormat>On-screen Show (4:3)</PresentationFormat>
  <Paragraphs>505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16</cp:revision>
  <dcterms:created xsi:type="dcterms:W3CDTF">2023-09-02T10:08:18Z</dcterms:created>
  <dcterms:modified xsi:type="dcterms:W3CDTF">2023-09-02T10:49:46Z</dcterms:modified>
</cp:coreProperties>
</file>