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4077-1783-436F-87D2-CD463805CAD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8B20-1D28-4907-A057-26C25538F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8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-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xq.kk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m/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oZfr;ZXH;ke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~ </a:t>
            </a:r>
            <a:r>
              <a:rPr lang="en-US" sz="4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nks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vadks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dh 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{3 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la[;</a:t>
            </a:r>
            <a:r>
              <a:rPr lang="en-US" sz="4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kvksa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dk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xq.kuQy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Kkr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djuk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0 &amp; 5</a:t>
            </a:r>
            <a:r>
              <a:rPr lang="en-US" sz="48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} 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    </a:t>
            </a:r>
            <a:endParaRPr lang="en-US" sz="4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7" name="Picture 6" descr="WhatsApp Image 2023-08-20 at 12.26.02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514600"/>
            <a:ext cx="2640911" cy="2805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9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4 3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4 2</a:t>
            </a:r>
            <a:endParaRPr lang="en-US" sz="54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5 3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95718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10</a:t>
            </a:r>
            <a:endParaRPr lang="en-US" sz="8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5 1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4 3</a:t>
            </a:r>
            <a:endParaRPr lang="en-US" sz="54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2 5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54825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11</a:t>
            </a:r>
            <a:endParaRPr lang="en-US" sz="8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4 3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</a:t>
            </a:r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54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</a:t>
            </a:r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46225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12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5 2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</a:t>
            </a:r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5400" b="1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43680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13</a:t>
            </a:r>
            <a:endParaRPr lang="en-US" sz="8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5 3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5 2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93704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14</a:t>
            </a:r>
            <a:endParaRPr lang="en-US" sz="8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4 3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5 2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98384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3 2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2 4</a:t>
            </a:r>
          </a:p>
          <a:p>
            <a:pPr algn="ctr"/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4 5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34560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2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4 3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1</a:t>
            </a:r>
          </a:p>
          <a:p>
            <a:pPr algn="ctr"/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4 4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96492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3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4 4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3 2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2 4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33792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4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4 3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3 4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5 5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80410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5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3 5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5 3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4 4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81620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6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3 4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5 2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4 3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76024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7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20097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5 4</a:t>
            </a:r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3 4</a:t>
            </a:r>
          </a:p>
          <a:p>
            <a:pPr algn="ctr"/>
            <a:r>
              <a:rPr lang="en-US" sz="5400" b="1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4 5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82620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8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1828800"/>
            <a:ext cx="10438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5 3</a:t>
            </a:r>
            <a:endParaRPr lang="en-US" sz="5400" b="1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2 4</a:t>
            </a:r>
          </a:p>
          <a:p>
            <a:pPr algn="ctr"/>
            <a:r>
              <a:rPr lang="en-US" sz="54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3 4</a:t>
            </a:r>
            <a:endParaRPr lang="en-US" sz="5400" b="1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4267200"/>
            <a:ext cx="7543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505200" y="2743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3429000" y="3505200"/>
            <a:ext cx="685800" cy="8382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4114800"/>
            <a:ext cx="391966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43248</a:t>
            </a:r>
            <a:endParaRPr lang="en-US" sz="11500" b="0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569</Words>
  <Application>Microsoft Office PowerPoint</Application>
  <PresentationFormat>On-screen Show (4:3)</PresentationFormat>
  <Paragraphs>505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15</cp:revision>
  <dcterms:created xsi:type="dcterms:W3CDTF">2023-09-02T10:48:30Z</dcterms:created>
  <dcterms:modified xsi:type="dcterms:W3CDTF">2023-09-03T06:08:37Z</dcterms:modified>
</cp:coreProperties>
</file>