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529E-0AA8-48FC-8D02-BDDD3FA96EB9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03C7-8526-4310-B871-BBBAE922A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9-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cht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xf.kr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xq.kk&amp;nks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xq.kuQyksa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dk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;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ksx</a:t>
            </a:r>
            <a:endParaRPr lang="en-US" sz="4400" b="1" cap="none" spc="0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  <a:p>
            <a:pPr algn="ctr"/>
            <a:r>
              <a:rPr lang="en-US" sz="4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¼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O;atd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,d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pj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f}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inh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;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pj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dh ?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kkr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vf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/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kdre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,d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xq.kkad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rFkk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vpj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5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ls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cMs</a:t>
            </a:r>
            <a:r>
              <a:rPr lang="en-US" sz="4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u gks½</a:t>
            </a:r>
            <a:r>
              <a:rPr lang="en-US" sz="48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 </a:t>
            </a:r>
            <a:r>
              <a:rPr lang="en-US" sz="4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    </a:t>
            </a:r>
            <a:endParaRPr lang="en-US" sz="4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6" name="Picture 5" descr="WhatsApp Image 2023-08-20 at 1.32.28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62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9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8800" y="1828800"/>
            <a:ext cx="323037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+ 2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 + 3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251383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+ 4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X  - 2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3400" y="4572000"/>
            <a:ext cx="840646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11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+ 21x </a:t>
            </a: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-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10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1905000"/>
            <a:ext cx="303320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4x - 3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+ 4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299793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+ 3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5X  + 1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4572000"/>
            <a:ext cx="840646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18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+ 27x -</a:t>
            </a:r>
            <a:r>
              <a:rPr kumimoji="0" lang="en-US" sz="11500" b="1" i="0" u="none" strike="noStrike" normalizeH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9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11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1905000"/>
            <a:ext cx="313579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4x + 1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 - 5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346280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3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+ 2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2X  + 1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3400" y="4572000"/>
            <a:ext cx="812434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10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- 12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 -</a:t>
            </a:r>
            <a:r>
              <a:rPr kumimoji="0" lang="en-US" sz="11500" b="1" i="0" u="none" strike="noStrike" normalizeH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3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12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76400" y="1752600"/>
            <a:ext cx="35461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x + 5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 + 4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86400" y="1676400"/>
            <a:ext cx="346280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4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8000" b="1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3X  + 2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09600" y="4495800"/>
            <a:ext cx="791114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6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14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+ 19x +</a:t>
            </a:r>
            <a:r>
              <a:rPr kumimoji="0" lang="en-US" sz="9600" b="1" i="0" u="none" strike="noStrike" normalizeH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18</a:t>
            </a:r>
            <a:endParaRPr kumimoji="0" lang="en-US" sz="19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13</a:t>
            </a:r>
            <a:endParaRPr lang="en-US" sz="8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76400" y="1828800"/>
            <a:ext cx="35461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x + 3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3X  + 2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86400" y="1752600"/>
            <a:ext cx="32656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4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+ 1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5X  - 4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5800" y="4495800"/>
            <a:ext cx="794159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23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+ 0x + 2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Algerian" pitchFamily="82" charset="0"/>
              </a:rPr>
              <a:t>14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05000" y="1752600"/>
            <a:ext cx="323037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+ 1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 + 3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294343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3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b="1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X  + 4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4800" y="4419600"/>
            <a:ext cx="840646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13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+ 27x </a:t>
            </a: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- 5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1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1905000"/>
            <a:ext cx="310854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4x + 3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 - 2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294343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+ 4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X  + 2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4572000"/>
            <a:ext cx="719459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6x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+ 3x + 2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2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52600" y="1905000"/>
            <a:ext cx="331372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x + 3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 - 2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323037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x + 5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3X  + 1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4572000"/>
            <a:ext cx="7659469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5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+ 20x </a:t>
            </a: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- 1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3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1905000"/>
            <a:ext cx="313579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+ 3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 - 3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346280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x + 4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3X  + 2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14400" y="4572000"/>
            <a:ext cx="7659469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7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+ 14x</a:t>
            </a:r>
            <a:r>
              <a:rPr kumimoji="0" lang="en-US" sz="11500" b="1" i="0" u="none" strike="noStrike" normalizeH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- 1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4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76400" y="1676400"/>
            <a:ext cx="334899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x </a:t>
            </a:r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3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 + 1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294343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4x + 2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X  + 4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14400" y="4419600"/>
            <a:ext cx="794159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6x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+ 13x + 5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5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1905000"/>
            <a:ext cx="313579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+ 1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 - 3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294343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+ 1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X  + 4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4572000"/>
            <a:ext cx="719459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7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+ 9x +</a:t>
            </a:r>
            <a:r>
              <a:rPr kumimoji="0" lang="en-US" sz="11500" b="1" i="0" u="none" strike="noStrike" normalizeH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1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6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1905000"/>
            <a:ext cx="293862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 + 5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346280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3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+ 4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2X  + 3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4572000"/>
            <a:ext cx="7608173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8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+ 25x +2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7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1905000"/>
            <a:ext cx="313579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4x + 5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 - 3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323037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x + 2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2X  + 4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4572000"/>
            <a:ext cx="7659469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10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+ 6x</a:t>
            </a:r>
            <a:r>
              <a:rPr kumimoji="0" lang="en-US" sz="11500" b="1" i="0" u="none" strike="noStrike" normalizeH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- </a:t>
            </a: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7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0"/>
            <a:ext cx="2209800" cy="1905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lgerian" pitchFamily="82" charset="0"/>
              </a:rPr>
              <a:t>8</a:t>
            </a:r>
            <a:endParaRPr lang="en-US" sz="13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52600" y="1905000"/>
            <a:ext cx="334899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x - </a:t>
            </a:r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2X + 3 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267200"/>
            <a:ext cx="8382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762000" y="2667000"/>
            <a:ext cx="1295400" cy="1803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8200" y="2133600"/>
            <a:ext cx="121326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66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1828800"/>
            <a:ext cx="294343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2x + 3</a:t>
            </a:r>
          </a:p>
          <a:p>
            <a:pPr algn="ctr"/>
            <a:r>
              <a:rPr lang="en-US" sz="8000" b="1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X  + 1</a:t>
            </a:r>
            <a:endParaRPr lang="en-US" sz="80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4572000"/>
            <a:ext cx="691247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4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x</a:t>
            </a:r>
            <a:r>
              <a:rPr kumimoji="0" lang="en-US" sz="115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 </a:t>
            </a:r>
            <a:r>
              <a:rPr kumimoji="0" lang="en-US" sz="115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+ 0x </a:t>
            </a:r>
            <a:r>
              <a:rPr lang="en-US" sz="11500" b="1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- 9</a:t>
            </a:r>
            <a:endParaRPr kumimoji="0" lang="en-US" sz="239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760</Words>
  <Application>Microsoft Office PowerPoint</Application>
  <PresentationFormat>On-screen Show (4:3)</PresentationFormat>
  <Paragraphs>534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</cp:lastModifiedBy>
  <cp:revision>20</cp:revision>
  <dcterms:created xsi:type="dcterms:W3CDTF">2023-09-03T06:09:23Z</dcterms:created>
  <dcterms:modified xsi:type="dcterms:W3CDTF">2023-09-03T14:59:57Z</dcterms:modified>
</cp:coreProperties>
</file>