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1" r:id="rId2"/>
    <p:sldId id="497" r:id="rId3"/>
    <p:sldId id="494" r:id="rId4"/>
    <p:sldId id="493" r:id="rId5"/>
    <p:sldId id="496" r:id="rId6"/>
    <p:sldId id="498" r:id="rId7"/>
    <p:sldId id="500" r:id="rId8"/>
    <p:sldId id="503" r:id="rId9"/>
    <p:sldId id="502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0FA"/>
    <a:srgbClr val="FF6600"/>
    <a:srgbClr val="F139E4"/>
    <a:srgbClr val="B85250"/>
    <a:srgbClr val="FF33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78" d="100"/>
          <a:sy n="78" d="100"/>
        </p:scale>
        <p:origin x="1114" y="-29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14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23EB20-6FC5-4DDA-8F23-B813642F520C}" type="datetime1">
              <a:rPr lang="en-US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F5B256-931F-40A0-BC73-FE5211075C35}" type="datetime1">
              <a:rPr lang="en-US"/>
              <a:pPr/>
              <a:t>4/30/2024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BE7C4ED-81C0-4682-BCCB-104FB5DDBDCB}" type="datetime1">
              <a:rPr lang="en-US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act-tutorial/?ref=dhm" TargetMode="External"/><Relationship Id="rId2" Type="http://schemas.openxmlformats.org/officeDocument/2006/relationships/hyperlink" Target="https://www.w3schools.com/REACT/react_component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d5tx5Svae8" TargetMode="External"/><Relationship Id="rId4" Type="http://schemas.openxmlformats.org/officeDocument/2006/relationships/hyperlink" Target="https://www.youtube.com/watch?v=GARsvcSdtj8&amp;t=103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1295400" y="685800"/>
            <a:ext cx="6553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1" dirty="0">
                <a:solidFill>
                  <a:srgbClr val="3A30FA"/>
                </a:solidFill>
                <a:latin typeface="Calibri" pitchFamily="34" charset="0"/>
              </a:rPr>
              <a:t>Weather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2700" y="1912613"/>
            <a:ext cx="403860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Presented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by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Kashish Verma (2210990498)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Nishtha (2210990619)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Nishtha Bansal (2210990620)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Nitya Gautam (2210990626)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326" y="4344800"/>
            <a:ext cx="426720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Under the supervision 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Of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Vikas Patel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Parul Gehlot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98702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of Department/School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Chitkara University, Punjab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096000" cy="838200"/>
          </a:xfrm>
        </p:spPr>
        <p:txBody>
          <a:bodyPr/>
          <a:lstStyle/>
          <a:p>
            <a:pPr algn="l"/>
            <a:r>
              <a:rPr lang="en-US" sz="3200" b="1" dirty="0">
                <a:ea typeface="MS PGothic" pitchFamily="34" charset="-128"/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49045" y="2819400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Stepping outside to a surprise downpour or realizing you forgot that extra layer on a chilly morning can put a damper on your day. That's why weather apps have become so popular. But have you ever wondered how they work and where all that information comes from?</a:t>
            </a:r>
          </a:p>
          <a:p>
            <a:r>
              <a:rPr lang="en-US" sz="2800" dirty="0"/>
              <a:t>This introduction sets the stage by highlighting a common problem (being caught unprepared for the weather) and then positions the weather app as the solution. It also piques the user's curiosity about the inner workings of the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Motivation of Research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 hangingPunct="1">
              <a:spcBef>
                <a:spcPts val="500"/>
              </a:spcBef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IN" sz="2800" dirty="0"/>
              <a:t>Improving Accuracy and Forecasting</a:t>
            </a:r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integrating new data sources like advanced radar systems or satellite imagery.</a:t>
            </a:r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Tailoring forecasts to specific microclimates within a region</a:t>
            </a:r>
            <a:endParaRPr lang="en-IN" sz="2000" dirty="0"/>
          </a:p>
          <a:p>
            <a:pPr lvl="2" algn="just" hangingPunct="1">
              <a:spcBef>
                <a:spcPts val="500"/>
              </a:spcBef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IN" sz="2800" dirty="0"/>
              <a:t>User Experience and Personalization</a:t>
            </a:r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Developing user interfaces that are more intuitive and visually appealing.</a:t>
            </a:r>
            <a:endParaRPr lang="en-IN" sz="2800" dirty="0"/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Integrating weather data with other apps (calendars, fitness trackers) for seamless planning</a:t>
            </a:r>
            <a:endParaRPr lang="en-IN" sz="2800" dirty="0"/>
          </a:p>
          <a:p>
            <a:pPr lvl="2" algn="just" hangingPunct="1">
              <a:spcBef>
                <a:spcPts val="500"/>
              </a:spcBef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/>
              <a:t>Public Safety and Emergency Management</a:t>
            </a:r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Developing early warning systems for severe weather events.</a:t>
            </a:r>
          </a:p>
          <a:p>
            <a:pPr lvl="2" algn="just" hangingPunct="1"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000" dirty="0"/>
              <a:t>Helping users make informed decisions during weather emergencies</a:t>
            </a:r>
            <a:endParaRPr lang="en-IN" sz="2800" dirty="0"/>
          </a:p>
          <a:p>
            <a:pPr lvl="2" algn="just" hangingPunct="1">
              <a:spcBef>
                <a:spcPts val="500"/>
              </a:spcBef>
              <a:tabLst>
                <a:tab pos="207963" algn="l"/>
                <a:tab pos="312738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8985250" algn="l"/>
              </a:tabLst>
            </a:pPr>
            <a:r>
              <a:rPr lang="en-US" sz="2800" dirty="0"/>
              <a:t>Understanding User Behavior and Needs</a:t>
            </a:r>
            <a:endParaRPr lang="en-US" sz="2800" dirty="0"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63246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Tools &amp; Technologies</a:t>
            </a:r>
          </a:p>
        </p:txBody>
      </p:sp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ea typeface="MS PGothic" pitchFamily="34" charset="-128"/>
              </a:rPr>
              <a:t>HTML:</a:t>
            </a:r>
            <a:r>
              <a:rPr lang="en-IN" sz="2800" dirty="0"/>
              <a:t>Defining the Layout</a:t>
            </a:r>
          </a:p>
          <a:p>
            <a:pPr marL="0" indent="0">
              <a:buNone/>
            </a:pPr>
            <a:r>
              <a:rPr lang="en-IN" sz="2800" b="1" dirty="0">
                <a:ea typeface="MS PGothic" pitchFamily="34" charset="-128"/>
              </a:rPr>
              <a:t>                 </a:t>
            </a:r>
            <a:r>
              <a:rPr lang="en-IN" sz="2800" dirty="0"/>
              <a:t>User Input</a:t>
            </a:r>
          </a:p>
          <a:p>
            <a:pPr marL="0" indent="0">
              <a:buNone/>
            </a:pPr>
            <a:r>
              <a:rPr lang="en-IN" sz="2800" b="1" dirty="0">
                <a:ea typeface="MS PGothic" pitchFamily="34" charset="-128"/>
              </a:rPr>
              <a:t>                 </a:t>
            </a:r>
            <a:r>
              <a:rPr lang="en-IN" sz="2800" dirty="0"/>
              <a:t>Displaying Weather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ea typeface="MS PGothic" pitchFamily="34" charset="-128"/>
              </a:rPr>
              <a:t>CSS: </a:t>
            </a:r>
            <a:r>
              <a:rPr lang="en-IN" sz="2800" dirty="0"/>
              <a:t>Defining Style </a:t>
            </a:r>
          </a:p>
          <a:p>
            <a:pPr marL="0" indent="0">
              <a:buNone/>
            </a:pPr>
            <a:r>
              <a:rPr lang="en-IN" sz="2800" dirty="0"/>
              <a:t>             Formatting Weather Data</a:t>
            </a:r>
          </a:p>
          <a:p>
            <a:pPr marL="0" indent="0">
              <a:buNone/>
            </a:pPr>
            <a:r>
              <a:rPr lang="en-IN" sz="2800" b="1" dirty="0">
                <a:ea typeface="MS PGothic" pitchFamily="34" charset="-128"/>
              </a:rPr>
              <a:t>             </a:t>
            </a:r>
            <a:r>
              <a:rPr lang="en-IN" sz="2800" dirty="0"/>
              <a:t>Responsiveness and User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ea typeface="MS PGothic" pitchFamily="34" charset="-128"/>
              </a:rPr>
              <a:t>JAVASCRIPT:</a:t>
            </a:r>
            <a:r>
              <a:rPr lang="en-IN" sz="1600" dirty="0"/>
              <a:t> </a:t>
            </a:r>
            <a:r>
              <a:rPr lang="en-IN" sz="2800" dirty="0"/>
              <a:t>Fetching Weather Data</a:t>
            </a:r>
          </a:p>
          <a:p>
            <a:pPr marL="0" indent="0">
              <a:buNone/>
            </a:pPr>
            <a:r>
              <a:rPr lang="en-IN" sz="2800" b="1" dirty="0">
                <a:ea typeface="MS PGothic" pitchFamily="34" charset="-128"/>
              </a:rPr>
              <a:t>                           </a:t>
            </a:r>
            <a:r>
              <a:rPr lang="en-IN" sz="2800" dirty="0">
                <a:ea typeface="MS PGothic" pitchFamily="34" charset="-128"/>
              </a:rPr>
              <a:t>Updating html content</a:t>
            </a:r>
          </a:p>
          <a:p>
            <a:pPr marL="0" indent="0">
              <a:buNone/>
            </a:pPr>
            <a:r>
              <a:rPr lang="en-IN" sz="2800" b="1" dirty="0">
                <a:ea typeface="MS PGothic" pitchFamily="34" charset="-128"/>
              </a:rPr>
              <a:t>                           </a:t>
            </a:r>
            <a:r>
              <a:rPr lang="en-IN" sz="2800" dirty="0">
                <a:ea typeface="MS PGothic" pitchFamily="34" charset="-128"/>
              </a:rPr>
              <a:t>Using API</a:t>
            </a:r>
            <a:r>
              <a:rPr lang="en-IN" sz="2800" b="1" dirty="0">
                <a:ea typeface="MS PGothic" pitchFamily="34" charset="-128"/>
              </a:rPr>
              <a:t>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838200"/>
          </a:xfrm>
        </p:spPr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Code Snapshots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ea typeface="MS PGothic" charset="0"/>
              <a:cs typeface="MS PGothic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EDF4B-5013-3387-160B-741D0EEB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52"/>
            <a:ext cx="4343400" cy="5594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B5836E-5CEE-18CA-76E5-0B2D5EA82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1887"/>
            <a:ext cx="4648200" cy="5573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1F292CD-D7A3-BE0D-1346-174A8672B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114800" cy="5029200"/>
          </a:xfrm>
        </p:spPr>
      </p:pic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b="1" dirty="0">
              <a:ea typeface="MS PGothic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9EA06-3CBA-3B5A-66C9-43E3BA950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82329"/>
            <a:ext cx="4800600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MS PGothic" pitchFamily="34" charset="-128"/>
              </a:rPr>
              <a:t>Conclusion/Theme Plan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172200"/>
          </a:xfrm>
        </p:spPr>
        <p:txBody>
          <a:bodyPr/>
          <a:lstStyle/>
          <a:p>
            <a:r>
              <a:rPr lang="en-US" dirty="0">
                <a:ea typeface="MS PGothic" pitchFamily="34" charset="-128"/>
              </a:rPr>
              <a:t>User benefit</a:t>
            </a:r>
          </a:p>
          <a:p>
            <a:pPr marL="0" indent="0">
              <a:buNone/>
            </a:pPr>
            <a:r>
              <a:rPr lang="en-US" sz="2400" dirty="0"/>
              <a:t>Briefly mention specific features that enhance the user experience (e.g., personalized forecasts, severe weather alerts).</a:t>
            </a:r>
            <a:endParaRPr lang="en-US" sz="2400" dirty="0">
              <a:ea typeface="MS PGothic" pitchFamily="34" charset="-128"/>
            </a:endParaRPr>
          </a:p>
          <a:p>
            <a:r>
              <a:rPr lang="en-US" dirty="0">
                <a:ea typeface="MS PGothic" pitchFamily="34" charset="-128"/>
              </a:rPr>
              <a:t>Future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Implementing advanced features like hyper-local weather or AI-powered recommendations.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Integrating new data sources for even more comprehensive forecasts.</a:t>
            </a:r>
            <a:endParaRPr lang="en-US" dirty="0">
              <a:ea typeface="MS PGothic" pitchFamily="34" charset="-128"/>
            </a:endParaRPr>
          </a:p>
          <a:p>
            <a:r>
              <a:rPr lang="en-US" dirty="0">
                <a:ea typeface="MS PGothic" pitchFamily="34" charset="-128"/>
              </a:rPr>
              <a:t>Overall impact</a:t>
            </a:r>
          </a:p>
          <a:p>
            <a:pPr marL="0" indent="0">
              <a:buNone/>
            </a:pPr>
            <a:r>
              <a:rPr lang="en-US" sz="2400" dirty="0"/>
              <a:t>Briefly mention how the app contributes to a broader effort of understanding and potentially mitigating the effects of climate change (through features like historical data analysis or sustainable practice recommendations).</a:t>
            </a:r>
            <a:endParaRPr lang="en-US" sz="2400" dirty="0">
              <a:ea typeface="MS PGothic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D304D-0D2C-5C30-4CB5-A5DE4FFA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101"/>
            <a:ext cx="1165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GB" b="1" dirty="0"/>
            </a:br>
            <a:r>
              <a:rPr lang="en-GB" b="1" dirty="0"/>
              <a:t>References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72613"/>
            <a:ext cx="8229600" cy="4525963"/>
          </a:xfrm>
        </p:spPr>
        <p:txBody>
          <a:bodyPr/>
          <a:lstStyle/>
          <a:p>
            <a:r>
              <a:rPr lang="en-US" dirty="0"/>
              <a:t>W3school: </a:t>
            </a:r>
            <a:r>
              <a:rPr lang="en-US" dirty="0">
                <a:hlinkClick r:id="rId2"/>
              </a:rPr>
              <a:t>https://www.w3schools.com/REACT/react_components.asp</a:t>
            </a:r>
            <a:endParaRPr lang="en-US" dirty="0"/>
          </a:p>
          <a:p>
            <a:r>
              <a:rPr lang="en-US" dirty="0"/>
              <a:t>GFG: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https://www.geeksforgeeks.org/react-tutorial/?ref=dhm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https://www.youtube.com/watch?v=GARsvcSdtj8&amp;t=103s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https://www.youtube.com/watch?v=Od5tx5Svae8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MS PGothic" pitchFamily="34" charset="-128"/>
              </a:rPr>
              <a:t>Questions???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pitchFamily="34" charset="-128"/>
              </a:rPr>
              <a:t>ANY QUESTIONS????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17424</TotalTime>
  <Words>417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PGothic</vt:lpstr>
      <vt:lpstr>Arial</vt:lpstr>
      <vt:lpstr>Calibri</vt:lpstr>
      <vt:lpstr>Wingdings</vt:lpstr>
      <vt:lpstr>Office Theme</vt:lpstr>
      <vt:lpstr>PowerPoint Presentation</vt:lpstr>
      <vt:lpstr>Introduction</vt:lpstr>
      <vt:lpstr>Motivation of Research</vt:lpstr>
      <vt:lpstr>Tools &amp; Technologies</vt:lpstr>
      <vt:lpstr>Code Snapshots</vt:lpstr>
      <vt:lpstr>PowerPoint Presentation</vt:lpstr>
      <vt:lpstr>Conclusion/Theme Plan</vt:lpstr>
      <vt:lpstr> References </vt:lpstr>
      <vt:lpstr>Questions???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Nishtha Gaur</cp:lastModifiedBy>
  <cp:revision>1243</cp:revision>
  <dcterms:created xsi:type="dcterms:W3CDTF">2010-04-09T07:36:15Z</dcterms:created>
  <dcterms:modified xsi:type="dcterms:W3CDTF">2024-04-30T05:10:07Z</dcterms:modified>
</cp:coreProperties>
</file>