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4f90d1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4f90d1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4f90d1e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14f90d1e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14f90d1e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14f90d1e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14f90d1e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14f90d1e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CS </a:t>
            </a:r>
            <a:r>
              <a:rPr lang="en-IN" sz="44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211 </a:t>
            </a:r>
            <a:r>
              <a:rPr lang="en-IN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Computer Architecture</a:t>
            </a:r>
            <a:endParaRPr sz="4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IN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Lab 04</a:t>
            </a: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IN" dirty="0" smtClean="0"/>
              <a:t>A </a:t>
            </a:r>
            <a:r>
              <a:rPr lang="en-IN" b="1" dirty="0" smtClean="0"/>
              <a:t>stack</a:t>
            </a:r>
            <a:r>
              <a:rPr lang="en-IN" dirty="0" smtClean="0"/>
              <a:t> is a region of memory for holding data that is dynamically created</a:t>
            </a:r>
            <a:r>
              <a:rPr lang="en-I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follows “Last in First out approach”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added most recently, will be used first.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like a stack of plates.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in MIPS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data element in the stack is a 32 bit word.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locate elements in stack, a special register, by the name ‘stack pointer’ is used ($sp)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$sp register points to the top of the stack.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MIPS stack grows downward in memory.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insert, the $sp register should be decremented by 4, before inserting the element.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Stack in MIPS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187275" y="1600200"/>
            <a:ext cx="8811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what that looks like in code.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that the value to push on the stack is in register $t0: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IN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subu</a:t>
            </a:r>
            <a:r>
              <a:rPr lang="en-I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$sp,$sp,4 		# 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to the place for the new </a:t>
            </a:r>
            <a:r>
              <a:rPr lang="en-I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IN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lang="en-I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$t0,($</a:t>
            </a:r>
            <a:r>
              <a:rPr lang="en-IN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</a:t>
            </a:r>
            <a:r>
              <a:rPr lang="en-I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I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# 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the contents of $t0 as the new </a:t>
            </a:r>
            <a:r>
              <a:rPr lang="en-I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Subroutines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85875" y="1237338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A subroutine is a logical division of the code that may be regarded as a self-contained operation.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j instruction, moves to the location </a:t>
            </a:r>
            <a:endParaRPr sz="2400"/>
          </a:p>
          <a:p>
            <a:pPr marL="45720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IN" sz="2400"/>
              <a:t>pointed by the label, specified in </a:t>
            </a:r>
            <a:endParaRPr sz="2400"/>
          </a:p>
          <a:p>
            <a:pPr marL="45720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IN" sz="2400"/>
              <a:t>the instruction.</a:t>
            </a:r>
            <a:endParaRPr sz="2400"/>
          </a:p>
          <a:p>
            <a: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At the end of the subroutine, another j </a:t>
            </a:r>
            <a:endParaRPr sz="2400"/>
          </a:p>
          <a:p>
            <a:pPr marL="45720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IN" sz="2400"/>
              <a:t>instruction can be used to return to required </a:t>
            </a:r>
            <a:endParaRPr sz="2400"/>
          </a:p>
          <a:p>
            <a:pPr marL="45720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IN" sz="2400"/>
              <a:t>location</a:t>
            </a:r>
            <a:endParaRPr sz="2400"/>
          </a:p>
          <a:p>
            <a:pPr marL="457200" lvl="0" indent="0"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863" y="1885888"/>
            <a:ext cx="20669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Subroutine linkages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IN"/>
              <a:t>But what if the same subroutine has to be called at multiple locations?</a:t>
            </a:r>
            <a:endParaRPr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IN"/>
              <a:t>The return instruction will pose a problem.</a:t>
            </a:r>
            <a:endParaRPr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IN"/>
              <a:t>jal instruction stores the return address in $ra.</a:t>
            </a:r>
            <a:endParaRPr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IN"/>
              <a:t>This makes sure that $ra holds the different return locations, when same subroutine is called from different locations.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IN"/>
              <a:t>At the end of the subroutine, jr instruction will move to the the address held by $ra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jal and jr instructions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IN"/>
              <a:t>jal sub	# $ra=PC+4, PC=sub</a:t>
            </a:r>
            <a:endParaRPr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IN"/>
              <a:t>jr $ra		#PC=$ra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Stacks and Subroutines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IN"/>
              <a:t>In case of nested subroutines, stacks can be used to hold the $ra values respectively.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IN"/>
              <a:t>Subroutines can also be global, in which case they can be accessed by other files as well.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320</Words>
  <Application>Microsoft Office PowerPoint</Application>
  <PresentationFormat>On-screen Show (4:3)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CS 211  Computer Architecture</vt:lpstr>
      <vt:lpstr>Stacks</vt:lpstr>
      <vt:lpstr>Stack in MIPS</vt:lpstr>
      <vt:lpstr>Stack in MIPS</vt:lpstr>
      <vt:lpstr>Subroutines</vt:lpstr>
      <vt:lpstr>Subroutine linkages</vt:lpstr>
      <vt:lpstr>jal and jr instructions</vt:lpstr>
      <vt:lpstr>Stacks and Subroutines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 Computer Architecture</dc:title>
  <cp:lastModifiedBy>SHARAD SINHA</cp:lastModifiedBy>
  <cp:revision>3</cp:revision>
  <dcterms:modified xsi:type="dcterms:W3CDTF">2023-02-08T04:48:29Z</dcterms:modified>
</cp:coreProperties>
</file>