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CS </a:t>
            </a:r>
            <a:r>
              <a:rPr lang="en-IN" sz="4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211 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7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Lab 0</a:t>
            </a:r>
            <a:r>
              <a:rPr lang="en-IN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latin typeface="Calibri"/>
                <a:ea typeface="Calibri"/>
                <a:cs typeface="Calibri"/>
                <a:sym typeface="Calibri"/>
              </a:rPr>
              <a:t>Dynamic Memory Allocation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Dynamic memory allocation is when an executing program requests that the operating system give it a block of main memory.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Generally done to add a node to your data structure.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latin typeface="Calibri"/>
                <a:ea typeface="Calibri"/>
                <a:cs typeface="Calibri"/>
                <a:sym typeface="Calibri"/>
              </a:rPr>
              <a:t>MIPS Code for Dynamic Memory Allocation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9"/>
          <p:cNvSpPr/>
          <p:nvPr/>
        </p:nvSpPr>
        <p:spPr>
          <a:xfrm>
            <a:off x="376620" y="1937047"/>
            <a:ext cx="8229000" cy="3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  	$a0,xxx  			# $a0 contains the number of bytes you need.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				# This must be a multiple of four.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  	$v0,9 			# code 9 == allocate memory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syscall</a:t>
            </a:r>
            <a:r>
              <a:rPr lang="en-IN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			# call the service.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				# $v0 &lt;-- the address of the first byte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				# of the dynamically allocated block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SPIM does not implement deallocation of dynamically created memory.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latin typeface="Calibri"/>
                <a:ea typeface="Calibri"/>
                <a:cs typeface="Calibri"/>
                <a:sym typeface="Calibri"/>
              </a:rPr>
              <a:t>Records or Structures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A block of memory that contains several data items.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The data can be of various types, say int followed by float.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30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Consider the following structure: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0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Struct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{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int age;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int pay;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int class;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30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Each data item will need 4 bytes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0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Total memory for the structure: 12 bytes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0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li $a0,12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0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li$v0,9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0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syscall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0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This will return the starting address of the memory block in $v0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3"/>
          <p:cNvSpPr/>
          <p:nvPr/>
        </p:nvSpPr>
        <p:spPr>
          <a:xfrm>
            <a:off x="457200" y="1600200"/>
            <a:ext cx="85938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To Store elements in the memory: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$v0 has the base address.</a:t>
            </a:r>
            <a:endParaRPr sz="18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First store the age: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li $t0,age		#load the age in $t0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 err="1"/>
              <a:t>sw</a:t>
            </a:r>
            <a:r>
              <a:rPr lang="en-IN" sz="1800" dirty="0"/>
              <a:t> $t0,0($v0)	#Store the age in the first location pointed by $v0</a:t>
            </a:r>
            <a:endParaRPr sz="18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Store the pay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li $t0,pay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 err="1"/>
              <a:t>sw</a:t>
            </a:r>
            <a:r>
              <a:rPr lang="en-IN" sz="1800" dirty="0"/>
              <a:t> $t0,4($v0)</a:t>
            </a:r>
            <a:endParaRPr sz="18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Store the class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li $t0,class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 err="1"/>
              <a:t>sw</a:t>
            </a:r>
            <a:r>
              <a:rPr lang="en-IN" sz="1800" dirty="0"/>
              <a:t> $t0,8($v0)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/>
          <p:nvPr/>
        </p:nvSpPr>
        <p:spPr>
          <a:xfrm>
            <a:off x="465840" y="35388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latin typeface="Calibri"/>
                <a:ea typeface="Calibri"/>
                <a:cs typeface="Calibri"/>
                <a:sym typeface="Calibri"/>
              </a:rPr>
              <a:t>Data Structure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465777" y="1496150"/>
            <a:ext cx="82290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Data Structure is a collection of data that includes the structural relationship between the data.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Eg: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Linked List is a data structure which is just a collection of nodes such that each node contains two items: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The data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The address of the next node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/>
          <p:nvPr/>
        </p:nvSpPr>
        <p:spPr>
          <a:xfrm>
            <a:off x="457200" y="27468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/>
          <p:nvPr/>
        </p:nvSpPr>
        <p:spPr>
          <a:xfrm>
            <a:off x="457200" y="1600200"/>
            <a:ext cx="82290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A node in the linked list can be treated as a block of memory of size 2 words.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First 4 bytes to hold the data and the next 4 bytes to hold the address of the next node.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 ‘next’ field of the last node will have all 32 bits as zeroes.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257</Words>
  <Application>Microsoft Office PowerPoint</Application>
  <PresentationFormat>On-screen Show (4:3)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SHARAD SINHA</cp:lastModifiedBy>
  <cp:revision>3</cp:revision>
  <dcterms:modified xsi:type="dcterms:W3CDTF">2023-02-28T09:39:09Z</dcterms:modified>
</cp:coreProperties>
</file>