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2743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CS </a:t>
            </a:r>
            <a:r>
              <a:rPr lang="en-IN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211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Lab 05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Arithmetic Instructions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6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add.s $f0, $f1, $f2 		#$f0 := $f1 + $f2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sub.s $f0, $f1, $f2 		#$f0 := $f1 - $f2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mul.s $f0, $f1, $f2		#$f0 := $f1 * $f2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div.s $f0, $f1, $f2 		#$f0 := $f1 / $f2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abs.s $f0, $f1			#$f0 := |$f1|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neg.s $f0, $f1 			#$f0 := - $f1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Register Transfers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/>
          <p:nvPr/>
        </p:nvSpPr>
        <p:spPr>
          <a:xfrm>
            <a:off x="457200" y="10461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mov.s and mov.d copy data between floating-point registers.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mov.s   fd, fs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mtc1 and mfc1 to transfer data between the integer registers $0-$31 and the floating-point registers $f0-$f31.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“raw” data transfers that do not convert between integer and floating-point representations.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mtc1 $t0, $f0			 # $f0 = $t0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mfc1 $t0, $f0 		 # $t0 = $f0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Register Transfers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also special loads and stores for transferring data between the floating-point registers and memory.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address is in integer registers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lwc1 $f2, 0($a0)		 # $f2 = M[$a0]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swc1 $f4, 4($sp) 		 # M[$sp+4] = $f4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/>
          <p:nvPr/>
        </p:nvSpPr>
        <p:spPr>
          <a:xfrm>
            <a:off x="387000" y="-702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Comparisons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9"/>
          <p:cNvSpPr/>
          <p:nvPr/>
        </p:nvSpPr>
        <p:spPr>
          <a:xfrm>
            <a:off x="457200" y="10728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c.le.s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$f2, $f4 			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$fs == $</a:t>
            </a:r>
            <a:r>
              <a:rPr lang="en-IN" sz="20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   			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= 1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			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   					condition bit = 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c.eq.s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$f2, $f4 		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$fs &lt; $</a:t>
            </a:r>
            <a:r>
              <a:rPr lang="en-IN" sz="20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   					condition bit = 1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condition 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= 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c.lt.s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$f2, $f4			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$fs &lt;= $</a:t>
            </a:r>
            <a:r>
              <a:rPr lang="en-IN" sz="20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  					condition bit = 1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IN" sz="20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condition </a:t>
            </a:r>
            <a:r>
              <a:rPr lang="en-IN" sz="2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 = 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Branch Instructions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bc1t Label 		# branch if true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bc1f Label 		# branch if false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Loading constants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MIPS does not support immediate floating point arithmetic instructions.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IN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you must load constant values in the floating point register first.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.data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alpha: .float 0.55555			# 5.0 / 9.0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.text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23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IN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l.s</a:t>
            </a: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$f6, alpha			</a:t>
            </a:r>
            <a:r>
              <a:rPr lang="en-IN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$f6 = 0.55555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	li $f1, 1.0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Calls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20" y="1481760"/>
            <a:ext cx="7733880" cy="463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Arithmetic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IEEE 754 Floating Point Standard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Decimal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1.234 x 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3200" b="0" strike="noStrike" baseline="30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Mantissa = 1.234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 = 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Binary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1.110011x2</a:t>
            </a:r>
            <a:r>
              <a:rPr lang="en-IN" sz="3200" b="0" strike="noStrike" baseline="30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Floating point data in MIPS Registers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385920" y="3092760"/>
            <a:ext cx="8228880" cy="376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bit: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for negative numbers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for positive numbers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920" y="1517400"/>
            <a:ext cx="5066640" cy="136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0 to 22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 bits binary representation of a 24 bits number that starts with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3200" b="0" strike="noStrik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1800" b="0" strike="noStrik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presumed to contain a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Bits 23 to 30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Its expressed using a biased integer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true exponent is 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subtracting 127 from the biased exponent (127 is referred to as the bias)</a:t>
            </a:r>
            <a:endParaRPr sz="18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biased exponent of +127 represents the actual exponent 0.</a:t>
            </a: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biased exponent of +128 represents the actual exponent 1.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biased exponent of +126 represents the actual exponent -1.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floating point value of 0.0 is represented with a mantissa of 23 zero bits and an exponent of 8 zero bits.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Formula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= (-1)</a:t>
            </a:r>
            <a:r>
              <a:rPr lang="en-IN" sz="3200" b="0" strike="noStrik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× 1.M × 2</a:t>
            </a:r>
            <a:r>
              <a:rPr lang="en-IN" sz="3200" b="0" strike="noStrik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E-127</a:t>
            </a: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is the sign bit (0 or 1)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is the mantissa (000...000 to 111...111)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is the biased exponent.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1.0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bit = 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 = 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01111111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Mantissa = </a:t>
            </a: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00000000000000000000000</a:t>
            </a:r>
            <a:endParaRPr lang="en-US" sz="1800" b="0" strike="noStrik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Binary Representation: </a:t>
            </a:r>
          </a:p>
          <a:p>
            <a:pPr marL="26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	</a:t>
            </a:r>
            <a:r>
              <a:rPr lang="en-US" sz="3200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0 01111111 00000000000000000000000</a:t>
            </a:r>
            <a:endParaRPr lang="en-US" sz="3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value: 0x3F800000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-0.1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bit = 1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fraction for 0.1 is 0.0001100110011001100....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Mantissa = 10011001100110011001100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should be left shifted by 4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Hence actual Exponent is -4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 = 127-4 = 123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01111011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/>
          <p:nvPr/>
        </p:nvSpPr>
        <p:spPr>
          <a:xfrm>
            <a:off x="465840" y="3538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MIPS Floating Point Registers-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Coprocessor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5"/>
          <p:cNvSpPr/>
          <p:nvPr/>
        </p:nvSpPr>
        <p:spPr>
          <a:xfrm>
            <a:off x="465777" y="1496150"/>
            <a:ext cx="8229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single precision floating point registers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of 32 bits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Named : $f0 to $f31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bit exponent and 23 bit mantissa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 bias = +127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I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 Double precision floating point registers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of 64 bits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Named : $f0, $f2, $f4... (only even numbered, odd comes along in the pair)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bit exponent and 64 bits mantissa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5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I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Exponent Bias = +1023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448</Words>
  <Application>Microsoft Office PowerPoint</Application>
  <PresentationFormat>On-screen Show (4:3)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SHARAD SINHA</cp:lastModifiedBy>
  <cp:revision>10</cp:revision>
  <dcterms:modified xsi:type="dcterms:W3CDTF">2023-02-15T05:33:32Z</dcterms:modified>
</cp:coreProperties>
</file>