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  <p:embeddedFont>
      <p:font typeface="Franklin Gothic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schemas.openxmlformats.org/officeDocument/2006/relationships/font" Target="fonts/FranklinGothic-bold.fnt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1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1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1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1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1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1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1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1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1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1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1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2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2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2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2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3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3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3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3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4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4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4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4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3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3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4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5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5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5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5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5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5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5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5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5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5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6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6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6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9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0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0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0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0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1" lang="en-US" sz="3600"/>
              <a:t>Basic Details of the Team and Problem Statement</a:t>
            </a:r>
            <a:endParaRPr/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solidFill>
                  <a:srgbClr val="43434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Government of Kerala</a:t>
            </a:r>
            <a:endParaRPr>
              <a:solidFill>
                <a:srgbClr val="434343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>
                <a:solidFill>
                  <a:srgbClr val="43434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1326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>
                <a:solidFill>
                  <a:srgbClr val="43434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Ideate and implement a system to enhance the quality of education in rural areas.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>
                <a:solidFill>
                  <a:srgbClr val="43434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Code Conqueror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>
                <a:solidFill>
                  <a:srgbClr val="43434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Gautam Kumar Mahar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>
                <a:solidFill>
                  <a:srgbClr val="43434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U-0907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>
                <a:solidFill>
                  <a:srgbClr val="43434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Goa</a:t>
            </a:r>
            <a:endParaRPr>
              <a:solidFill>
                <a:srgbClr val="434343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>
                <a:solidFill>
                  <a:srgbClr val="43434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Education</a:t>
            </a:r>
            <a:endParaRPr>
              <a:solidFill>
                <a:srgbClr val="434343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826873" y="807713"/>
            <a:ext cx="5534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971550" y="2289375"/>
            <a:ext cx="6024000" cy="389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assistant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would make learning fun and effortless, thus endeavoring high participation.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Translation of</a:t>
            </a: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local languages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into English and </a:t>
            </a: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 communication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speaking skills.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attendance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automatic agents and</a:t>
            </a: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awarding the outstanding performer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would incentivise towards increased class participation.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Literacy maps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each listed region would aid in</a:t>
            </a: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easy visualisation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current status.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Wi-fi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locator is just the right tool to develop and hence </a:t>
            </a: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mitigate internet connectivity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compression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data saver mode would make data charges affordable for the commoners.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recommendation engine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reviews and ratings would help to find the </a:t>
            </a: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match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dueling up the learning experience.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Commodity forums and discussions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 simulated classroom environment makes </a:t>
            </a: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doubt clearance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labs and experimentation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would enable in depth understanding.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and assessment via</a:t>
            </a: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learning heatmaps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lets the student </a:t>
            </a: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 evaluate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themselves and improve at their pace.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22" l="0" r="0" t="932"/>
          <a:stretch/>
        </p:blipFill>
        <p:spPr>
          <a:xfrm>
            <a:off x="7378575" y="144261"/>
            <a:ext cx="4689000" cy="3451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21" name="Google Shape;221;p16"/>
          <p:cNvSpPr txBox="1"/>
          <p:nvPr/>
        </p:nvSpPr>
        <p:spPr>
          <a:xfrm>
            <a:off x="4007850" y="-1171250"/>
            <a:ext cx="417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MER</a:t>
            </a: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 STACK </a:t>
            </a:r>
            <a:endParaRPr b="1"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HTML, CSS, JS, REACT JS, NODE JS,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Express JS, 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MONGO DB/FIREBASE and some other Databases like IndexedDB  and use AI POWER.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SOME USEFUL API - Google</a:t>
            </a: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translator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API, Google </a:t>
            </a: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Maps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API.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17"/>
          <p:cNvSpPr txBox="1"/>
          <p:nvPr>
            <p:ph idx="2" type="body"/>
          </p:nvPr>
        </p:nvSpPr>
        <p:spPr>
          <a:xfrm>
            <a:off x="933450" y="2024088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17"/>
          <p:cNvSpPr txBox="1"/>
          <p:nvPr>
            <p:ph idx="1" type="body"/>
          </p:nvPr>
        </p:nvSpPr>
        <p:spPr>
          <a:xfrm>
            <a:off x="952500" y="2475675"/>
            <a:ext cx="4838700" cy="410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/>
              <a:t>Chatbot </a:t>
            </a:r>
            <a:r>
              <a:rPr b="1" lang="en-US"/>
              <a:t>Assistance</a:t>
            </a:r>
            <a:r>
              <a:rPr lang="en-US"/>
              <a:t> to navigate our web app easily!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 class chat room, fostering </a:t>
            </a:r>
            <a:r>
              <a:rPr b="1" lang="en-US"/>
              <a:t>peer</a:t>
            </a:r>
            <a:r>
              <a:rPr lang="en-US"/>
              <a:t> </a:t>
            </a:r>
            <a:r>
              <a:rPr b="1" lang="en-US"/>
              <a:t>discussion</a:t>
            </a:r>
            <a:r>
              <a:rPr lang="en-US"/>
              <a:t> in a classroom environment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/>
              <a:t>Offline mode</a:t>
            </a:r>
            <a:r>
              <a:rPr lang="en-US"/>
              <a:t> provides seamless learning experience even </a:t>
            </a:r>
            <a:r>
              <a:rPr lang="en-US"/>
              <a:t>amidst</a:t>
            </a:r>
            <a:r>
              <a:rPr lang="en-US"/>
              <a:t> </a:t>
            </a:r>
            <a:r>
              <a:rPr b="1" lang="en-US"/>
              <a:t>limited connectivity</a:t>
            </a:r>
            <a:r>
              <a:rPr lang="en-US"/>
              <a:t> 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Access to material resources via </a:t>
            </a:r>
            <a:r>
              <a:rPr b="1" lang="en-US"/>
              <a:t>centralized repository of learning resources</a:t>
            </a:r>
            <a:endParaRPr b="1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Monitoring </a:t>
            </a:r>
            <a:r>
              <a:rPr b="1" lang="en-US"/>
              <a:t>skill progress</a:t>
            </a:r>
            <a:endParaRPr b="1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Bridge the digital divide by creating a </a:t>
            </a:r>
            <a:r>
              <a:rPr b="1" lang="en-US"/>
              <a:t>mobile version</a:t>
            </a:r>
            <a:r>
              <a:rPr lang="en-US"/>
              <a:t> of the application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Financially disadvantaged patrons are supported through </a:t>
            </a:r>
            <a:r>
              <a:rPr b="1" lang="en-US"/>
              <a:t>subsidies</a:t>
            </a:r>
            <a:r>
              <a:rPr lang="en-US"/>
              <a:t> and </a:t>
            </a:r>
            <a:r>
              <a:rPr b="1" lang="en-US"/>
              <a:t>education</a:t>
            </a:r>
            <a:r>
              <a:rPr lang="en-US"/>
              <a:t> </a:t>
            </a:r>
            <a:r>
              <a:rPr b="1" lang="en-US"/>
              <a:t>loans</a:t>
            </a:r>
            <a:endParaRPr b="1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/>
              <a:t>Job assistance</a:t>
            </a:r>
            <a:r>
              <a:rPr lang="en-US"/>
              <a:t> for various roles in schools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/>
              <a:t>Research and development</a:t>
            </a:r>
            <a:r>
              <a:rPr lang="en-US"/>
              <a:t> </a:t>
            </a:r>
            <a:endParaRPr/>
          </a:p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6096000" y="1785138"/>
            <a:ext cx="5143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6267450" y="2475675"/>
            <a:ext cx="5143500" cy="392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1"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</a:pP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Color Blindness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feature makes the application extra convenient for the needful.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</a:pP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Awareness of good farming practices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among the rural people, thus provides an excellent </a:t>
            </a: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 curricular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welfare programme.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Special concentration on </a:t>
            </a: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targeted communities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thus segregating them into various groups represented by nominated leaders.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</a:pP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Providing </a:t>
            </a:r>
            <a:r>
              <a:rPr b="1"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counselling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the children encourages them to streamline with the education system.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18"/>
          <p:cNvSpPr txBox="1"/>
          <p:nvPr>
            <p:ph idx="1" type="body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Leader Name: Gautam Kumar Mahar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</a:t>
            </a:r>
            <a:r>
              <a:rPr lang="en-US" sz="1200"/>
              <a:t>Btech	</a:t>
            </a:r>
            <a:r>
              <a:rPr lang="en-US" sz="1200"/>
              <a:t>		Stream (ECE, CSE etc):   CSE		Year (I,II,III,IV): 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1 Name: Ponnekanti Pranathi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Btech		              Stream (ECE, CSE etc):   CSE		Year (I,II,III,IV): 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2 Name: Harsh Choudhary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</a:t>
            </a:r>
            <a:r>
              <a:rPr lang="en-US" sz="1200"/>
              <a:t>Btech	</a:t>
            </a:r>
            <a:r>
              <a:rPr lang="en-US" sz="1200"/>
              <a:t>		Stream (ECE, CSE etc):   CSE		Year (I,II,III,IV): 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3 Name: Harsh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  </a:t>
            </a:r>
            <a:r>
              <a:rPr lang="en-US" sz="1200"/>
              <a:t>Btech	</a:t>
            </a:r>
            <a:r>
              <a:rPr lang="en-US" sz="1200"/>
              <a:t>		Stream (ECE, CSE etc):   CSE		Year (I,II,III,IV): 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4 Name: Akansha Madavi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</a:t>
            </a:r>
            <a:r>
              <a:rPr lang="en-US" sz="1200"/>
              <a:t>Btech	</a:t>
            </a:r>
            <a:r>
              <a:rPr lang="en-US" sz="1200"/>
              <a:t>		Stream (ECE, CSE etc):   CSE		Year (I,II,III,IV): 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5 Name: Atul Mehta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</a:t>
            </a:r>
            <a:r>
              <a:rPr lang="en-US" sz="1200"/>
              <a:t>Btech	</a:t>
            </a:r>
            <a:r>
              <a:rPr lang="en-US" sz="1200"/>
              <a:t>		Stream (ECE, CSE etc):   Mechanical	Year (I,II,III,IV):  III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