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9" r:id="rId8"/>
    <p:sldId id="270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3F25-93D0-45CF-85EF-EC0CF0706836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7E7D17A-319F-4153-ADA0-6302474A2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3F25-93D0-45CF-85EF-EC0CF0706836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7E7D17A-319F-4153-ADA0-6302474A2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87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3F25-93D0-45CF-85EF-EC0CF0706836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7E7D17A-319F-4153-ADA0-6302474A2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819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3F25-93D0-45CF-85EF-EC0CF0706836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7E7D17A-319F-4153-ADA0-6302474A2438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118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3F25-93D0-45CF-85EF-EC0CF0706836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7E7D17A-319F-4153-ADA0-6302474A2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639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3F25-93D0-45CF-85EF-EC0CF0706836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D17A-319F-4153-ADA0-6302474A2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985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3F25-93D0-45CF-85EF-EC0CF0706836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D17A-319F-4153-ADA0-6302474A2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465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3F25-93D0-45CF-85EF-EC0CF0706836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D17A-319F-4153-ADA0-6302474A2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021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2853F25-93D0-45CF-85EF-EC0CF0706836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7E7D17A-319F-4153-ADA0-6302474A2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24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3F25-93D0-45CF-85EF-EC0CF0706836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D17A-319F-4153-ADA0-6302474A2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37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3F25-93D0-45CF-85EF-EC0CF0706836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7E7D17A-319F-4153-ADA0-6302474A2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27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3F25-93D0-45CF-85EF-EC0CF0706836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D17A-319F-4153-ADA0-6302474A2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40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3F25-93D0-45CF-85EF-EC0CF0706836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D17A-319F-4153-ADA0-6302474A2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52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3F25-93D0-45CF-85EF-EC0CF0706836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D17A-319F-4153-ADA0-6302474A2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84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3F25-93D0-45CF-85EF-EC0CF0706836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D17A-319F-4153-ADA0-6302474A2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57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3F25-93D0-45CF-85EF-EC0CF0706836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D17A-319F-4153-ADA0-6302474A2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31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3F25-93D0-45CF-85EF-EC0CF0706836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D17A-319F-4153-ADA0-6302474A2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36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53F25-93D0-45CF-85EF-EC0CF0706836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7D17A-319F-4153-ADA0-6302474A2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099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ABSENTEEISM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851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918" y="-1"/>
            <a:ext cx="859616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6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Younger people are getting more absent</a:t>
            </a:r>
          </a:p>
          <a:p>
            <a:pPr marL="457200" indent="-457200">
              <a:buAutoNum type="arabicPeriod"/>
            </a:pPr>
            <a:r>
              <a:rPr lang="en-US" dirty="0" smtClean="0"/>
              <a:t>Reason 1 people are expected to absent more (major diseases)</a:t>
            </a:r>
          </a:p>
          <a:p>
            <a:pPr marL="457200" indent="-457200">
              <a:buAutoNum type="arabicPeriod"/>
            </a:pPr>
            <a:r>
              <a:rPr lang="en-US" dirty="0" smtClean="0"/>
              <a:t>Employee with more </a:t>
            </a:r>
            <a:r>
              <a:rPr lang="en-US" dirty="0" err="1" smtClean="0"/>
              <a:t>childerns</a:t>
            </a:r>
            <a:r>
              <a:rPr lang="en-US" dirty="0"/>
              <a:t> </a:t>
            </a:r>
            <a:r>
              <a:rPr lang="en-US" dirty="0" smtClean="0"/>
              <a:t>are expected to be absent more</a:t>
            </a:r>
          </a:p>
          <a:p>
            <a:pPr marL="457200" indent="-4572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848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PROBLEM STATEMENT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Predicting absenteeism from work, means whether or not an employee can be expected to be missing for a specific number of hours in a given workday.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Having such information in advance can improve our decision making, by </a:t>
            </a:r>
            <a:r>
              <a:rPr lang="en-US" dirty="0" err="1"/>
              <a:t>reorganising</a:t>
            </a:r>
            <a:r>
              <a:rPr lang="en-US" dirty="0"/>
              <a:t> the work process in a way that will allow us to avoid a lack of productivity and increase the quality of work generated in our firm.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75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WHAT IS ABSENTEEISM?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Absence from work during normal working hour, resulting in temporary incapacity to execute regular working activity.</a:t>
            </a:r>
            <a:endParaRPr lang="en-US" dirty="0"/>
          </a:p>
          <a:p>
            <a:r>
              <a:rPr lang="en-US" dirty="0"/>
              <a:t>– So based on what information should we predict whether an employee is expected to be absent or not?</a:t>
            </a:r>
            <a:endParaRPr lang="en-US" dirty="0"/>
          </a:p>
          <a:p>
            <a:r>
              <a:rPr lang="en-US" dirty="0"/>
              <a:t>– How would we measure absenteeism?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86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PURPOSE OF THE BUSINESS 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whether a person presenting certain characteristics is expected to be away from work at some point in time or not.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461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SOME COMMON QUESTIONS TO BE CONSIDERED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How far they live from their workplace?</a:t>
            </a:r>
          </a:p>
          <a:p>
            <a:pPr fontAlgn="base"/>
            <a:r>
              <a:rPr lang="en-US" dirty="0"/>
              <a:t>How many </a:t>
            </a:r>
            <a:r>
              <a:rPr lang="en-US" dirty="0" err="1"/>
              <a:t>childrens</a:t>
            </a:r>
            <a:r>
              <a:rPr lang="en-US" dirty="0"/>
              <a:t> and pets they have ?</a:t>
            </a:r>
          </a:p>
          <a:p>
            <a:pPr fontAlgn="base"/>
            <a:r>
              <a:rPr lang="en-US" dirty="0"/>
              <a:t>Do they have higher education ?</a:t>
            </a:r>
          </a:p>
        </p:txBody>
      </p:sp>
    </p:spTree>
    <p:extLst>
      <p:ext uri="{BB962C8B-B14F-4D97-AF65-F5344CB8AC3E}">
        <p14:creationId xmlns:p14="http://schemas.microsoft.com/office/powerpoint/2010/main" val="150648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ABOUT THE DATA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WE WILL BE WORKING IS SECONDARY 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34" y="2705840"/>
            <a:ext cx="10798928" cy="41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92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0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easons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to 14 </a:t>
            </a:r>
            <a:r>
              <a:rPr lang="en-US" dirty="0" smtClean="0">
                <a:sym typeface="Wingdings" panose="05000000000000000000" pitchFamily="2" charset="2"/>
              </a:rPr>
              <a:t> Reason 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15 to 17  Reason 2</a:t>
            </a:r>
          </a:p>
          <a:p>
            <a:r>
              <a:rPr lang="en-US" dirty="0" smtClean="0"/>
              <a:t>18 to 21 </a:t>
            </a:r>
            <a:r>
              <a:rPr lang="en-US" dirty="0" smtClean="0">
                <a:sym typeface="Wingdings" panose="05000000000000000000" pitchFamily="2" charset="2"/>
              </a:rPr>
              <a:t> Reason 3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22 :   - Reason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117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STEPS PERFORMING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,PREPARE, PROCESS, ANALYZE, SHARE,ACT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OR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COLLECTING AND ORGANISING DATA, DATA PREPROCESSING,DATA ANALYSIS, MODEL FITTING ,CONNECTING WITH SQL ,DATA VISUALIZATION , PRESENTING THE DATA AND STORY TELLING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635176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27</TotalTime>
  <Words>293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</vt:lpstr>
      <vt:lpstr>Berlin</vt:lpstr>
      <vt:lpstr>ABSENTEEISM</vt:lpstr>
      <vt:lpstr>PROBLEM STATEMENT </vt:lpstr>
      <vt:lpstr>WHAT IS ABSENTEEISM?  </vt:lpstr>
      <vt:lpstr>PURPOSE OF THE BUSINESS EXERCISE</vt:lpstr>
      <vt:lpstr>SOME COMMON QUESTIONS TO BE CONSIDERED  </vt:lpstr>
      <vt:lpstr>ABOUT THE DATA  </vt:lpstr>
      <vt:lpstr>PowerPoint Presentation</vt:lpstr>
      <vt:lpstr>Reasons</vt:lpstr>
      <vt:lpstr>STEPS PERFORMING</vt:lpstr>
      <vt:lpstr>PowerPoint Presentation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ABSENTEEISM</dc:title>
  <dc:creator>Lenovo</dc:creator>
  <cp:lastModifiedBy>Lenovo</cp:lastModifiedBy>
  <cp:revision>3</cp:revision>
  <dcterms:created xsi:type="dcterms:W3CDTF">2023-07-21T15:43:19Z</dcterms:created>
  <dcterms:modified xsi:type="dcterms:W3CDTF">2023-07-21T16:11:13Z</dcterms:modified>
</cp:coreProperties>
</file>