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070935d5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070935d5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070935d5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070935d5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070935d5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070935d5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070935d5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070935d5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070935d5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070935d5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070935d5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070935d5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070935d5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070935d5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070935d53_2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070935d53_2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070935d5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070935d5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070935d5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070935d5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070935d5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070935d5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070935d5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070935d5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070935d5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070935d5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070935d5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070935d5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070935d5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7070935d5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playlist?list=PLZoTAELRMXVMdJ5sqbCK2LiM0HhQVWNzm" TargetMode="External"/><Relationship Id="rId4" Type="http://schemas.openxmlformats.org/officeDocument/2006/relationships/hyperlink" Target="https://youtu.be/Ccv1-W5ilak" TargetMode="External"/><Relationship Id="rId5" Type="http://schemas.openxmlformats.org/officeDocument/2006/relationships/hyperlink" Target="https://www.youtube.com/watch?v=q-DyjA8ZmYM" TargetMode="External"/><Relationship Id="rId6" Type="http://schemas.openxmlformats.org/officeDocument/2006/relationships/hyperlink" Target="https://www.youtube.com/watch?v=kQ9qiIzsFxM&amp;t=3006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SnapIt.ml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Gautam Rizwani 		MT2022142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460950" y="32582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Hansal Dhandha		MT2022166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Analysis- Product Categories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.count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The above Operation shows 'The maximum occurence of / in column CATEGORY'.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Thus Maximum number of Categories can be 5.</a:t>
            </a:r>
            <a:endParaRPr sz="1550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'CATEGORY_1'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'CATEGORY_2'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'CATEGORY_3'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'CATEGORY_4'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'CATEGORY_5'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=df.CATEGORY.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expand=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.loc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[:,: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The above code is for Splitting Categories with /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Here, We can see that around 99% data in Category_4 and </a:t>
            </a:r>
            <a:r>
              <a:rPr lang="en" sz="1550"/>
              <a:t>Category_5 </a:t>
            </a:r>
            <a:r>
              <a:rPr lang="en" sz="1550"/>
              <a:t>is null So we removed it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And we also dropped CATEGORY column</a:t>
            </a:r>
            <a:endParaRPr sz="15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80"/>
              <a:t>Data Analysis- Product Categories</a:t>
            </a:r>
            <a:endParaRPr sz="1660"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structured the </a:t>
            </a:r>
            <a:r>
              <a:rPr lang="en"/>
              <a:t>CATEGORY</a:t>
            </a:r>
            <a:r>
              <a:rPr lang="en"/>
              <a:t> columns as: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replaced the special characters with Blank space.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Converted it to lower alphabet.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Splitted it on the basis of blank spaces and joined them by ‘-’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did this for all the 3 categories.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128" y="461963"/>
            <a:ext cx="37147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Analysis- Product Categories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There are almost half of the number of products of Category 'Women'</a:t>
            </a:r>
            <a:endParaRPr sz="13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475" y="1463600"/>
            <a:ext cx="5805125" cy="2339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Analysis- Product Brand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There are many ways to impute Brand names: Listing few of them: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Imputing based on the current ratio of available brands.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Training a Classification model to classify the value of Brands.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Searching values of PRODUCT_BRAND from PRODUCT_DESCRIPTION/PRODUCT_NAME.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3" y="1352550"/>
            <a:ext cx="57912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Here we have used lemmatization on product description and product name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There were </a:t>
            </a:r>
            <a:r>
              <a:rPr lang="en"/>
              <a:t>several</a:t>
            </a:r>
            <a:r>
              <a:rPr lang="en"/>
              <a:t> rows where product description and product name column had “rm”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This process took a lot of time, so we saved the </a:t>
            </a:r>
            <a:r>
              <a:rPr lang="en"/>
              <a:t>output</a:t>
            </a:r>
            <a:r>
              <a:rPr lang="en"/>
              <a:t> data frame as csv file in the google drive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600" y="1652750"/>
            <a:ext cx="5693324" cy="21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columns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 tried to merge all text columns in to a single column and </a:t>
            </a:r>
            <a:r>
              <a:rPr lang="en" sz="1300"/>
              <a:t>applied</a:t>
            </a:r>
            <a:r>
              <a:rPr lang="en" sz="1300"/>
              <a:t> bag of words technique on it but due to running out of RAM , colab notebook </a:t>
            </a:r>
            <a:r>
              <a:rPr lang="en" sz="1300"/>
              <a:t>crashed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Then we also tried to apply the same on single column but there was a same problem</a:t>
            </a:r>
            <a:endParaRPr sz="1300"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199" y="1042322"/>
            <a:ext cx="5848800" cy="1605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5203" y="2857275"/>
            <a:ext cx="49720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NLP playlist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Outlier Detection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Handling missing data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Deploying Machine Learning Application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SnapIt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890">
                <a:solidFill>
                  <a:schemeClr val="dk1"/>
                </a:solidFill>
              </a:rPr>
              <a:t>Data Exploration and Preprocessing</a:t>
            </a:r>
            <a:endParaRPr sz="189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27749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PRODUCT_ID - id of the product</a:t>
            </a:r>
            <a:endParaRPr/>
          </a:p>
          <a:p>
            <a:pPr indent="-2774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PRODUCT_NAME - this is the name of the product provided by the seller</a:t>
            </a:r>
            <a:endParaRPr/>
          </a:p>
          <a:p>
            <a:pPr indent="-2774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PRODUCT_CONDITION - a number signifying the condition of the product</a:t>
            </a:r>
            <a:endParaRPr/>
          </a:p>
          <a:p>
            <a:pPr indent="-2774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CATEGORY - product category</a:t>
            </a:r>
            <a:endParaRPr/>
          </a:p>
          <a:p>
            <a:pPr indent="-2774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PRODUCT_BRAND - brand the product belongs to</a:t>
            </a:r>
            <a:endParaRPr/>
          </a:p>
          <a:p>
            <a:pPr indent="-2774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SHIPPING_AVAILABILITY - if the product is paid by the seller to be shipped or not (0 if not paid 1 otherwise)</a:t>
            </a:r>
            <a:endParaRPr/>
          </a:p>
          <a:p>
            <a:pPr indent="-2774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PRODUCT_DESCRIPTION - the description of the product provided by the seller</a:t>
            </a:r>
            <a:endParaRPr/>
          </a:p>
          <a:p>
            <a:pPr indent="-2774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PRODUCT_PRICE - this is the label; The value which is to be predicted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26078" y="530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Values: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26075" y="1084800"/>
            <a:ext cx="2808000" cy="19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Close to 45% of PRODUCT_BRAND is null.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Around 5k Categories are null.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3 PRODUCT_DESCRIPTION are null. But, there is a catch, there are around 70k rows which says ‘No Description yet’.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378" y="951900"/>
            <a:ext cx="542925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49" y="2758000"/>
            <a:ext cx="2925700" cy="15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Analysis- Shipping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-3712" l="0" r="-6712" t="0"/>
          <a:stretch/>
        </p:blipFill>
        <p:spPr>
          <a:xfrm>
            <a:off x="3704450" y="558100"/>
            <a:ext cx="4986775" cy="42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are more products whose shipping charges are paid by the buyers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Analysis- Shipping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1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The median price of products whose shipping charges are paid by buyers is more as compared to the other case.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1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The reason might be, the product must be in so much demand that the buyers are even willing to pay the shipping charges along with the base price.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175" y="1311200"/>
            <a:ext cx="3993250" cy="32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Analysis- Product Condition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150" y="993777"/>
            <a:ext cx="4465735" cy="36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There are more number of Products of PRODUCT_CONDITION = 1 as compared to other Conditions.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Analysis- Product Condition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Also The price must follow the pattern of Better condition -&gt; High price Which seems to follow here with exception of PRODUCT_CONDITION = 5 (Maybe because amount of data of Condition_5 is very less)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875" y="983100"/>
            <a:ext cx="4616175" cy="34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Analysis- Product Price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1000"/>
            <a:ext cx="8839199" cy="15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213725" y="3419500"/>
            <a:ext cx="861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Here upper limit for outliers are 57.5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number of data points having price &gt; Upper Limit (p75 + 1.5 * iqr) is around 100k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