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4A810-A117-FF47-AF16-7B3AD6BABEE7}" type="doc">
      <dgm:prSet loTypeId="urn:microsoft.com/office/officeart/2005/8/layout/cycle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C06A92D-B793-B045-8B8B-5DB603D35589}">
      <dgm:prSet phldrT="[Text]"/>
      <dgm:spPr/>
      <dgm:t>
        <a:bodyPr/>
        <a:lstStyle/>
        <a:p>
          <a:r>
            <a:rPr lang="de-DE" dirty="0" smtClean="0"/>
            <a:t>(1) Diagramm nimmt ein berechnetes Layout an</a:t>
          </a:r>
          <a:endParaRPr lang="de-DE" dirty="0"/>
        </a:p>
      </dgm:t>
    </dgm:pt>
    <dgm:pt modelId="{F2E1B9BA-067F-2E45-9826-4FA3C821897A}" type="parTrans" cxnId="{242E1F25-250D-D04A-9BFA-EFF6B83EF1BC}">
      <dgm:prSet/>
      <dgm:spPr/>
      <dgm:t>
        <a:bodyPr/>
        <a:lstStyle/>
        <a:p>
          <a:endParaRPr lang="de-DE"/>
        </a:p>
      </dgm:t>
    </dgm:pt>
    <dgm:pt modelId="{10913C84-617F-214B-A257-FE5FD64FA724}" type="sibTrans" cxnId="{242E1F25-250D-D04A-9BFA-EFF6B83EF1BC}">
      <dgm:prSet/>
      <dgm:spPr/>
      <dgm:t>
        <a:bodyPr/>
        <a:lstStyle/>
        <a:p>
          <a:endParaRPr lang="de-DE"/>
        </a:p>
      </dgm:t>
    </dgm:pt>
    <dgm:pt modelId="{9A940AF4-74D2-2848-B3E0-64137986A51C}">
      <dgm:prSet phldrT="[Text]"/>
      <dgm:spPr/>
      <dgm:t>
        <a:bodyPr/>
        <a:lstStyle/>
        <a:p>
          <a:r>
            <a:rPr lang="de-DE" dirty="0" smtClean="0"/>
            <a:t>(2) Ausführung einer Bearbeitungsaktion durch den Nutzer</a:t>
          </a:r>
          <a:endParaRPr lang="de-DE" dirty="0"/>
        </a:p>
      </dgm:t>
    </dgm:pt>
    <dgm:pt modelId="{7494AF7D-2C68-8B4D-9E77-3B534ADCA907}" type="parTrans" cxnId="{7BA74730-DDD9-3640-AF03-FBC0A688FD61}">
      <dgm:prSet/>
      <dgm:spPr/>
      <dgm:t>
        <a:bodyPr/>
        <a:lstStyle/>
        <a:p>
          <a:endParaRPr lang="de-DE"/>
        </a:p>
      </dgm:t>
    </dgm:pt>
    <dgm:pt modelId="{479F9EEB-DE65-9546-A743-D42681B720AD}" type="sibTrans" cxnId="{7BA74730-DDD9-3640-AF03-FBC0A688FD61}">
      <dgm:prSet/>
      <dgm:spPr/>
      <dgm:t>
        <a:bodyPr/>
        <a:lstStyle/>
        <a:p>
          <a:endParaRPr lang="de-DE"/>
        </a:p>
      </dgm:t>
    </dgm:pt>
    <dgm:pt modelId="{A9AC46AE-F99B-6C43-A4E5-7C09E25F11DB}">
      <dgm:prSet phldrT="[Text]"/>
      <dgm:spPr/>
      <dgm:t>
        <a:bodyPr/>
        <a:lstStyle/>
        <a:p>
          <a:r>
            <a:rPr lang="de-DE" dirty="0" smtClean="0"/>
            <a:t>(3) Erzeugung eines Layout-Ereignisses</a:t>
          </a:r>
        </a:p>
      </dgm:t>
    </dgm:pt>
    <dgm:pt modelId="{21889718-F45A-C54A-958D-651211DE913B}" type="parTrans" cxnId="{F3C5B11C-D882-C942-820F-0529C29C78F7}">
      <dgm:prSet/>
      <dgm:spPr/>
      <dgm:t>
        <a:bodyPr/>
        <a:lstStyle/>
        <a:p>
          <a:endParaRPr lang="de-DE"/>
        </a:p>
      </dgm:t>
    </dgm:pt>
    <dgm:pt modelId="{6A88CF1E-4C04-964B-A466-FB4CCF18C8BC}" type="sibTrans" cxnId="{F3C5B11C-D882-C942-820F-0529C29C78F7}">
      <dgm:prSet/>
      <dgm:spPr/>
      <dgm:t>
        <a:bodyPr/>
        <a:lstStyle/>
        <a:p>
          <a:endParaRPr lang="de-DE"/>
        </a:p>
      </dgm:t>
    </dgm:pt>
    <dgm:pt modelId="{9788C395-F0AC-1843-8B39-D7C35A9DFDAC}">
      <dgm:prSet phldrT="[Text]"/>
      <dgm:spPr/>
      <dgm:t>
        <a:bodyPr/>
        <a:lstStyle/>
        <a:p>
          <a:r>
            <a:rPr lang="de-DE" dirty="0" smtClean="0"/>
            <a:t>(4) Verarbeitung des Layout-Ereignisses durch die Layout-Engine</a:t>
          </a:r>
          <a:endParaRPr lang="de-DE" dirty="0"/>
        </a:p>
      </dgm:t>
    </dgm:pt>
    <dgm:pt modelId="{67903A19-850F-064D-A270-BD0DC2CA7132}" type="parTrans" cxnId="{06AEA56C-42E6-4D4F-93F0-6300B8D324C2}">
      <dgm:prSet/>
      <dgm:spPr/>
      <dgm:t>
        <a:bodyPr/>
        <a:lstStyle/>
        <a:p>
          <a:endParaRPr lang="de-DE"/>
        </a:p>
      </dgm:t>
    </dgm:pt>
    <dgm:pt modelId="{44B905ED-CEE6-974F-A451-2346ADB2465F}" type="sibTrans" cxnId="{06AEA56C-42E6-4D4F-93F0-6300B8D324C2}">
      <dgm:prSet/>
      <dgm:spPr/>
      <dgm:t>
        <a:bodyPr/>
        <a:lstStyle/>
        <a:p>
          <a:endParaRPr lang="de-DE"/>
        </a:p>
      </dgm:t>
    </dgm:pt>
    <dgm:pt modelId="{E3A26893-6C65-3048-BEF2-03D5E747ED00}">
      <dgm:prSet phldrT="[Text]"/>
      <dgm:spPr/>
      <dgm:t>
        <a:bodyPr/>
        <a:lstStyle/>
        <a:p>
          <a:r>
            <a:rPr lang="de-DE" dirty="0" smtClean="0"/>
            <a:t>(5) Berechnung eines neuen Layouts</a:t>
          </a:r>
          <a:endParaRPr lang="de-DE" dirty="0"/>
        </a:p>
      </dgm:t>
    </dgm:pt>
    <dgm:pt modelId="{62FA99A6-0563-AD42-AF00-0F3A64A8E932}" type="parTrans" cxnId="{C239250F-C049-3F47-8BE8-52053B381B7E}">
      <dgm:prSet/>
      <dgm:spPr/>
      <dgm:t>
        <a:bodyPr/>
        <a:lstStyle/>
        <a:p>
          <a:endParaRPr lang="de-DE"/>
        </a:p>
      </dgm:t>
    </dgm:pt>
    <dgm:pt modelId="{B38BA055-4CBE-6749-AF56-A1B2B988F3AA}" type="sibTrans" cxnId="{C239250F-C049-3F47-8BE8-52053B381B7E}">
      <dgm:prSet/>
      <dgm:spPr/>
      <dgm:t>
        <a:bodyPr/>
        <a:lstStyle/>
        <a:p>
          <a:endParaRPr lang="de-DE"/>
        </a:p>
      </dgm:t>
    </dgm:pt>
    <dgm:pt modelId="{31A7396F-D89A-764B-911A-D55DEE758B6E}">
      <dgm:prSet/>
      <dgm:spPr/>
      <dgm:t>
        <a:bodyPr/>
        <a:lstStyle/>
        <a:p>
          <a:r>
            <a:rPr lang="de-DE" dirty="0" smtClean="0"/>
            <a:t>(6) Anwendung des neuen Layouts auf das Diagramm mit Hilfe eines Layout-Übergangs</a:t>
          </a:r>
          <a:endParaRPr lang="de-DE" dirty="0"/>
        </a:p>
      </dgm:t>
    </dgm:pt>
    <dgm:pt modelId="{56F02CEE-2164-ED47-ACA1-8F545AA8D915}" type="parTrans" cxnId="{D16F9207-A0B3-1644-8F7B-65C250F9415D}">
      <dgm:prSet/>
      <dgm:spPr/>
      <dgm:t>
        <a:bodyPr/>
        <a:lstStyle/>
        <a:p>
          <a:endParaRPr lang="de-DE"/>
        </a:p>
      </dgm:t>
    </dgm:pt>
    <dgm:pt modelId="{AFAA4209-4911-E74B-B6AF-B40736276C88}" type="sibTrans" cxnId="{D16F9207-A0B3-1644-8F7B-65C250F9415D}">
      <dgm:prSet/>
      <dgm:spPr/>
      <dgm:t>
        <a:bodyPr/>
        <a:lstStyle/>
        <a:p>
          <a:endParaRPr lang="de-DE"/>
        </a:p>
      </dgm:t>
    </dgm:pt>
    <dgm:pt modelId="{2A0650BB-A370-6749-A4CF-494E6D63733B}" type="pres">
      <dgm:prSet presAssocID="{8234A810-A117-FF47-AF16-7B3AD6BABEE7}" presName="Name0" presStyleCnt="0">
        <dgm:presLayoutVars>
          <dgm:dir/>
          <dgm:resizeHandles val="exact"/>
        </dgm:presLayoutVars>
      </dgm:prSet>
      <dgm:spPr/>
    </dgm:pt>
    <dgm:pt modelId="{E2176B8F-C860-B547-BD74-AB706135B0BF}" type="pres">
      <dgm:prSet presAssocID="{8234A810-A117-FF47-AF16-7B3AD6BABEE7}" presName="cycle" presStyleCnt="0"/>
      <dgm:spPr/>
    </dgm:pt>
    <dgm:pt modelId="{A857E1A7-868C-D54D-B494-915583058FFF}" type="pres">
      <dgm:prSet presAssocID="{2C06A92D-B793-B045-8B8B-5DB603D35589}" presName="nodeFirstNode" presStyleLbl="node1" presStyleIdx="0" presStyleCnt="6">
        <dgm:presLayoutVars>
          <dgm:bulletEnabled val="1"/>
        </dgm:presLayoutVars>
      </dgm:prSet>
      <dgm:spPr/>
    </dgm:pt>
    <dgm:pt modelId="{3A8667F6-7081-0F40-A840-7F33D31ED28B}" type="pres">
      <dgm:prSet presAssocID="{10913C84-617F-214B-A257-FE5FD64FA724}" presName="sibTransFirstNode" presStyleLbl="bgShp" presStyleIdx="0" presStyleCnt="1"/>
      <dgm:spPr/>
    </dgm:pt>
    <dgm:pt modelId="{C7346C2A-C3FD-8E43-B9C5-1A78E9A802D7}" type="pres">
      <dgm:prSet presAssocID="{9A940AF4-74D2-2848-B3E0-64137986A51C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E56FDF-7B20-5E4E-A446-13E3500AA863}" type="pres">
      <dgm:prSet presAssocID="{A9AC46AE-F99B-6C43-A4E5-7C09E25F11DB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2E43C6-D710-544D-A0BA-ECCA9DE1FAE8}" type="pres">
      <dgm:prSet presAssocID="{9788C395-F0AC-1843-8B39-D7C35A9DFDAC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DC55AD-0EAB-BC43-A0B9-0E9C3A0B5158}" type="pres">
      <dgm:prSet presAssocID="{E3A26893-6C65-3048-BEF2-03D5E747ED00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4D72BC1-EC95-9B41-BE0D-917E7A0F21C7}" type="pres">
      <dgm:prSet presAssocID="{31A7396F-D89A-764B-911A-D55DEE758B6E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2A7F19E-AF07-E64A-8278-B45B1C7D77D2}" type="presOf" srcId="{E3A26893-6C65-3048-BEF2-03D5E747ED00}" destId="{59DC55AD-0EAB-BC43-A0B9-0E9C3A0B5158}" srcOrd="0" destOrd="0" presId="urn:microsoft.com/office/officeart/2005/8/layout/cycle3"/>
    <dgm:cxn modelId="{7BA74730-DDD9-3640-AF03-FBC0A688FD61}" srcId="{8234A810-A117-FF47-AF16-7B3AD6BABEE7}" destId="{9A940AF4-74D2-2848-B3E0-64137986A51C}" srcOrd="1" destOrd="0" parTransId="{7494AF7D-2C68-8B4D-9E77-3B534ADCA907}" sibTransId="{479F9EEB-DE65-9546-A743-D42681B720AD}"/>
    <dgm:cxn modelId="{D16F9207-A0B3-1644-8F7B-65C250F9415D}" srcId="{8234A810-A117-FF47-AF16-7B3AD6BABEE7}" destId="{31A7396F-D89A-764B-911A-D55DEE758B6E}" srcOrd="5" destOrd="0" parTransId="{56F02CEE-2164-ED47-ACA1-8F545AA8D915}" sibTransId="{AFAA4209-4911-E74B-B6AF-B40736276C88}"/>
    <dgm:cxn modelId="{437BD528-6DFD-D843-B074-68267AB1276B}" type="presOf" srcId="{8234A810-A117-FF47-AF16-7B3AD6BABEE7}" destId="{2A0650BB-A370-6749-A4CF-494E6D63733B}" srcOrd="0" destOrd="0" presId="urn:microsoft.com/office/officeart/2005/8/layout/cycle3"/>
    <dgm:cxn modelId="{DF090BF3-E3B9-E04B-A9B1-52C2CC991980}" type="presOf" srcId="{9A940AF4-74D2-2848-B3E0-64137986A51C}" destId="{C7346C2A-C3FD-8E43-B9C5-1A78E9A802D7}" srcOrd="0" destOrd="0" presId="urn:microsoft.com/office/officeart/2005/8/layout/cycle3"/>
    <dgm:cxn modelId="{06AEA56C-42E6-4D4F-93F0-6300B8D324C2}" srcId="{8234A810-A117-FF47-AF16-7B3AD6BABEE7}" destId="{9788C395-F0AC-1843-8B39-D7C35A9DFDAC}" srcOrd="3" destOrd="0" parTransId="{67903A19-850F-064D-A270-BD0DC2CA7132}" sibTransId="{44B905ED-CEE6-974F-A451-2346ADB2465F}"/>
    <dgm:cxn modelId="{90CC2178-EC84-A24A-9C0C-54AE3F36CE11}" type="presOf" srcId="{A9AC46AE-F99B-6C43-A4E5-7C09E25F11DB}" destId="{FFE56FDF-7B20-5E4E-A446-13E3500AA863}" srcOrd="0" destOrd="0" presId="urn:microsoft.com/office/officeart/2005/8/layout/cycle3"/>
    <dgm:cxn modelId="{8440A9D7-F20C-394C-980C-AABD71E91F00}" type="presOf" srcId="{31A7396F-D89A-764B-911A-D55DEE758B6E}" destId="{D4D72BC1-EC95-9B41-BE0D-917E7A0F21C7}" srcOrd="0" destOrd="0" presId="urn:microsoft.com/office/officeart/2005/8/layout/cycle3"/>
    <dgm:cxn modelId="{C239250F-C049-3F47-8BE8-52053B381B7E}" srcId="{8234A810-A117-FF47-AF16-7B3AD6BABEE7}" destId="{E3A26893-6C65-3048-BEF2-03D5E747ED00}" srcOrd="4" destOrd="0" parTransId="{62FA99A6-0563-AD42-AF00-0F3A64A8E932}" sibTransId="{B38BA055-4CBE-6749-AF56-A1B2B988F3AA}"/>
    <dgm:cxn modelId="{F3C5B11C-D882-C942-820F-0529C29C78F7}" srcId="{8234A810-A117-FF47-AF16-7B3AD6BABEE7}" destId="{A9AC46AE-F99B-6C43-A4E5-7C09E25F11DB}" srcOrd="2" destOrd="0" parTransId="{21889718-F45A-C54A-958D-651211DE913B}" sibTransId="{6A88CF1E-4C04-964B-A466-FB4CCF18C8BC}"/>
    <dgm:cxn modelId="{7EAA37FE-2266-BA4B-91E5-BA94C61BAB3E}" type="presOf" srcId="{9788C395-F0AC-1843-8B39-D7C35A9DFDAC}" destId="{562E43C6-D710-544D-A0BA-ECCA9DE1FAE8}" srcOrd="0" destOrd="0" presId="urn:microsoft.com/office/officeart/2005/8/layout/cycle3"/>
    <dgm:cxn modelId="{82C8DF40-C318-1F42-BC75-D8499C3094A4}" type="presOf" srcId="{2C06A92D-B793-B045-8B8B-5DB603D35589}" destId="{A857E1A7-868C-D54D-B494-915583058FFF}" srcOrd="0" destOrd="0" presId="urn:microsoft.com/office/officeart/2005/8/layout/cycle3"/>
    <dgm:cxn modelId="{76D7B8E9-7FF3-8649-B75B-557D84E7A40F}" type="presOf" srcId="{10913C84-617F-214B-A257-FE5FD64FA724}" destId="{3A8667F6-7081-0F40-A840-7F33D31ED28B}" srcOrd="0" destOrd="0" presId="urn:microsoft.com/office/officeart/2005/8/layout/cycle3"/>
    <dgm:cxn modelId="{242E1F25-250D-D04A-9BFA-EFF6B83EF1BC}" srcId="{8234A810-A117-FF47-AF16-7B3AD6BABEE7}" destId="{2C06A92D-B793-B045-8B8B-5DB603D35589}" srcOrd="0" destOrd="0" parTransId="{F2E1B9BA-067F-2E45-9826-4FA3C821897A}" sibTransId="{10913C84-617F-214B-A257-FE5FD64FA724}"/>
    <dgm:cxn modelId="{1FEA3514-7959-F64D-87C8-E2A24DE8E56D}" type="presParOf" srcId="{2A0650BB-A370-6749-A4CF-494E6D63733B}" destId="{E2176B8F-C860-B547-BD74-AB706135B0BF}" srcOrd="0" destOrd="0" presId="urn:microsoft.com/office/officeart/2005/8/layout/cycle3"/>
    <dgm:cxn modelId="{147E7369-7DF5-544B-BDBB-1554049E86CD}" type="presParOf" srcId="{E2176B8F-C860-B547-BD74-AB706135B0BF}" destId="{A857E1A7-868C-D54D-B494-915583058FFF}" srcOrd="0" destOrd="0" presId="urn:microsoft.com/office/officeart/2005/8/layout/cycle3"/>
    <dgm:cxn modelId="{A4BD08D9-7712-174E-A4F0-54795430FA49}" type="presParOf" srcId="{E2176B8F-C860-B547-BD74-AB706135B0BF}" destId="{3A8667F6-7081-0F40-A840-7F33D31ED28B}" srcOrd="1" destOrd="0" presId="urn:microsoft.com/office/officeart/2005/8/layout/cycle3"/>
    <dgm:cxn modelId="{919F8BEF-B1FB-A84C-B0DF-A02B7268ACA4}" type="presParOf" srcId="{E2176B8F-C860-B547-BD74-AB706135B0BF}" destId="{C7346C2A-C3FD-8E43-B9C5-1A78E9A802D7}" srcOrd="2" destOrd="0" presId="urn:microsoft.com/office/officeart/2005/8/layout/cycle3"/>
    <dgm:cxn modelId="{B177EFFF-EB57-E344-A68F-99FF7DFE10CC}" type="presParOf" srcId="{E2176B8F-C860-B547-BD74-AB706135B0BF}" destId="{FFE56FDF-7B20-5E4E-A446-13E3500AA863}" srcOrd="3" destOrd="0" presId="urn:microsoft.com/office/officeart/2005/8/layout/cycle3"/>
    <dgm:cxn modelId="{96B1D646-576E-CD45-AE33-D1ADF4C2257E}" type="presParOf" srcId="{E2176B8F-C860-B547-BD74-AB706135B0BF}" destId="{562E43C6-D710-544D-A0BA-ECCA9DE1FAE8}" srcOrd="4" destOrd="0" presId="urn:microsoft.com/office/officeart/2005/8/layout/cycle3"/>
    <dgm:cxn modelId="{E9D7628C-29E0-E84D-BA88-9A4985CDEBAE}" type="presParOf" srcId="{E2176B8F-C860-B547-BD74-AB706135B0BF}" destId="{59DC55AD-0EAB-BC43-A0B9-0E9C3A0B5158}" srcOrd="5" destOrd="0" presId="urn:microsoft.com/office/officeart/2005/8/layout/cycle3"/>
    <dgm:cxn modelId="{65FA21D9-CFFD-BF46-97A1-F5711A276F69}" type="presParOf" srcId="{E2176B8F-C860-B547-BD74-AB706135B0BF}" destId="{D4D72BC1-EC95-9B41-BE0D-917E7A0F21C7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667F6-7081-0F40-A840-7F33D31ED28B}">
      <dsp:nvSpPr>
        <dsp:cNvPr id="0" name=""/>
        <dsp:cNvSpPr/>
      </dsp:nvSpPr>
      <dsp:spPr>
        <a:xfrm>
          <a:off x="1176129" y="-4042"/>
          <a:ext cx="4494776" cy="4494776"/>
        </a:xfrm>
        <a:prstGeom prst="circularArrow">
          <a:avLst>
            <a:gd name="adj1" fmla="val 5274"/>
            <a:gd name="adj2" fmla="val 312630"/>
            <a:gd name="adj3" fmla="val 14249305"/>
            <a:gd name="adj4" fmla="val 17114639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57E1A7-868C-D54D-B494-915583058FFF}">
      <dsp:nvSpPr>
        <dsp:cNvPr id="0" name=""/>
        <dsp:cNvSpPr/>
      </dsp:nvSpPr>
      <dsp:spPr>
        <a:xfrm>
          <a:off x="2579339" y="1771"/>
          <a:ext cx="1688355" cy="844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(1) Diagramm nimmt ein berechnetes Layout an</a:t>
          </a:r>
          <a:endParaRPr lang="de-DE" sz="1200" kern="1200" dirty="0"/>
        </a:p>
      </dsp:txBody>
      <dsp:txXfrm>
        <a:off x="2620548" y="42980"/>
        <a:ext cx="1605937" cy="761759"/>
      </dsp:txXfrm>
    </dsp:sp>
    <dsp:sp modelId="{C7346C2A-C3FD-8E43-B9C5-1A78E9A802D7}">
      <dsp:nvSpPr>
        <dsp:cNvPr id="0" name=""/>
        <dsp:cNvSpPr/>
      </dsp:nvSpPr>
      <dsp:spPr>
        <a:xfrm>
          <a:off x="4158483" y="913490"/>
          <a:ext cx="1688355" cy="844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(2) Ausführung einer Bearbeitungsaktion durch den Nutzer</a:t>
          </a:r>
          <a:endParaRPr lang="de-DE" sz="1200" kern="1200" dirty="0"/>
        </a:p>
      </dsp:txBody>
      <dsp:txXfrm>
        <a:off x="4199692" y="954699"/>
        <a:ext cx="1605937" cy="761759"/>
      </dsp:txXfrm>
    </dsp:sp>
    <dsp:sp modelId="{FFE56FDF-7B20-5E4E-A446-13E3500AA863}">
      <dsp:nvSpPr>
        <dsp:cNvPr id="0" name=""/>
        <dsp:cNvSpPr/>
      </dsp:nvSpPr>
      <dsp:spPr>
        <a:xfrm>
          <a:off x="4158483" y="2736929"/>
          <a:ext cx="1688355" cy="844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(3) Erzeugung eines Layout-Ereignisses</a:t>
          </a:r>
        </a:p>
      </dsp:txBody>
      <dsp:txXfrm>
        <a:off x="4199692" y="2778138"/>
        <a:ext cx="1605937" cy="761759"/>
      </dsp:txXfrm>
    </dsp:sp>
    <dsp:sp modelId="{562E43C6-D710-544D-A0BA-ECCA9DE1FAE8}">
      <dsp:nvSpPr>
        <dsp:cNvPr id="0" name=""/>
        <dsp:cNvSpPr/>
      </dsp:nvSpPr>
      <dsp:spPr>
        <a:xfrm>
          <a:off x="2579339" y="3648648"/>
          <a:ext cx="1688355" cy="844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(4) Verarbeitung des Layout-Ereignisses durch die Layout-Engine</a:t>
          </a:r>
          <a:endParaRPr lang="de-DE" sz="1200" kern="1200" dirty="0"/>
        </a:p>
      </dsp:txBody>
      <dsp:txXfrm>
        <a:off x="2620548" y="3689857"/>
        <a:ext cx="1605937" cy="761759"/>
      </dsp:txXfrm>
    </dsp:sp>
    <dsp:sp modelId="{59DC55AD-0EAB-BC43-A0B9-0E9C3A0B5158}">
      <dsp:nvSpPr>
        <dsp:cNvPr id="0" name=""/>
        <dsp:cNvSpPr/>
      </dsp:nvSpPr>
      <dsp:spPr>
        <a:xfrm>
          <a:off x="1000195" y="2736929"/>
          <a:ext cx="1688355" cy="844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(5) Berechnung eines neuen Layouts</a:t>
          </a:r>
          <a:endParaRPr lang="de-DE" sz="1200" kern="1200" dirty="0"/>
        </a:p>
      </dsp:txBody>
      <dsp:txXfrm>
        <a:off x="1041404" y="2778138"/>
        <a:ext cx="1605937" cy="761759"/>
      </dsp:txXfrm>
    </dsp:sp>
    <dsp:sp modelId="{D4D72BC1-EC95-9B41-BE0D-917E7A0F21C7}">
      <dsp:nvSpPr>
        <dsp:cNvPr id="0" name=""/>
        <dsp:cNvSpPr/>
      </dsp:nvSpPr>
      <dsp:spPr>
        <a:xfrm>
          <a:off x="1000195" y="913490"/>
          <a:ext cx="1688355" cy="844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(6) Anwendung des neuen Layouts auf das Diagramm mit Hilfe eines Layout-Übergangs</a:t>
          </a:r>
          <a:endParaRPr lang="de-DE" sz="1200" kern="1200" dirty="0"/>
        </a:p>
      </dsp:txBody>
      <dsp:txXfrm>
        <a:off x="1041404" y="954699"/>
        <a:ext cx="1605937" cy="761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43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99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68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18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43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1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85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60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60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4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Mastertextformat bearbeiten</a:t>
            </a:r>
          </a:p>
          <a:p>
            <a:pPr lvl="1"/>
            <a:r>
              <a:rPr lang="cs-CZ" smtClean="0"/>
              <a:t>Zweite Ebene</a:t>
            </a:r>
          </a:p>
          <a:p>
            <a:pPr lvl="2"/>
            <a:r>
              <a:rPr lang="cs-CZ" smtClean="0"/>
              <a:t>Dritte Ebene</a:t>
            </a:r>
          </a:p>
          <a:p>
            <a:pPr lvl="3"/>
            <a:r>
              <a:rPr lang="cs-CZ" smtClean="0"/>
              <a:t>Vierte Ebene</a:t>
            </a:r>
          </a:p>
          <a:p>
            <a:pPr lvl="4"/>
            <a:r>
              <a:rPr lang="cs-CZ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39690-C1D6-1640-A1C3-AF33BDB3E088}" type="datetimeFigureOut">
              <a:rPr lang="de-DE" smtClean="0"/>
              <a:t>03/10/14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A914-E6B2-1949-8F14-65FF73540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3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781329508"/>
              </p:ext>
            </p:extLst>
          </p:nvPr>
        </p:nvGraphicFramePr>
        <p:xfrm>
          <a:off x="1012072" y="705440"/>
          <a:ext cx="6847035" cy="4494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33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Macintosh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Blah</dc:creator>
  <cp:lastModifiedBy>Blah</cp:lastModifiedBy>
  <cp:revision>5</cp:revision>
  <dcterms:created xsi:type="dcterms:W3CDTF">2014-10-03T08:29:31Z</dcterms:created>
  <dcterms:modified xsi:type="dcterms:W3CDTF">2014-10-03T09:28:47Z</dcterms:modified>
</cp:coreProperties>
</file>