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61" r:id="rId6"/>
    <p:sldId id="263"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Wadhwani" userId="d4c071a7045c43de" providerId="LiveId" clId="{C82E58D0-7BB2-400F-A7A6-F582E55B03F3}"/>
    <pc:docChg chg="undo custSel addSld modSld">
      <pc:chgData name="Gautam Wadhwani" userId="d4c071a7045c43de" providerId="LiveId" clId="{C82E58D0-7BB2-400F-A7A6-F582E55B03F3}" dt="2020-10-06T11:45:53.389" v="7700" actId="20577"/>
      <pc:docMkLst>
        <pc:docMk/>
      </pc:docMkLst>
      <pc:sldChg chg="modSp mod">
        <pc:chgData name="Gautam Wadhwani" userId="d4c071a7045c43de" providerId="LiveId" clId="{C82E58D0-7BB2-400F-A7A6-F582E55B03F3}" dt="2020-10-01T15:07:28.411" v="2904" actId="20577"/>
        <pc:sldMkLst>
          <pc:docMk/>
          <pc:sldMk cId="620865477" sldId="256"/>
        </pc:sldMkLst>
        <pc:spChg chg="mod">
          <ac:chgData name="Gautam Wadhwani" userId="d4c071a7045c43de" providerId="LiveId" clId="{C82E58D0-7BB2-400F-A7A6-F582E55B03F3}" dt="2020-10-01T15:07:28.411" v="2904" actId="20577"/>
          <ac:spMkLst>
            <pc:docMk/>
            <pc:sldMk cId="620865477" sldId="256"/>
            <ac:spMk id="2" creationId="{8758913D-2571-42AC-891B-66EC497AEB74}"/>
          </ac:spMkLst>
        </pc:spChg>
      </pc:sldChg>
      <pc:sldChg chg="modSp mod">
        <pc:chgData name="Gautam Wadhwani" userId="d4c071a7045c43de" providerId="LiveId" clId="{C82E58D0-7BB2-400F-A7A6-F582E55B03F3}" dt="2020-10-06T11:45:53.389" v="7700" actId="20577"/>
        <pc:sldMkLst>
          <pc:docMk/>
          <pc:sldMk cId="2452548430" sldId="258"/>
        </pc:sldMkLst>
        <pc:spChg chg="mod">
          <ac:chgData name="Gautam Wadhwani" userId="d4c071a7045c43de" providerId="LiveId" clId="{C82E58D0-7BB2-400F-A7A6-F582E55B03F3}" dt="2020-10-06T11:45:53.389" v="7700" actId="20577"/>
          <ac:spMkLst>
            <pc:docMk/>
            <pc:sldMk cId="2452548430" sldId="258"/>
            <ac:spMk id="3" creationId="{914EEC4B-DCA4-425F-ABD9-7866E62662B2}"/>
          </ac:spMkLst>
        </pc:spChg>
      </pc:sldChg>
      <pc:sldChg chg="modSp mod">
        <pc:chgData name="Gautam Wadhwani" userId="d4c071a7045c43de" providerId="LiveId" clId="{C82E58D0-7BB2-400F-A7A6-F582E55B03F3}" dt="2020-10-01T14:30:44.902" v="9" actId="20577"/>
        <pc:sldMkLst>
          <pc:docMk/>
          <pc:sldMk cId="46333580" sldId="259"/>
        </pc:sldMkLst>
        <pc:spChg chg="mod">
          <ac:chgData name="Gautam Wadhwani" userId="d4c071a7045c43de" providerId="LiveId" clId="{C82E58D0-7BB2-400F-A7A6-F582E55B03F3}" dt="2020-10-01T14:30:44.902" v="9" actId="20577"/>
          <ac:spMkLst>
            <pc:docMk/>
            <pc:sldMk cId="46333580" sldId="259"/>
            <ac:spMk id="3" creationId="{CFAAD8AA-A021-49FA-BCBF-0C780B0988CF}"/>
          </ac:spMkLst>
        </pc:spChg>
      </pc:sldChg>
      <pc:sldChg chg="delSp modSp mod">
        <pc:chgData name="Gautam Wadhwani" userId="d4c071a7045c43de" providerId="LiveId" clId="{C82E58D0-7BB2-400F-A7A6-F582E55B03F3}" dt="2020-10-01T16:52:47.175" v="2907" actId="21"/>
        <pc:sldMkLst>
          <pc:docMk/>
          <pc:sldMk cId="2926145440" sldId="260"/>
        </pc:sldMkLst>
        <pc:spChg chg="del mod">
          <ac:chgData name="Gautam Wadhwani" userId="d4c071a7045c43de" providerId="LiveId" clId="{C82E58D0-7BB2-400F-A7A6-F582E55B03F3}" dt="2020-10-01T16:52:47.175" v="2907" actId="21"/>
          <ac:spMkLst>
            <pc:docMk/>
            <pc:sldMk cId="2926145440" sldId="260"/>
            <ac:spMk id="3" creationId="{2DE7F1A5-B095-468F-B696-6718C7717669}"/>
          </ac:spMkLst>
        </pc:spChg>
      </pc:sldChg>
      <pc:sldChg chg="delSp modSp mod">
        <pc:chgData name="Gautam Wadhwani" userId="d4c071a7045c43de" providerId="LiveId" clId="{C82E58D0-7BB2-400F-A7A6-F582E55B03F3}" dt="2020-10-01T16:53:22.496" v="2912" actId="21"/>
        <pc:sldMkLst>
          <pc:docMk/>
          <pc:sldMk cId="854380900" sldId="262"/>
        </pc:sldMkLst>
        <pc:spChg chg="del mod">
          <ac:chgData name="Gautam Wadhwani" userId="d4c071a7045c43de" providerId="LiveId" clId="{C82E58D0-7BB2-400F-A7A6-F582E55B03F3}" dt="2020-10-01T16:53:22.496" v="2912" actId="21"/>
          <ac:spMkLst>
            <pc:docMk/>
            <pc:sldMk cId="854380900" sldId="262"/>
            <ac:spMk id="3" creationId="{496D7399-BD2C-4E3F-8F82-8108C2F816DC}"/>
          </ac:spMkLst>
        </pc:spChg>
      </pc:sldChg>
      <pc:sldChg chg="modSp mod">
        <pc:chgData name="Gautam Wadhwani" userId="d4c071a7045c43de" providerId="LiveId" clId="{C82E58D0-7BB2-400F-A7A6-F582E55B03F3}" dt="2020-10-02T07:25:15.083" v="7614" actId="20577"/>
        <pc:sldMkLst>
          <pc:docMk/>
          <pc:sldMk cId="2886631639" sldId="263"/>
        </pc:sldMkLst>
        <pc:spChg chg="mod">
          <ac:chgData name="Gautam Wadhwani" userId="d4c071a7045c43de" providerId="LiveId" clId="{C82E58D0-7BB2-400F-A7A6-F582E55B03F3}" dt="2020-10-01T14:31:11.566" v="11" actId="20577"/>
          <ac:spMkLst>
            <pc:docMk/>
            <pc:sldMk cId="2886631639" sldId="263"/>
            <ac:spMk id="2" creationId="{02B2933A-8ADD-40EA-ADB1-6260D07CA5F8}"/>
          </ac:spMkLst>
        </pc:spChg>
        <pc:spChg chg="mod">
          <ac:chgData name="Gautam Wadhwani" userId="d4c071a7045c43de" providerId="LiveId" clId="{C82E58D0-7BB2-400F-A7A6-F582E55B03F3}" dt="2020-10-02T07:25:15.083" v="7614" actId="20577"/>
          <ac:spMkLst>
            <pc:docMk/>
            <pc:sldMk cId="2886631639" sldId="263"/>
            <ac:spMk id="3" creationId="{A4688DC3-B1C0-47EE-A6AF-65C39B16357F}"/>
          </ac:spMkLst>
        </pc:spChg>
      </pc:sldChg>
      <pc:sldChg chg="modSp add mod">
        <pc:chgData name="Gautam Wadhwani" userId="d4c071a7045c43de" providerId="LiveId" clId="{C82E58D0-7BB2-400F-A7A6-F582E55B03F3}" dt="2020-10-01T14:38:13.925" v="627" actId="20577"/>
        <pc:sldMkLst>
          <pc:docMk/>
          <pc:sldMk cId="902417309" sldId="264"/>
        </pc:sldMkLst>
        <pc:spChg chg="mod">
          <ac:chgData name="Gautam Wadhwani" userId="d4c071a7045c43de" providerId="LiveId" clId="{C82E58D0-7BB2-400F-A7A6-F582E55B03F3}" dt="2020-10-01T14:31:51.644" v="29" actId="20577"/>
          <ac:spMkLst>
            <pc:docMk/>
            <pc:sldMk cId="902417309" sldId="264"/>
            <ac:spMk id="2" creationId="{AF4E8AAF-5F77-417A-A1C3-D3FC3338260F}"/>
          </ac:spMkLst>
        </pc:spChg>
        <pc:spChg chg="mod">
          <ac:chgData name="Gautam Wadhwani" userId="d4c071a7045c43de" providerId="LiveId" clId="{C82E58D0-7BB2-400F-A7A6-F582E55B03F3}" dt="2020-10-01T14:38:13.925" v="627" actId="20577"/>
          <ac:spMkLst>
            <pc:docMk/>
            <pc:sldMk cId="902417309" sldId="264"/>
            <ac:spMk id="3" creationId="{CFAAD8AA-A021-49FA-BCBF-0C780B0988CF}"/>
          </ac:spMkLst>
        </pc:spChg>
      </pc:sldChg>
      <pc:sldChg chg="modSp add mod">
        <pc:chgData name="Gautam Wadhwani" userId="d4c071a7045c43de" providerId="LiveId" clId="{C82E58D0-7BB2-400F-A7A6-F582E55B03F3}" dt="2020-10-01T14:44:29.259" v="1242" actId="20577"/>
        <pc:sldMkLst>
          <pc:docMk/>
          <pc:sldMk cId="1086211098" sldId="265"/>
        </pc:sldMkLst>
        <pc:spChg chg="mod">
          <ac:chgData name="Gautam Wadhwani" userId="d4c071a7045c43de" providerId="LiveId" clId="{C82E58D0-7BB2-400F-A7A6-F582E55B03F3}" dt="2020-10-01T14:38:50.927" v="652" actId="20577"/>
          <ac:spMkLst>
            <pc:docMk/>
            <pc:sldMk cId="1086211098" sldId="265"/>
            <ac:spMk id="2" creationId="{AF4E8AAF-5F77-417A-A1C3-D3FC3338260F}"/>
          </ac:spMkLst>
        </pc:spChg>
        <pc:spChg chg="mod">
          <ac:chgData name="Gautam Wadhwani" userId="d4c071a7045c43de" providerId="LiveId" clId="{C82E58D0-7BB2-400F-A7A6-F582E55B03F3}" dt="2020-10-01T14:44:29.259" v="1242" actId="20577"/>
          <ac:spMkLst>
            <pc:docMk/>
            <pc:sldMk cId="1086211098" sldId="265"/>
            <ac:spMk id="3" creationId="{CFAAD8AA-A021-49FA-BCBF-0C780B0988CF}"/>
          </ac:spMkLst>
        </pc:spChg>
      </pc:sldChg>
      <pc:sldChg chg="modSp add mod">
        <pc:chgData name="Gautam Wadhwani" userId="d4c071a7045c43de" providerId="LiveId" clId="{C82E58D0-7BB2-400F-A7A6-F582E55B03F3}" dt="2020-10-01T14:48:51.549" v="1701" actId="20577"/>
        <pc:sldMkLst>
          <pc:docMk/>
          <pc:sldMk cId="1292591117" sldId="266"/>
        </pc:sldMkLst>
        <pc:spChg chg="mod">
          <ac:chgData name="Gautam Wadhwani" userId="d4c071a7045c43de" providerId="LiveId" clId="{C82E58D0-7BB2-400F-A7A6-F582E55B03F3}" dt="2020-10-01T14:44:43.407" v="1252" actId="20577"/>
          <ac:spMkLst>
            <pc:docMk/>
            <pc:sldMk cId="1292591117" sldId="266"/>
            <ac:spMk id="2" creationId="{AF4E8AAF-5F77-417A-A1C3-D3FC3338260F}"/>
          </ac:spMkLst>
        </pc:spChg>
        <pc:spChg chg="mod">
          <ac:chgData name="Gautam Wadhwani" userId="d4c071a7045c43de" providerId="LiveId" clId="{C82E58D0-7BB2-400F-A7A6-F582E55B03F3}" dt="2020-10-01T14:48:51.549" v="1701" actId="20577"/>
          <ac:spMkLst>
            <pc:docMk/>
            <pc:sldMk cId="1292591117" sldId="266"/>
            <ac:spMk id="3" creationId="{CFAAD8AA-A021-49FA-BCBF-0C780B0988CF}"/>
          </ac:spMkLst>
        </pc:spChg>
      </pc:sldChg>
      <pc:sldChg chg="modSp add mod">
        <pc:chgData name="Gautam Wadhwani" userId="d4c071a7045c43de" providerId="LiveId" clId="{C82E58D0-7BB2-400F-A7A6-F582E55B03F3}" dt="2020-10-02T07:26:55.075" v="7616" actId="20577"/>
        <pc:sldMkLst>
          <pc:docMk/>
          <pc:sldMk cId="3017810806" sldId="267"/>
        </pc:sldMkLst>
        <pc:spChg chg="mod">
          <ac:chgData name="Gautam Wadhwani" userId="d4c071a7045c43de" providerId="LiveId" clId="{C82E58D0-7BB2-400F-A7A6-F582E55B03F3}" dt="2020-10-01T14:49:27.655" v="1729" actId="20577"/>
          <ac:spMkLst>
            <pc:docMk/>
            <pc:sldMk cId="3017810806" sldId="267"/>
            <ac:spMk id="2" creationId="{AF4E8AAF-5F77-417A-A1C3-D3FC3338260F}"/>
          </ac:spMkLst>
        </pc:spChg>
        <pc:spChg chg="mod">
          <ac:chgData name="Gautam Wadhwani" userId="d4c071a7045c43de" providerId="LiveId" clId="{C82E58D0-7BB2-400F-A7A6-F582E55B03F3}" dt="2020-10-02T07:26:55.075" v="7616" actId="20577"/>
          <ac:spMkLst>
            <pc:docMk/>
            <pc:sldMk cId="3017810806" sldId="267"/>
            <ac:spMk id="3" creationId="{CFAAD8AA-A021-49FA-BCBF-0C780B0988CF}"/>
          </ac:spMkLst>
        </pc:spChg>
      </pc:sldChg>
      <pc:sldChg chg="modSp add mod">
        <pc:chgData name="Gautam Wadhwani" userId="d4c071a7045c43de" providerId="LiveId" clId="{C82E58D0-7BB2-400F-A7A6-F582E55B03F3}" dt="2020-10-02T07:27:11.541" v="7632" actId="20577"/>
        <pc:sldMkLst>
          <pc:docMk/>
          <pc:sldMk cId="3225319267" sldId="268"/>
        </pc:sldMkLst>
        <pc:spChg chg="mod">
          <ac:chgData name="Gautam Wadhwani" userId="d4c071a7045c43de" providerId="LiveId" clId="{C82E58D0-7BB2-400F-A7A6-F582E55B03F3}" dt="2020-10-02T07:27:11.541" v="7632" actId="20577"/>
          <ac:spMkLst>
            <pc:docMk/>
            <pc:sldMk cId="3225319267" sldId="268"/>
            <ac:spMk id="3" creationId="{CFAAD8AA-A021-49FA-BCBF-0C780B0988CF}"/>
          </ac:spMkLst>
        </pc:spChg>
      </pc:sldChg>
      <pc:sldChg chg="modSp add mod">
        <pc:chgData name="Gautam Wadhwani" userId="d4c071a7045c43de" providerId="LiveId" clId="{C82E58D0-7BB2-400F-A7A6-F582E55B03F3}" dt="2020-10-02T07:27:26.015" v="7639" actId="20577"/>
        <pc:sldMkLst>
          <pc:docMk/>
          <pc:sldMk cId="527700572" sldId="269"/>
        </pc:sldMkLst>
        <pc:spChg chg="mod">
          <ac:chgData name="Gautam Wadhwani" userId="d4c071a7045c43de" providerId="LiveId" clId="{C82E58D0-7BB2-400F-A7A6-F582E55B03F3}" dt="2020-10-02T07:27:26.015" v="7639" actId="20577"/>
          <ac:spMkLst>
            <pc:docMk/>
            <pc:sldMk cId="527700572" sldId="269"/>
            <ac:spMk id="3" creationId="{CFAAD8AA-A021-49FA-BCBF-0C780B0988CF}"/>
          </ac:spMkLst>
        </pc:spChg>
      </pc:sldChg>
      <pc:sldChg chg="modSp add mod">
        <pc:chgData name="Gautam Wadhwani" userId="d4c071a7045c43de" providerId="LiveId" clId="{C82E58D0-7BB2-400F-A7A6-F582E55B03F3}" dt="2020-10-01T17:01:26.603" v="3687" actId="20577"/>
        <pc:sldMkLst>
          <pc:docMk/>
          <pc:sldMk cId="3615117842" sldId="270"/>
        </pc:sldMkLst>
        <pc:spChg chg="mod">
          <ac:chgData name="Gautam Wadhwani" userId="d4c071a7045c43de" providerId="LiveId" clId="{C82E58D0-7BB2-400F-A7A6-F582E55B03F3}" dt="2020-10-01T15:07:03.256" v="2900" actId="20577"/>
          <ac:spMkLst>
            <pc:docMk/>
            <pc:sldMk cId="3615117842" sldId="270"/>
            <ac:spMk id="2" creationId="{AF4E8AAF-5F77-417A-A1C3-D3FC3338260F}"/>
          </ac:spMkLst>
        </pc:spChg>
        <pc:spChg chg="mod">
          <ac:chgData name="Gautam Wadhwani" userId="d4c071a7045c43de" providerId="LiveId" clId="{C82E58D0-7BB2-400F-A7A6-F582E55B03F3}" dt="2020-10-01T17:01:26.603" v="3687" actId="20577"/>
          <ac:spMkLst>
            <pc:docMk/>
            <pc:sldMk cId="3615117842" sldId="270"/>
            <ac:spMk id="3" creationId="{CFAAD8AA-A021-49FA-BCBF-0C780B0988CF}"/>
          </ac:spMkLst>
        </pc:spChg>
      </pc:sldChg>
      <pc:sldChg chg="modSp add mod">
        <pc:chgData name="Gautam Wadhwani" userId="d4c071a7045c43de" providerId="LiveId" clId="{C82E58D0-7BB2-400F-A7A6-F582E55B03F3}" dt="2020-10-01T17:07:23.651" v="4243" actId="20577"/>
        <pc:sldMkLst>
          <pc:docMk/>
          <pc:sldMk cId="4256439643" sldId="271"/>
        </pc:sldMkLst>
        <pc:spChg chg="mod">
          <ac:chgData name="Gautam Wadhwani" userId="d4c071a7045c43de" providerId="LiveId" clId="{C82E58D0-7BB2-400F-A7A6-F582E55B03F3}" dt="2020-10-01T17:01:57.888" v="3712" actId="20577"/>
          <ac:spMkLst>
            <pc:docMk/>
            <pc:sldMk cId="4256439643" sldId="271"/>
            <ac:spMk id="2" creationId="{AF4E8AAF-5F77-417A-A1C3-D3FC3338260F}"/>
          </ac:spMkLst>
        </pc:spChg>
        <pc:spChg chg="mod">
          <ac:chgData name="Gautam Wadhwani" userId="d4c071a7045c43de" providerId="LiveId" clId="{C82E58D0-7BB2-400F-A7A6-F582E55B03F3}" dt="2020-10-01T17:07:23.651" v="4243" actId="20577"/>
          <ac:spMkLst>
            <pc:docMk/>
            <pc:sldMk cId="4256439643" sldId="271"/>
            <ac:spMk id="3" creationId="{CFAAD8AA-A021-49FA-BCBF-0C780B0988CF}"/>
          </ac:spMkLst>
        </pc:spChg>
      </pc:sldChg>
      <pc:sldChg chg="modSp add mod">
        <pc:chgData name="Gautam Wadhwani" userId="d4c071a7045c43de" providerId="LiveId" clId="{C82E58D0-7BB2-400F-A7A6-F582E55B03F3}" dt="2020-10-01T18:05:23.400" v="5118" actId="20577"/>
        <pc:sldMkLst>
          <pc:docMk/>
          <pc:sldMk cId="3063243471" sldId="272"/>
        </pc:sldMkLst>
        <pc:spChg chg="mod">
          <ac:chgData name="Gautam Wadhwani" userId="d4c071a7045c43de" providerId="LiveId" clId="{C82E58D0-7BB2-400F-A7A6-F582E55B03F3}" dt="2020-10-01T17:10:17" v="4291" actId="20577"/>
          <ac:spMkLst>
            <pc:docMk/>
            <pc:sldMk cId="3063243471" sldId="272"/>
            <ac:spMk id="2" creationId="{AF4E8AAF-5F77-417A-A1C3-D3FC3338260F}"/>
          </ac:spMkLst>
        </pc:spChg>
        <pc:spChg chg="mod">
          <ac:chgData name="Gautam Wadhwani" userId="d4c071a7045c43de" providerId="LiveId" clId="{C82E58D0-7BB2-400F-A7A6-F582E55B03F3}" dt="2020-10-01T18:05:23.400" v="5118" actId="20577"/>
          <ac:spMkLst>
            <pc:docMk/>
            <pc:sldMk cId="3063243471" sldId="272"/>
            <ac:spMk id="3" creationId="{CFAAD8AA-A021-49FA-BCBF-0C780B0988CF}"/>
          </ac:spMkLst>
        </pc:spChg>
      </pc:sldChg>
      <pc:sldChg chg="modSp add mod">
        <pc:chgData name="Gautam Wadhwani" userId="d4c071a7045c43de" providerId="LiveId" clId="{C82E58D0-7BB2-400F-A7A6-F582E55B03F3}" dt="2020-10-01T19:17:35.908" v="5841" actId="20577"/>
        <pc:sldMkLst>
          <pc:docMk/>
          <pc:sldMk cId="1466433882" sldId="273"/>
        </pc:sldMkLst>
        <pc:spChg chg="mod">
          <ac:chgData name="Gautam Wadhwani" userId="d4c071a7045c43de" providerId="LiveId" clId="{C82E58D0-7BB2-400F-A7A6-F582E55B03F3}" dt="2020-10-01T18:07:05.136" v="5132" actId="20577"/>
          <ac:spMkLst>
            <pc:docMk/>
            <pc:sldMk cId="1466433882" sldId="273"/>
            <ac:spMk id="2" creationId="{AF4E8AAF-5F77-417A-A1C3-D3FC3338260F}"/>
          </ac:spMkLst>
        </pc:spChg>
        <pc:spChg chg="mod">
          <ac:chgData name="Gautam Wadhwani" userId="d4c071a7045c43de" providerId="LiveId" clId="{C82E58D0-7BB2-400F-A7A6-F582E55B03F3}" dt="2020-10-01T19:17:35.908" v="5841" actId="20577"/>
          <ac:spMkLst>
            <pc:docMk/>
            <pc:sldMk cId="1466433882" sldId="273"/>
            <ac:spMk id="3" creationId="{CFAAD8AA-A021-49FA-BCBF-0C780B0988CF}"/>
          </ac:spMkLst>
        </pc:spChg>
      </pc:sldChg>
      <pc:sldChg chg="add">
        <pc:chgData name="Gautam Wadhwani" userId="d4c071a7045c43de" providerId="LiveId" clId="{C82E58D0-7BB2-400F-A7A6-F582E55B03F3}" dt="2020-10-01T19:17:48.902" v="5842" actId="2890"/>
        <pc:sldMkLst>
          <pc:docMk/>
          <pc:sldMk cId="1309076910" sldId="274"/>
        </pc:sldMkLst>
      </pc:sldChg>
      <pc:sldChg chg="modSp add mod">
        <pc:chgData name="Gautam Wadhwani" userId="d4c071a7045c43de" providerId="LiveId" clId="{C82E58D0-7BB2-400F-A7A6-F582E55B03F3}" dt="2020-10-02T07:27:38.392" v="7641" actId="20577"/>
        <pc:sldMkLst>
          <pc:docMk/>
          <pc:sldMk cId="3080719283" sldId="275"/>
        </pc:sldMkLst>
        <pc:spChg chg="mod">
          <ac:chgData name="Gautam Wadhwani" userId="d4c071a7045c43de" providerId="LiveId" clId="{C82E58D0-7BB2-400F-A7A6-F582E55B03F3}" dt="2020-10-01T19:41:10.840" v="5875" actId="20577"/>
          <ac:spMkLst>
            <pc:docMk/>
            <pc:sldMk cId="3080719283" sldId="275"/>
            <ac:spMk id="2" creationId="{AF4E8AAF-5F77-417A-A1C3-D3FC3338260F}"/>
          </ac:spMkLst>
        </pc:spChg>
        <pc:spChg chg="mod">
          <ac:chgData name="Gautam Wadhwani" userId="d4c071a7045c43de" providerId="LiveId" clId="{C82E58D0-7BB2-400F-A7A6-F582E55B03F3}" dt="2020-10-02T07:27:38.392" v="7641" actId="20577"/>
          <ac:spMkLst>
            <pc:docMk/>
            <pc:sldMk cId="3080719283" sldId="275"/>
            <ac:spMk id="3" creationId="{CFAAD8AA-A021-49FA-BCBF-0C780B0988CF}"/>
          </ac:spMkLst>
        </pc:spChg>
      </pc:sldChg>
      <pc:sldChg chg="modSp add mod">
        <pc:chgData name="Gautam Wadhwani" userId="d4c071a7045c43de" providerId="LiveId" clId="{C82E58D0-7BB2-400F-A7A6-F582E55B03F3}" dt="2020-10-02T07:27:50.531" v="7649" actId="20577"/>
        <pc:sldMkLst>
          <pc:docMk/>
          <pc:sldMk cId="3454966010" sldId="276"/>
        </pc:sldMkLst>
        <pc:spChg chg="mod">
          <ac:chgData name="Gautam Wadhwani" userId="d4c071a7045c43de" providerId="LiveId" clId="{C82E58D0-7BB2-400F-A7A6-F582E55B03F3}" dt="2020-10-02T07:27:50.531" v="7649" actId="20577"/>
          <ac:spMkLst>
            <pc:docMk/>
            <pc:sldMk cId="3454966010" sldId="276"/>
            <ac:spMk id="3" creationId="{CFAAD8AA-A021-49FA-BCBF-0C780B0988CF}"/>
          </ac:spMkLst>
        </pc:spChg>
      </pc:sldChg>
      <pc:sldChg chg="modSp add mod">
        <pc:chgData name="Gautam Wadhwani" userId="d4c071a7045c43de" providerId="LiveId" clId="{C82E58D0-7BB2-400F-A7A6-F582E55B03F3}" dt="2020-10-02T07:28:02.474" v="7655" actId="20577"/>
        <pc:sldMkLst>
          <pc:docMk/>
          <pc:sldMk cId="3319889391" sldId="277"/>
        </pc:sldMkLst>
        <pc:spChg chg="mod">
          <ac:chgData name="Gautam Wadhwani" userId="d4c071a7045c43de" providerId="LiveId" clId="{C82E58D0-7BB2-400F-A7A6-F582E55B03F3}" dt="2020-10-02T07:28:02.474" v="7655" actId="20577"/>
          <ac:spMkLst>
            <pc:docMk/>
            <pc:sldMk cId="3319889391" sldId="277"/>
            <ac:spMk id="3" creationId="{CFAAD8AA-A021-49FA-BCBF-0C780B0988CF}"/>
          </ac:spMkLst>
        </pc:spChg>
      </pc:sldChg>
      <pc:sldChg chg="modSp add mod">
        <pc:chgData name="Gautam Wadhwani" userId="d4c071a7045c43de" providerId="LiveId" clId="{C82E58D0-7BB2-400F-A7A6-F582E55B03F3}" dt="2020-10-01T19:55:31.781" v="7178" actId="20577"/>
        <pc:sldMkLst>
          <pc:docMk/>
          <pc:sldMk cId="3948820488" sldId="278"/>
        </pc:sldMkLst>
        <pc:spChg chg="mod">
          <ac:chgData name="Gautam Wadhwani" userId="d4c071a7045c43de" providerId="LiveId" clId="{C82E58D0-7BB2-400F-A7A6-F582E55B03F3}" dt="2020-10-01T19:49:34.807" v="6472" actId="20577"/>
          <ac:spMkLst>
            <pc:docMk/>
            <pc:sldMk cId="3948820488" sldId="278"/>
            <ac:spMk id="2" creationId="{AF4E8AAF-5F77-417A-A1C3-D3FC3338260F}"/>
          </ac:spMkLst>
        </pc:spChg>
        <pc:spChg chg="mod">
          <ac:chgData name="Gautam Wadhwani" userId="d4c071a7045c43de" providerId="LiveId" clId="{C82E58D0-7BB2-400F-A7A6-F582E55B03F3}" dt="2020-10-01T19:55:31.781" v="7178" actId="20577"/>
          <ac:spMkLst>
            <pc:docMk/>
            <pc:sldMk cId="3948820488" sldId="278"/>
            <ac:spMk id="3" creationId="{CFAAD8AA-A021-49FA-BCBF-0C780B0988CF}"/>
          </ac:spMkLst>
        </pc:spChg>
      </pc:sldChg>
      <pc:sldChg chg="modSp add mod">
        <pc:chgData name="Gautam Wadhwani" userId="d4c071a7045c43de" providerId="LiveId" clId="{C82E58D0-7BB2-400F-A7A6-F582E55B03F3}" dt="2020-10-02T07:31:10.456" v="7656" actId="20577"/>
        <pc:sldMkLst>
          <pc:docMk/>
          <pc:sldMk cId="1285933401" sldId="279"/>
        </pc:sldMkLst>
        <pc:spChg chg="mod">
          <ac:chgData name="Gautam Wadhwani" userId="d4c071a7045c43de" providerId="LiveId" clId="{C82E58D0-7BB2-400F-A7A6-F582E55B03F3}" dt="2020-10-02T07:31:10.456" v="7656" actId="20577"/>
          <ac:spMkLst>
            <pc:docMk/>
            <pc:sldMk cId="1285933401" sldId="279"/>
            <ac:spMk id="2" creationId="{AF4E8AAF-5F77-417A-A1C3-D3FC3338260F}"/>
          </ac:spMkLst>
        </pc:spChg>
        <pc:spChg chg="mod">
          <ac:chgData name="Gautam Wadhwani" userId="d4c071a7045c43de" providerId="LiveId" clId="{C82E58D0-7BB2-400F-A7A6-F582E55B03F3}" dt="2020-10-01T20:00:51.606" v="7566" actId="20577"/>
          <ac:spMkLst>
            <pc:docMk/>
            <pc:sldMk cId="1285933401" sldId="279"/>
            <ac:spMk id="3" creationId="{CFAAD8AA-A021-49FA-BCBF-0C780B0988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C882-4E97-4D6C-B540-0120DAEDF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ADD0BF-705B-48CC-99F9-D231E8C14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B64F72-DB3F-41EC-98E5-9F6142FE3660}"/>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765322D5-78EA-432F-902A-3FFFC02FE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80F66-ECC6-4E94-8CA2-12E9B589FD33}"/>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287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DAD7-DA6B-4B31-B722-E6E58BC5E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47048-3164-437F-9E8A-554CC90DA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5952F-CB49-47A1-98C3-AA4B68F5D510}"/>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A637E346-E58A-45F4-AF76-1998ED5DD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B83EA-FC5D-4E3E-900D-358B66A5A2B2}"/>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41608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66838-AF36-4FE5-B2F0-1FE120FB7B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E1BDCB-E3E1-495E-9958-63576A322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47443-5C0E-4970-83D9-B05BCD2E072C}"/>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2474DC3E-DA19-4718-9F8B-BB1DBB8B8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51AF-471E-4E58-BD3C-A9678F75FB52}"/>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29856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42C9-4742-41A9-9151-D7251B1667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EF0BFD-E957-4ACB-A6F0-75A98A26B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74065-68E3-4C7F-A8C7-09D7D18135D6}"/>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E3C90E61-A4C6-4E13-81C0-122E0AE4F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224F6-60DA-4E5B-AB02-43E9286582D4}"/>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2230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EEB0-4458-4806-9D41-7E611D2F9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9F14B2-72ED-4DF4-B757-8C73BDC2F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B67AC-056A-4337-BCD4-0F8A32160E47}"/>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B46458C6-F135-4570-BF26-A725F739F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EAC0E-634C-4AF4-8265-FC64BEE7F91A}"/>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5234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7628-BB86-4F7A-BD26-0C2905512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A74B8-12BC-460B-8776-B857703E62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CBBCF-9E04-4D61-AF3A-3AF485F116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2C75C6-BFD1-43F7-A984-E996E44F04A4}"/>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6" name="Footer Placeholder 5">
            <a:extLst>
              <a:ext uri="{FF2B5EF4-FFF2-40B4-BE49-F238E27FC236}">
                <a16:creationId xmlns:a16="http://schemas.microsoft.com/office/drawing/2014/main" id="{371AD902-E43E-4409-9C8F-E68738470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6CCFD-E867-4958-9274-FD0786F7108D}"/>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153709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18F5-B729-4171-B508-5B10B562A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20D4D9-C291-410B-AFBE-B4D172D3E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8DEC0-D8A1-41CD-956C-60491886C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AF9821-F38C-4B38-9158-075A29029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4930-DB74-436E-AC0D-98FB0597A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794FAC-73CA-49E9-8675-4FA3FCF667CD}"/>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8" name="Footer Placeholder 7">
            <a:extLst>
              <a:ext uri="{FF2B5EF4-FFF2-40B4-BE49-F238E27FC236}">
                <a16:creationId xmlns:a16="http://schemas.microsoft.com/office/drawing/2014/main" id="{653CF280-E0D5-47E2-AA31-5E55858BA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1512DF-52D2-48CD-81C4-F663C1541D24}"/>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327667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2F77-C939-4D0C-865E-3D0A6FCB96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ED876-D0E9-43BC-94E5-B624ABA01DA6}"/>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4" name="Footer Placeholder 3">
            <a:extLst>
              <a:ext uri="{FF2B5EF4-FFF2-40B4-BE49-F238E27FC236}">
                <a16:creationId xmlns:a16="http://schemas.microsoft.com/office/drawing/2014/main" id="{57D822D1-2AAA-4FD6-9276-513AC91652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71CAA2-D31F-4169-9418-74B895D35293}"/>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421862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A6D34-747A-40C6-8EBF-A6FE136623FB}"/>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3" name="Footer Placeholder 2">
            <a:extLst>
              <a:ext uri="{FF2B5EF4-FFF2-40B4-BE49-F238E27FC236}">
                <a16:creationId xmlns:a16="http://schemas.microsoft.com/office/drawing/2014/main" id="{6472A3B8-65E2-4932-9803-B313B7425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2E6070-644B-40E7-A9D6-794915EA221E}"/>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267181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260D-1CD1-40BE-B012-817762C96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E66A2C-800D-4C80-9918-FD0370A56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787A18-ADF7-43DC-85CA-D82EA1282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16A59-0601-41E4-8618-276F64C017B2}"/>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6" name="Footer Placeholder 5">
            <a:extLst>
              <a:ext uri="{FF2B5EF4-FFF2-40B4-BE49-F238E27FC236}">
                <a16:creationId xmlns:a16="http://schemas.microsoft.com/office/drawing/2014/main" id="{1E8A41D9-998F-4826-8C31-6052DA0D42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98DF4-61E6-4503-B7A9-1844188267CA}"/>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88622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D901-4F72-4A86-87AA-602D893C6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49B18-570C-468A-A748-43F423797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929925-63B2-4063-913C-33012B657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80ADA-6C3A-463C-BCD9-EB2CD106DC77}"/>
              </a:ext>
            </a:extLst>
          </p:cNvPr>
          <p:cNvSpPr>
            <a:spLocks noGrp="1"/>
          </p:cNvSpPr>
          <p:nvPr>
            <p:ph type="dt" sz="half" idx="10"/>
          </p:nvPr>
        </p:nvSpPr>
        <p:spPr/>
        <p:txBody>
          <a:bodyPr/>
          <a:lstStyle/>
          <a:p>
            <a:fld id="{3DE3FFF4-53AF-47FC-91C4-ADC1087D2A0B}" type="datetimeFigureOut">
              <a:rPr lang="en-IN" smtClean="0"/>
              <a:t>06-10-2020</a:t>
            </a:fld>
            <a:endParaRPr lang="en-IN"/>
          </a:p>
        </p:txBody>
      </p:sp>
      <p:sp>
        <p:nvSpPr>
          <p:cNvPr id="6" name="Footer Placeholder 5">
            <a:extLst>
              <a:ext uri="{FF2B5EF4-FFF2-40B4-BE49-F238E27FC236}">
                <a16:creationId xmlns:a16="http://schemas.microsoft.com/office/drawing/2014/main" id="{E9F3A8C8-96D9-4382-A74E-95F3A9C83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A0CA4-DDC0-41E0-A08D-88BE61260C31}"/>
              </a:ext>
            </a:extLst>
          </p:cNvPr>
          <p:cNvSpPr>
            <a:spLocks noGrp="1"/>
          </p:cNvSpPr>
          <p:nvPr>
            <p:ph type="sldNum" sz="quarter" idx="12"/>
          </p:nvPr>
        </p:nvSpPr>
        <p:spPr/>
        <p:txBody>
          <a:bodyPr/>
          <a:lstStyle/>
          <a:p>
            <a:fld id="{1A7FE5A8-5AF9-41B0-A8A5-AC06EBF02A72}" type="slidenum">
              <a:rPr lang="en-IN" smtClean="0"/>
              <a:t>‹#›</a:t>
            </a:fld>
            <a:endParaRPr lang="en-IN"/>
          </a:p>
        </p:txBody>
      </p:sp>
    </p:spTree>
    <p:extLst>
      <p:ext uri="{BB962C8B-B14F-4D97-AF65-F5344CB8AC3E}">
        <p14:creationId xmlns:p14="http://schemas.microsoft.com/office/powerpoint/2010/main" val="397471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347D0-ABF5-4FDE-ADED-31E77EB6E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DD0A35-B4CC-455F-8656-415A9199D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EA170-5933-49A6-8B7E-403677DEC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3FFF4-53AF-47FC-91C4-ADC1087D2A0B}" type="datetimeFigureOut">
              <a:rPr lang="en-IN" smtClean="0"/>
              <a:t>06-10-2020</a:t>
            </a:fld>
            <a:endParaRPr lang="en-IN"/>
          </a:p>
        </p:txBody>
      </p:sp>
      <p:sp>
        <p:nvSpPr>
          <p:cNvPr id="5" name="Footer Placeholder 4">
            <a:extLst>
              <a:ext uri="{FF2B5EF4-FFF2-40B4-BE49-F238E27FC236}">
                <a16:creationId xmlns:a16="http://schemas.microsoft.com/office/drawing/2014/main" id="{7141BCF0-3723-4D7E-B8D8-F465E6AAA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25F21E-1B5F-4877-9C88-6798DA864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FE5A8-5AF9-41B0-A8A5-AC06EBF02A72}" type="slidenum">
              <a:rPr lang="en-IN" smtClean="0"/>
              <a:t>‹#›</a:t>
            </a:fld>
            <a:endParaRPr lang="en-IN"/>
          </a:p>
        </p:txBody>
      </p:sp>
    </p:spTree>
    <p:extLst>
      <p:ext uri="{BB962C8B-B14F-4D97-AF65-F5344CB8AC3E}">
        <p14:creationId xmlns:p14="http://schemas.microsoft.com/office/powerpoint/2010/main" val="35416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63D7-0BBF-4013-803D-BB6564E0F33F}"/>
              </a:ext>
            </a:extLst>
          </p:cNvPr>
          <p:cNvSpPr>
            <a:spLocks noGrp="1"/>
          </p:cNvSpPr>
          <p:nvPr>
            <p:ph type="title"/>
          </p:nvPr>
        </p:nvSpPr>
        <p:spPr>
          <a:xfrm>
            <a:off x="838200" y="559292"/>
            <a:ext cx="10515600" cy="5832629"/>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WELCOME</a:t>
            </a:r>
          </a:p>
        </p:txBody>
      </p:sp>
    </p:spTree>
    <p:extLst>
      <p:ext uri="{BB962C8B-B14F-4D97-AF65-F5344CB8AC3E}">
        <p14:creationId xmlns:p14="http://schemas.microsoft.com/office/powerpoint/2010/main" val="292614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dirty="0"/>
              <a:t>First make a copy of the input list of coordinates.</a:t>
            </a:r>
          </a:p>
          <a:p>
            <a:r>
              <a:rPr lang="en-IN" dirty="0"/>
              <a:t>Go to the nearest point from the start point and find the distance.</a:t>
            </a:r>
          </a:p>
          <a:p>
            <a:r>
              <a:rPr lang="en-IN" dirty="0"/>
              <a:t>Now new start point is that nearest point and delete it from the copy</a:t>
            </a:r>
          </a:p>
          <a:p>
            <a:pPr marL="0" indent="0">
              <a:buNone/>
            </a:pPr>
            <a:r>
              <a:rPr lang="en-IN" dirty="0"/>
              <a:t> of the list.</a:t>
            </a:r>
          </a:p>
          <a:p>
            <a:r>
              <a:rPr lang="en-IN" dirty="0"/>
              <a:t>Now go to the next nearest point and continue until the copy list becomes empty.</a:t>
            </a:r>
          </a:p>
          <a:p>
            <a:r>
              <a:rPr lang="en-IN" dirty="0"/>
              <a:t>The time complexity of this method is O(n^2) but it will not always lead you to the shortest path.</a:t>
            </a:r>
          </a:p>
        </p:txBody>
      </p:sp>
    </p:spTree>
    <p:extLst>
      <p:ext uri="{BB962C8B-B14F-4D97-AF65-F5344CB8AC3E}">
        <p14:creationId xmlns:p14="http://schemas.microsoft.com/office/powerpoint/2010/main" val="129259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endParaRPr lang="en-IN" dirty="0"/>
          </a:p>
          <a:p>
            <a:r>
              <a:rPr lang="en-IN" dirty="0"/>
              <a:t>There are 3 methods to improve the answer obtained by the greedy method</a:t>
            </a:r>
          </a:p>
          <a:p>
            <a:r>
              <a:rPr lang="en-IN" dirty="0"/>
              <a:t>First is to pick up the last point of the route and put as the second point of the route and check whether the distance is reduced. </a:t>
            </a:r>
          </a:p>
          <a:p>
            <a:r>
              <a:rPr lang="en-IN" dirty="0"/>
              <a:t>Continue the same process until there is no more improvement or a counter variable reaches a big enough number say 40,000/n.</a:t>
            </a:r>
          </a:p>
          <a:p>
            <a:r>
              <a:rPr lang="en-IN" dirty="0"/>
              <a:t>This will require O(n) time.</a:t>
            </a:r>
          </a:p>
        </p:txBody>
      </p:sp>
    </p:spTree>
    <p:extLst>
      <p:ext uri="{BB962C8B-B14F-4D97-AF65-F5344CB8AC3E}">
        <p14:creationId xmlns:p14="http://schemas.microsoft.com/office/powerpoint/2010/main" val="301781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endParaRPr lang="en-IN" dirty="0"/>
          </a:p>
          <a:p>
            <a:r>
              <a:rPr lang="en-IN" dirty="0"/>
              <a:t>In the second method, we take a counter variable initialized to 0 then pick up any random point (except the second point and the last point) and place it at the second position and check whether this change caused an improvement in the total distance to be travelled to cover all the points.</a:t>
            </a:r>
          </a:p>
          <a:p>
            <a:r>
              <a:rPr lang="en-IN" dirty="0"/>
              <a:t>If there is an improvement, we continue until there is no more improvement or the counter variable reaches a value say 40,000/n^2.</a:t>
            </a:r>
          </a:p>
          <a:p>
            <a:r>
              <a:rPr lang="en-IN" dirty="0"/>
              <a:t>Time required is O(n^2).</a:t>
            </a:r>
          </a:p>
        </p:txBody>
      </p:sp>
    </p:spTree>
    <p:extLst>
      <p:ext uri="{BB962C8B-B14F-4D97-AF65-F5344CB8AC3E}">
        <p14:creationId xmlns:p14="http://schemas.microsoft.com/office/powerpoint/2010/main" val="322531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in the answer</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endParaRPr lang="en-IN" dirty="0"/>
          </a:p>
          <a:p>
            <a:r>
              <a:rPr lang="en-IN" dirty="0"/>
              <a:t>In the third method, we take a counter variable initialized to 0 then pick up any two random points and swap them in the list and check whether this change caused an improvement in the total distance to be travelled to cover all the points.</a:t>
            </a:r>
          </a:p>
          <a:p>
            <a:r>
              <a:rPr lang="en-IN" dirty="0"/>
              <a:t>If there is an improvement, we continue until there is no more improvement or the counter variable reaches a value say 40,000/n^3.</a:t>
            </a:r>
          </a:p>
          <a:p>
            <a:r>
              <a:rPr lang="en-IN" dirty="0"/>
              <a:t>Time complexity is O(n^3).</a:t>
            </a:r>
          </a:p>
          <a:p>
            <a:r>
              <a:rPr lang="en-IN" dirty="0"/>
              <a:t>These three optimizations can cause much improvement in the accuracy of the answer.</a:t>
            </a:r>
          </a:p>
        </p:txBody>
      </p:sp>
    </p:spTree>
    <p:extLst>
      <p:ext uri="{BB962C8B-B14F-4D97-AF65-F5344CB8AC3E}">
        <p14:creationId xmlns:p14="http://schemas.microsoft.com/office/powerpoint/2010/main" val="52770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Another approximate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Sort the coordinates on the basis of polar coordinate on shifting the origin to the start point.</a:t>
            </a:r>
          </a:p>
          <a:p>
            <a:r>
              <a:rPr lang="en-IN" dirty="0"/>
              <a:t>Point with smaller angle put first.</a:t>
            </a:r>
          </a:p>
          <a:p>
            <a:r>
              <a:rPr lang="en-IN" dirty="0"/>
              <a:t>If angle is same then the point nearer to the previous point in the sorted list put first.</a:t>
            </a:r>
          </a:p>
          <a:p>
            <a:r>
              <a:rPr lang="en-IN" dirty="0"/>
              <a:t>Use </a:t>
            </a:r>
            <a:r>
              <a:rPr lang="en-IN" dirty="0" err="1"/>
              <a:t>mergesort</a:t>
            </a:r>
            <a:r>
              <a:rPr lang="en-IN" dirty="0"/>
              <a:t> algorithm with O(n log(n)) time complexity.</a:t>
            </a:r>
          </a:p>
          <a:p>
            <a:r>
              <a:rPr lang="en-IN" dirty="0"/>
              <a:t>Check whether the list when taken in reverse has more or lesser total distance keeping the start point at index 0 only and select the one with lesser total distance.</a:t>
            </a:r>
          </a:p>
          <a:p>
            <a:r>
              <a:rPr lang="en-IN" dirty="0"/>
              <a:t>The answer can be improved using the same methods discussed above.</a:t>
            </a:r>
          </a:p>
          <a:p>
            <a:r>
              <a:rPr lang="en-IN" dirty="0"/>
              <a:t>Select the better answer among improved answer of greedy algorithm and improved answer of this approximate method.</a:t>
            </a:r>
          </a:p>
        </p:txBody>
      </p:sp>
    </p:spTree>
    <p:extLst>
      <p:ext uri="{BB962C8B-B14F-4D97-AF65-F5344CB8AC3E}">
        <p14:creationId xmlns:p14="http://schemas.microsoft.com/office/powerpoint/2010/main" val="361511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Using Graph DS to solve</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The above methods work only when the distance from one point (say A) to another (say B) is same as the distance from B to A.</a:t>
            </a:r>
          </a:p>
          <a:p>
            <a:r>
              <a:rPr lang="en-IN" dirty="0"/>
              <a:t>But sometimes the distance from B to A can be different if there is a one way.</a:t>
            </a:r>
          </a:p>
          <a:p>
            <a:r>
              <a:rPr lang="en-IN" dirty="0"/>
              <a:t>And sometimes the distance is not just the straight line distance.</a:t>
            </a:r>
          </a:p>
          <a:p>
            <a:r>
              <a:rPr lang="en-IN" dirty="0"/>
              <a:t>So we can use a graph data structure to input the distance between all pairs of points in the form of an adjacency matrix.</a:t>
            </a:r>
          </a:p>
          <a:p>
            <a:r>
              <a:rPr lang="en-IN" dirty="0"/>
              <a:t>For simplicity we name the edges as 0,1,2,3…</a:t>
            </a:r>
          </a:p>
          <a:p>
            <a:r>
              <a:rPr lang="en-IN" dirty="0"/>
              <a:t>So we input only the adjacency matrix.</a:t>
            </a:r>
          </a:p>
        </p:txBody>
      </p:sp>
    </p:spTree>
    <p:extLst>
      <p:ext uri="{BB962C8B-B14F-4D97-AF65-F5344CB8AC3E}">
        <p14:creationId xmlns:p14="http://schemas.microsoft.com/office/powerpoint/2010/main" val="425643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Brute Force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Generate all possible permutations of the numbers 1,2,3… n-1</a:t>
            </a:r>
          </a:p>
          <a:p>
            <a:pPr marL="0" indent="0">
              <a:buNone/>
            </a:pPr>
            <a:r>
              <a:rPr lang="en-IN" dirty="0"/>
              <a:t>   in a list per.</a:t>
            </a:r>
          </a:p>
          <a:p>
            <a:pPr marL="0" indent="0">
              <a:buNone/>
            </a:pPr>
            <a:r>
              <a:rPr lang="en-IN" dirty="0"/>
              <a:t>   0 represents the start point.</a:t>
            </a:r>
          </a:p>
          <a:p>
            <a:r>
              <a:rPr lang="en-IN" dirty="0"/>
              <a:t>Traverse through per</a:t>
            </a:r>
          </a:p>
          <a:p>
            <a:r>
              <a:rPr lang="en-IN" dirty="0"/>
              <a:t>The length of each permutation is n-1. Initialize distance to be graph[0][per[</a:t>
            </a:r>
            <a:r>
              <a:rPr lang="en-IN" dirty="0" err="1"/>
              <a:t>i</a:t>
            </a:r>
            <a:r>
              <a:rPr lang="en-IN" dirty="0"/>
              <a:t>][0]] (distance of start point to first point in </a:t>
            </a:r>
            <a:r>
              <a:rPr lang="en-IN" dirty="0" err="1"/>
              <a:t>i</a:t>
            </a:r>
            <a:r>
              <a:rPr lang="en-IN" baseline="30000" dirty="0" err="1"/>
              <a:t>th</a:t>
            </a:r>
            <a:r>
              <a:rPr lang="en-IN" dirty="0"/>
              <a:t> permutation). Now traverse through the </a:t>
            </a:r>
            <a:r>
              <a:rPr lang="en-IN" dirty="0" err="1"/>
              <a:t>i</a:t>
            </a:r>
            <a:r>
              <a:rPr lang="en-IN" baseline="30000" dirty="0" err="1"/>
              <a:t>th</a:t>
            </a:r>
            <a:r>
              <a:rPr lang="en-IN" dirty="0"/>
              <a:t> permutation and take j=1 to j=n-2. Add graph[per[</a:t>
            </a:r>
            <a:r>
              <a:rPr lang="en-IN" dirty="0" err="1"/>
              <a:t>i</a:t>
            </a:r>
            <a:r>
              <a:rPr lang="en-IN" dirty="0"/>
              <a:t>][j]][per[</a:t>
            </a:r>
            <a:r>
              <a:rPr lang="en-IN" dirty="0" err="1"/>
              <a:t>i</a:t>
            </a:r>
            <a:r>
              <a:rPr lang="en-IN" dirty="0"/>
              <a:t>][j+1]] to the distance.</a:t>
            </a:r>
          </a:p>
          <a:p>
            <a:r>
              <a:rPr lang="en-IN" dirty="0"/>
              <a:t>Find the total distances of all permutations and select the permutation with least distance as the optimal path.</a:t>
            </a:r>
          </a:p>
          <a:p>
            <a:r>
              <a:rPr lang="en-IN" dirty="0"/>
              <a:t>Time complexity is O(n!).</a:t>
            </a:r>
          </a:p>
        </p:txBody>
      </p:sp>
    </p:spTree>
    <p:extLst>
      <p:ext uri="{BB962C8B-B14F-4D97-AF65-F5344CB8AC3E}">
        <p14:creationId xmlns:p14="http://schemas.microsoft.com/office/powerpoint/2010/main" val="306324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Make a copy of the adjacency matrix.</a:t>
            </a:r>
          </a:p>
          <a:p>
            <a:r>
              <a:rPr lang="en-IN" dirty="0"/>
              <a:t>Go to the nearest point from the start point and store the distance.</a:t>
            </a:r>
          </a:p>
          <a:p>
            <a:r>
              <a:rPr lang="en-IN" dirty="0"/>
              <a:t>Go to the next nearest point, add the distance between these points and delete the start point (delete all edges that contain it) and mark that nearest point as the new start point.</a:t>
            </a:r>
          </a:p>
          <a:p>
            <a:r>
              <a:rPr lang="en-IN" dirty="0"/>
              <a:t>Continue the above process until the copy of the adjacency matrix is emptied.</a:t>
            </a:r>
          </a:p>
          <a:p>
            <a:r>
              <a:rPr lang="en-IN" dirty="0"/>
              <a:t>Deletion reduces the complexity by a factor of n since we no longer need to check whether the point has already been visited because we delete the point after visiting at each iteration.</a:t>
            </a:r>
          </a:p>
          <a:p>
            <a:r>
              <a:rPr lang="en-IN" dirty="0"/>
              <a:t>Time complexity is O(n^2).</a:t>
            </a:r>
          </a:p>
        </p:txBody>
      </p:sp>
    </p:spTree>
    <p:extLst>
      <p:ext uri="{BB962C8B-B14F-4D97-AF65-F5344CB8AC3E}">
        <p14:creationId xmlns:p14="http://schemas.microsoft.com/office/powerpoint/2010/main" val="146643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IN" dirty="0"/>
              <a:t>Make a copy of the adjacency matrix.</a:t>
            </a:r>
          </a:p>
          <a:p>
            <a:r>
              <a:rPr lang="en-IN" dirty="0"/>
              <a:t>Go to the nearest point from the start point and store the distance.</a:t>
            </a:r>
          </a:p>
          <a:p>
            <a:r>
              <a:rPr lang="en-IN" dirty="0"/>
              <a:t>Go to the next nearest point, add the distance between these points and delete the start point (delete all edges that contain it) and mark that nearest point as the new start point.</a:t>
            </a:r>
          </a:p>
          <a:p>
            <a:r>
              <a:rPr lang="en-IN" dirty="0"/>
              <a:t>Continue the above process until the copy of the adjacency matrix is emptied.</a:t>
            </a:r>
          </a:p>
          <a:p>
            <a:r>
              <a:rPr lang="en-IN" dirty="0"/>
              <a:t>Deletion reduces the complexity by a factor of n since we no longer need to check whether the point has already been visited because we delete the point after visiting at each iteration.</a:t>
            </a:r>
          </a:p>
          <a:p>
            <a:r>
              <a:rPr lang="en-IN" dirty="0"/>
              <a:t>Time complexity is O(n^2).</a:t>
            </a:r>
          </a:p>
        </p:txBody>
      </p:sp>
    </p:spTree>
    <p:extLst>
      <p:ext uri="{BB962C8B-B14F-4D97-AF65-F5344CB8AC3E}">
        <p14:creationId xmlns:p14="http://schemas.microsoft.com/office/powerpoint/2010/main" val="1309076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Since the result of greedy method is not always optimal, we can use the three methods used on greedy algorithm with coordinates as input on the greedy algorithm with graph as well.</a:t>
            </a:r>
          </a:p>
          <a:p>
            <a:r>
              <a:rPr lang="en-IN" dirty="0"/>
              <a:t>First is to pick up the last vertex of the resultant path and put as the second vertex and check whether the distance is reduced. </a:t>
            </a:r>
          </a:p>
          <a:p>
            <a:r>
              <a:rPr lang="en-IN" dirty="0"/>
              <a:t>Continue the same process until there is no more improvement or a counter variable reaches a big enough number say 40,000/n.</a:t>
            </a:r>
          </a:p>
          <a:p>
            <a:r>
              <a:rPr lang="en-IN" dirty="0"/>
              <a:t>This will require O(n) time.</a:t>
            </a:r>
          </a:p>
        </p:txBody>
      </p:sp>
    </p:spTree>
    <p:extLst>
      <p:ext uri="{BB962C8B-B14F-4D97-AF65-F5344CB8AC3E}">
        <p14:creationId xmlns:p14="http://schemas.microsoft.com/office/powerpoint/2010/main" val="308071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913D-2571-42AC-891B-66EC497AEB74}"/>
              </a:ext>
            </a:extLst>
          </p:cNvPr>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Project </a:t>
            </a:r>
            <a:r>
              <a:rPr lang="en-IN"/>
              <a:t>Review 2 </a:t>
            </a:r>
            <a:br>
              <a:rPr lang="en-IN" dirty="0"/>
            </a:br>
            <a:r>
              <a:rPr lang="en-IN" dirty="0"/>
              <a:t>CSE2003 DSA</a:t>
            </a:r>
          </a:p>
        </p:txBody>
      </p:sp>
      <p:sp>
        <p:nvSpPr>
          <p:cNvPr id="3" name="Subtitle 2">
            <a:extLst>
              <a:ext uri="{FF2B5EF4-FFF2-40B4-BE49-F238E27FC236}">
                <a16:creationId xmlns:a16="http://schemas.microsoft.com/office/drawing/2014/main" id="{D78929D8-E1E1-400F-8E78-6D7E9D798FB3}"/>
              </a:ext>
            </a:extLst>
          </p:cNvPr>
          <p:cNvSpPr>
            <a:spLocks noGrp="1"/>
          </p:cNvSpPr>
          <p:nvPr>
            <p:ph type="subTitle" idx="1"/>
          </p:nvPr>
        </p:nvSpPr>
        <p:spPr/>
        <p:style>
          <a:lnRef idx="1">
            <a:schemeClr val="accent1"/>
          </a:lnRef>
          <a:fillRef idx="2">
            <a:schemeClr val="accent1"/>
          </a:fillRef>
          <a:effectRef idx="1">
            <a:schemeClr val="accent1"/>
          </a:effectRef>
          <a:fontRef idx="minor">
            <a:schemeClr val="dk1"/>
          </a:fontRef>
        </p:style>
        <p:txBody>
          <a:bodyPr/>
          <a:lstStyle/>
          <a:p>
            <a:r>
              <a:rPr lang="en-IN" dirty="0"/>
              <a:t>                                                                                   </a:t>
            </a:r>
            <a:r>
              <a:rPr lang="en-IN" sz="4000" dirty="0"/>
              <a:t> Prof. Richa</a:t>
            </a:r>
          </a:p>
          <a:p>
            <a:r>
              <a:rPr lang="en-IN" dirty="0"/>
              <a:t>“Delivery Management System”</a:t>
            </a:r>
          </a:p>
          <a:p>
            <a:endParaRPr lang="en-IN" dirty="0"/>
          </a:p>
        </p:txBody>
      </p:sp>
    </p:spTree>
    <p:extLst>
      <p:ext uri="{BB962C8B-B14F-4D97-AF65-F5344CB8AC3E}">
        <p14:creationId xmlns:p14="http://schemas.microsoft.com/office/powerpoint/2010/main" val="62086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In the second method, we take a counter variable initialized to 0 then pick up any random vertex (except the second and last vertices) and place it as the second vertex and check whether this change caused an improvement in the total distance to be travelled to cover all the points.</a:t>
            </a:r>
          </a:p>
          <a:p>
            <a:r>
              <a:rPr lang="en-IN" dirty="0"/>
              <a:t>If there is an improvement, we continue until there is no more improvement or the counter variable reaches a value say 40,000/n^2.</a:t>
            </a:r>
          </a:p>
          <a:p>
            <a:r>
              <a:rPr lang="en-IN" dirty="0"/>
              <a:t>Time required is O(n^2).</a:t>
            </a:r>
          </a:p>
        </p:txBody>
      </p:sp>
    </p:spTree>
    <p:extLst>
      <p:ext uri="{BB962C8B-B14F-4D97-AF65-F5344CB8AC3E}">
        <p14:creationId xmlns:p14="http://schemas.microsoft.com/office/powerpoint/2010/main" val="345496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Improvement of Greedy Method on Graph</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In the third method, we take a counter variable initialized to 0 then pick up any two random vertices and swap them in the list and check whether this change caused an improvement in the total distance to be travelled to cover all the points.</a:t>
            </a:r>
          </a:p>
          <a:p>
            <a:r>
              <a:rPr lang="en-IN" dirty="0"/>
              <a:t>If there is an improvement, we continue until there is no more improvement or the counter variable reaches a value say 40,000/n^3.</a:t>
            </a:r>
          </a:p>
          <a:p>
            <a:r>
              <a:rPr lang="en-IN" dirty="0"/>
              <a:t>Time complexity is O(n^3).</a:t>
            </a:r>
          </a:p>
          <a:p>
            <a:r>
              <a:rPr lang="en-IN" dirty="0"/>
              <a:t>These three optimizations can cause much improvement in the accuracy of the answer.</a:t>
            </a:r>
          </a:p>
          <a:p>
            <a:r>
              <a:rPr lang="en-IN" dirty="0"/>
              <a:t>Since we don’t know the exact coordinates of the vertices in a graph DS, we cannot use the method that sorts on the basis of polar coordinates. This can be done if both graph and coordinates are taken as input.</a:t>
            </a:r>
          </a:p>
        </p:txBody>
      </p:sp>
    </p:spTree>
    <p:extLst>
      <p:ext uri="{BB962C8B-B14F-4D97-AF65-F5344CB8AC3E}">
        <p14:creationId xmlns:p14="http://schemas.microsoft.com/office/powerpoint/2010/main" val="331988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Multiple Delivery Boys</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r>
              <a:rPr lang="en-IN" dirty="0"/>
              <a:t>The above methods calculate the shortest path for a single delivery boy doing all deliveries.</a:t>
            </a:r>
          </a:p>
          <a:p>
            <a:r>
              <a:rPr lang="en-IN" dirty="0"/>
              <a:t>Since there can be more than one delivery boy, we have to divide the delivery points among them such that the deliveries are done fast.</a:t>
            </a:r>
          </a:p>
          <a:p>
            <a:r>
              <a:rPr lang="en-IN" dirty="0"/>
              <a:t>So, we sort the coordinates again on the basis of polar coordinates using </a:t>
            </a:r>
            <a:r>
              <a:rPr lang="en-IN" dirty="0" err="1"/>
              <a:t>mergesort</a:t>
            </a:r>
            <a:r>
              <a:rPr lang="en-IN" dirty="0"/>
              <a:t> as stated earlier.</a:t>
            </a:r>
          </a:p>
          <a:p>
            <a:r>
              <a:rPr lang="en-IN" dirty="0"/>
              <a:t>If the angle of two or more adjacent points in the resultant list is/are equal, they are on the same line and they should be done by the same person to save time and fuel.</a:t>
            </a:r>
          </a:p>
          <a:p>
            <a:r>
              <a:rPr lang="en-IN" dirty="0"/>
              <a:t>If we find a different angle then assign that to another person and continue this until all points are assigned to a delivery boy.</a:t>
            </a:r>
          </a:p>
        </p:txBody>
      </p:sp>
    </p:spTree>
    <p:extLst>
      <p:ext uri="{BB962C8B-B14F-4D97-AF65-F5344CB8AC3E}">
        <p14:creationId xmlns:p14="http://schemas.microsoft.com/office/powerpoint/2010/main" val="394882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a:t>                           Conclusion</a:t>
            </a:r>
            <a:endParaRPr lang="en-IN" dirty="0"/>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a:xfrm>
            <a:off x="838200" y="1825624"/>
            <a:ext cx="10515600" cy="48534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endParaRPr lang="en-IN" dirty="0"/>
          </a:p>
          <a:p>
            <a:r>
              <a:rPr lang="en-IN" dirty="0"/>
              <a:t>We have three python programs.</a:t>
            </a:r>
          </a:p>
          <a:p>
            <a:r>
              <a:rPr lang="en-IN" dirty="0"/>
              <a:t>First is for finding an optimal route for input coordinates.</a:t>
            </a:r>
          </a:p>
          <a:p>
            <a:r>
              <a:rPr lang="en-IN" dirty="0"/>
              <a:t>Second is for finding an optimal route for input graph.</a:t>
            </a:r>
          </a:p>
          <a:p>
            <a:r>
              <a:rPr lang="en-IN" dirty="0"/>
              <a:t>Third is to divide different coordinates among the delivery boys such that the deliveries are completed faster.</a:t>
            </a:r>
          </a:p>
          <a:p>
            <a:r>
              <a:rPr lang="en-IN" dirty="0"/>
              <a:t>This project finds a fairly optimal solution for an NP Hard problem similar to the famous TSP in polynomial time.</a:t>
            </a:r>
          </a:p>
        </p:txBody>
      </p:sp>
    </p:spTree>
    <p:extLst>
      <p:ext uri="{BB962C8B-B14F-4D97-AF65-F5344CB8AC3E}">
        <p14:creationId xmlns:p14="http://schemas.microsoft.com/office/powerpoint/2010/main" val="1285933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D1E8-A012-4F0A-BF84-5F8CFA738650}"/>
              </a:ext>
            </a:extLst>
          </p:cNvPr>
          <p:cNvSpPr>
            <a:spLocks noGrp="1"/>
          </p:cNvSpPr>
          <p:nvPr>
            <p:ph type="title"/>
          </p:nvPr>
        </p:nvSpPr>
        <p:spPr>
          <a:xfrm>
            <a:off x="838200" y="124287"/>
            <a:ext cx="10515600" cy="6052675"/>
          </a:xfrm>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Thank You</a:t>
            </a:r>
          </a:p>
        </p:txBody>
      </p:sp>
    </p:spTree>
    <p:extLst>
      <p:ext uri="{BB962C8B-B14F-4D97-AF65-F5344CB8AC3E}">
        <p14:creationId xmlns:p14="http://schemas.microsoft.com/office/powerpoint/2010/main" val="85438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7AEF-4CD9-4261-9BF3-3830212C0E59}"/>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Teammates</a:t>
            </a:r>
          </a:p>
        </p:txBody>
      </p:sp>
      <p:sp>
        <p:nvSpPr>
          <p:cNvPr id="3" name="Content Placeholder 2">
            <a:extLst>
              <a:ext uri="{FF2B5EF4-FFF2-40B4-BE49-F238E27FC236}">
                <a16:creationId xmlns:a16="http://schemas.microsoft.com/office/drawing/2014/main" id="{D0B2F386-A24E-4FCC-9C9D-4AB151029FFF}"/>
              </a:ext>
            </a:extLst>
          </p:cNvPr>
          <p:cNvSpPr>
            <a:spLocks noGrp="1"/>
          </p:cNvSpPr>
          <p:nvPr>
            <p:ph idx="1"/>
          </p:nvPr>
        </p:nvSpPr>
        <p:spPr>
          <a:xfrm>
            <a:off x="838200" y="1825625"/>
            <a:ext cx="10515600" cy="4351338"/>
          </a:xfrm>
        </p:spPr>
        <p:style>
          <a:lnRef idx="1">
            <a:schemeClr val="accent1"/>
          </a:lnRef>
          <a:fillRef idx="2">
            <a:schemeClr val="accent1"/>
          </a:fillRef>
          <a:effectRef idx="1">
            <a:schemeClr val="accent1"/>
          </a:effectRef>
          <a:fontRef idx="minor">
            <a:schemeClr val="dk1"/>
          </a:fontRef>
        </p:style>
        <p:txBody>
          <a:bodyPr/>
          <a:lstStyle/>
          <a:p>
            <a:r>
              <a:rPr lang="en-IN" dirty="0"/>
              <a:t>Harsh Sharma 19BCE1464</a:t>
            </a:r>
          </a:p>
          <a:p>
            <a:r>
              <a:rPr lang="en-IN" dirty="0" err="1"/>
              <a:t>Shreeharsh</a:t>
            </a:r>
            <a:r>
              <a:rPr lang="en-IN" dirty="0"/>
              <a:t> Pandey 19BCE1818</a:t>
            </a:r>
          </a:p>
          <a:p>
            <a:r>
              <a:rPr lang="en-IN" dirty="0"/>
              <a:t>Gautam Sanjay Wadhwani 19BCE1209</a:t>
            </a:r>
          </a:p>
        </p:txBody>
      </p:sp>
    </p:spTree>
    <p:extLst>
      <p:ext uri="{BB962C8B-B14F-4D97-AF65-F5344CB8AC3E}">
        <p14:creationId xmlns:p14="http://schemas.microsoft.com/office/powerpoint/2010/main" val="112609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A022-6D44-404E-B6AD-5DFFCBB2C7B1}"/>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About Project</a:t>
            </a:r>
          </a:p>
        </p:txBody>
      </p:sp>
      <p:sp>
        <p:nvSpPr>
          <p:cNvPr id="3" name="Content Placeholder 2">
            <a:extLst>
              <a:ext uri="{FF2B5EF4-FFF2-40B4-BE49-F238E27FC236}">
                <a16:creationId xmlns:a16="http://schemas.microsoft.com/office/drawing/2014/main" id="{914EEC4B-DCA4-425F-ABD9-7866E62662B2}"/>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In this project we are going to find shortest path for delivering different orders.</a:t>
            </a:r>
          </a:p>
          <a:p>
            <a:r>
              <a:rPr lang="en-IN" dirty="0"/>
              <a:t>It will helpful in reduce time taken to deliver and enhance </a:t>
            </a:r>
            <a:r>
              <a:rPr lang="en-IN"/>
              <a:t>the process </a:t>
            </a:r>
            <a:r>
              <a:rPr lang="en-IN" dirty="0"/>
              <a:t>of delivery. </a:t>
            </a:r>
          </a:p>
        </p:txBody>
      </p:sp>
    </p:spTree>
    <p:extLst>
      <p:ext uri="{BB962C8B-B14F-4D97-AF65-F5344CB8AC3E}">
        <p14:creationId xmlns:p14="http://schemas.microsoft.com/office/powerpoint/2010/main" val="245254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5998-410D-43F1-A341-3C216794ACE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Example</a:t>
            </a:r>
          </a:p>
        </p:txBody>
      </p:sp>
      <p:sp>
        <p:nvSpPr>
          <p:cNvPr id="3" name="Content Placeholder 2">
            <a:extLst>
              <a:ext uri="{FF2B5EF4-FFF2-40B4-BE49-F238E27FC236}">
                <a16:creationId xmlns:a16="http://schemas.microsoft.com/office/drawing/2014/main" id="{DEFE8CA0-A2BC-4B03-BA38-67557375FB2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Where we can use this-</a:t>
            </a:r>
          </a:p>
          <a:p>
            <a:pPr marL="0" indent="0">
              <a:buNone/>
            </a:pPr>
            <a:r>
              <a:rPr lang="en-IN" dirty="0"/>
              <a:t>1.Food delivery</a:t>
            </a:r>
          </a:p>
          <a:p>
            <a:pPr marL="0" indent="0">
              <a:buNone/>
            </a:pPr>
            <a:r>
              <a:rPr lang="en-IN" dirty="0"/>
              <a:t>2.Courier services</a:t>
            </a:r>
          </a:p>
          <a:p>
            <a:pPr marL="0" indent="0">
              <a:buNone/>
            </a:pPr>
            <a:r>
              <a:rPr lang="en-IN" dirty="0"/>
              <a:t>3.Grocery delivery</a:t>
            </a:r>
          </a:p>
        </p:txBody>
      </p:sp>
    </p:spTree>
    <p:extLst>
      <p:ext uri="{BB962C8B-B14F-4D97-AF65-F5344CB8AC3E}">
        <p14:creationId xmlns:p14="http://schemas.microsoft.com/office/powerpoint/2010/main" val="423914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933A-8ADD-40EA-ADB1-6260D07CA5F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Tools We are </a:t>
            </a:r>
            <a:r>
              <a:rPr lang="en-IN" dirty="0" err="1"/>
              <a:t>Gona</a:t>
            </a:r>
            <a:r>
              <a:rPr lang="en-IN" dirty="0"/>
              <a:t> Use</a:t>
            </a:r>
          </a:p>
        </p:txBody>
      </p:sp>
      <p:sp>
        <p:nvSpPr>
          <p:cNvPr id="3" name="Content Placeholder 2">
            <a:extLst>
              <a:ext uri="{FF2B5EF4-FFF2-40B4-BE49-F238E27FC236}">
                <a16:creationId xmlns:a16="http://schemas.microsoft.com/office/drawing/2014/main" id="{A4688DC3-B1C0-47EE-A6AF-65C39B16357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endParaRPr lang="en-IN" dirty="0"/>
          </a:p>
          <a:p>
            <a:endParaRPr lang="en-IN" dirty="0"/>
          </a:p>
          <a:p>
            <a:r>
              <a:rPr lang="en-IN" dirty="0"/>
              <a:t>Python </a:t>
            </a:r>
          </a:p>
          <a:p>
            <a:r>
              <a:rPr lang="en-IN" dirty="0"/>
              <a:t>Brute force </a:t>
            </a:r>
          </a:p>
          <a:p>
            <a:r>
              <a:rPr lang="en-IN" dirty="0"/>
              <a:t>Greedy techniques</a:t>
            </a:r>
          </a:p>
        </p:txBody>
      </p:sp>
    </p:spTree>
    <p:extLst>
      <p:ext uri="{BB962C8B-B14F-4D97-AF65-F5344CB8AC3E}">
        <p14:creationId xmlns:p14="http://schemas.microsoft.com/office/powerpoint/2010/main" val="288663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How the Project Work</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The code will try all the permutation of the given coordinates and find the shortest path covering all the coordinates.</a:t>
            </a:r>
          </a:p>
          <a:p>
            <a:r>
              <a:rPr lang="en-IN" dirty="0"/>
              <a:t>The start point will be input first and then we will enter the coordinates.</a:t>
            </a:r>
          </a:p>
          <a:p>
            <a:r>
              <a:rPr lang="en-IN" dirty="0"/>
              <a:t>We will try greedy algorithm and divide and conquer .</a:t>
            </a:r>
          </a:p>
          <a:p>
            <a:r>
              <a:rPr lang="en-IN" dirty="0"/>
              <a:t>Or we will combine this two algorithm.</a:t>
            </a:r>
          </a:p>
          <a:p>
            <a:r>
              <a:rPr lang="en-IN" dirty="0"/>
              <a:t>If the value of n(number of coordinates) is high we will us approximate method.</a:t>
            </a:r>
          </a:p>
        </p:txBody>
      </p:sp>
    </p:spTree>
    <p:extLst>
      <p:ext uri="{BB962C8B-B14F-4D97-AF65-F5344CB8AC3E}">
        <p14:creationId xmlns:p14="http://schemas.microsoft.com/office/powerpoint/2010/main" val="4633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Brute Force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n-IN" dirty="0"/>
              <a:t>Start point is taken as input then all the coordinates where delivery is to be done are taken as input.</a:t>
            </a:r>
          </a:p>
          <a:p>
            <a:r>
              <a:rPr lang="en-IN" dirty="0"/>
              <a:t>Try all the permutations of the coordinates except the start point and find the shortest path covering all the coordinates and the corresponding shortest distance.</a:t>
            </a:r>
          </a:p>
          <a:p>
            <a:r>
              <a:rPr lang="en-IN" dirty="0"/>
              <a:t>A recursive function is used to find all possible permutations of the list of delivery points.</a:t>
            </a:r>
          </a:p>
          <a:p>
            <a:r>
              <a:rPr lang="en-IN" dirty="0"/>
              <a:t>The advantage of this method is that we get an exact answer.</a:t>
            </a:r>
          </a:p>
          <a:p>
            <a:r>
              <a:rPr lang="en-IN" dirty="0"/>
              <a:t>The disadvantage is that since we need to try all possible permutations, the time complexity is O(n!) which is too high.</a:t>
            </a:r>
          </a:p>
          <a:p>
            <a:r>
              <a:rPr lang="en-IN" dirty="0"/>
              <a:t>This algorithm can be used for n&lt;8 for which it took around 30 seconds to run.</a:t>
            </a:r>
          </a:p>
        </p:txBody>
      </p:sp>
    </p:spTree>
    <p:extLst>
      <p:ext uri="{BB962C8B-B14F-4D97-AF65-F5344CB8AC3E}">
        <p14:creationId xmlns:p14="http://schemas.microsoft.com/office/powerpoint/2010/main" val="90241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8AAF-5F77-417A-A1C3-D3FC3338260F}"/>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                    Optimization of this method</a:t>
            </a:r>
          </a:p>
        </p:txBody>
      </p:sp>
      <p:sp>
        <p:nvSpPr>
          <p:cNvPr id="3" name="Content Placeholder 2">
            <a:extLst>
              <a:ext uri="{FF2B5EF4-FFF2-40B4-BE49-F238E27FC236}">
                <a16:creationId xmlns:a16="http://schemas.microsoft.com/office/drawing/2014/main" id="{CFAAD8AA-A021-49FA-BCBF-0C780B0988CF}"/>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dirty="0"/>
              <a:t>We need to traverse through the list of permutations generated and find the distance for each permutation.</a:t>
            </a:r>
          </a:p>
          <a:p>
            <a:r>
              <a:rPr lang="en-IN" dirty="0"/>
              <a:t>If at any point, the distance until that point is more than or equal to the minimum distance recorded so far, break the loop since it will lead to a longer path so no need to calculate the total distance for that particular path .</a:t>
            </a:r>
          </a:p>
          <a:p>
            <a:r>
              <a:rPr lang="en-IN" dirty="0"/>
              <a:t>We will still get an exact answer but the time complexity is still not much affected.</a:t>
            </a:r>
          </a:p>
          <a:p>
            <a:r>
              <a:rPr lang="en-IN" dirty="0"/>
              <a:t>So for n&gt;=8, we use approximate greedy method.</a:t>
            </a:r>
          </a:p>
        </p:txBody>
      </p:sp>
    </p:spTree>
    <p:extLst>
      <p:ext uri="{BB962C8B-B14F-4D97-AF65-F5344CB8AC3E}">
        <p14:creationId xmlns:p14="http://schemas.microsoft.com/office/powerpoint/2010/main" val="108621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1915</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WELCOME</vt:lpstr>
      <vt:lpstr>Project Review 2  CSE2003 DSA</vt:lpstr>
      <vt:lpstr>                               Teammates</vt:lpstr>
      <vt:lpstr>                          About Project</vt:lpstr>
      <vt:lpstr>                                Example</vt:lpstr>
      <vt:lpstr>                     Tools We are Gona Use</vt:lpstr>
      <vt:lpstr>                    How the Project Work</vt:lpstr>
      <vt:lpstr>                    Brute Force Method</vt:lpstr>
      <vt:lpstr>                    Optimization of this method</vt:lpstr>
      <vt:lpstr>                    Greedy Method</vt:lpstr>
      <vt:lpstr>                    Improvement in the answer</vt:lpstr>
      <vt:lpstr>                    Improvement in the answer</vt:lpstr>
      <vt:lpstr>                    Improvement in the answer</vt:lpstr>
      <vt:lpstr>                    Another approximate method</vt:lpstr>
      <vt:lpstr>                    Using Graph DS to solve</vt:lpstr>
      <vt:lpstr>                    Brute Force on Graph</vt:lpstr>
      <vt:lpstr>                    Greedy Method on Graph</vt:lpstr>
      <vt:lpstr>                    Greedy Method on Graph</vt:lpstr>
      <vt:lpstr>   Improvement of Greedy Method on Graph</vt:lpstr>
      <vt:lpstr>   Improvement of Greedy Method on Graph</vt:lpstr>
      <vt:lpstr>   Improvement of Greedy Method on Graph</vt:lpstr>
      <vt:lpstr>                       Multiple Delivery Boys</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  CSE2003 DSA</dc:title>
  <dc:creator>HARSH SHARMA</dc:creator>
  <cp:lastModifiedBy>Gautam Wadhwani</cp:lastModifiedBy>
  <cp:revision>17</cp:revision>
  <dcterms:created xsi:type="dcterms:W3CDTF">2020-08-24T02:41:59Z</dcterms:created>
  <dcterms:modified xsi:type="dcterms:W3CDTF">2020-10-06T11:45:54Z</dcterms:modified>
</cp:coreProperties>
</file>