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64EA-385F-4D53-A77D-712ECD30C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FF287-A364-41E3-A8F5-E442B407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2192-83CE-4309-B144-A09C0C5F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138C-A1F0-4237-98D3-7EF42598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FEB7-7D29-49DC-89A2-90179B90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44FB-6B42-4015-82D5-B6976484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699A6-4A6D-4FE7-9729-432321A3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EB2B-69C2-44ED-9FE2-85E254EA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7D209-EF2E-4B36-802E-79B082B8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25CB7-9F4D-4D6A-B394-1C162088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1A8A3-EFA9-41A2-A89C-9051132E1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F9BB9-8F92-4758-98BE-58D2CF83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74EC-989C-4226-AE95-EBEC97B7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49B62-88B4-4479-95FC-3660794D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81BB-D27C-4C5A-80DC-4298B166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E093-28E7-4E3B-B59E-C7AF0B96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0A7E-22E0-4C96-861A-90342974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92FDA-6447-4C01-8C37-77C26CB1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D6C4-65AD-4CB0-B4E2-85649499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2CF2-952E-4AED-8D92-1D5B3D8C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5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675F-BAD5-4FB7-99EF-BEC1B42A9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FCD5B-16EF-464D-9C2C-F174C60A1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494B-8DAC-4D07-B771-508ACFC5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9EB7-8FA6-4B70-B9C2-93710C5D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901-0C23-402A-BC59-F05C1B48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F89-ED49-40F2-BDEC-A6E744CF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501C7-3691-4A50-9489-6FDCBE467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22CBE-0B49-4944-939B-6F162B174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E1AE7-5FCE-4F57-960D-FAE01AAA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E4623-E3FE-4359-895D-1A094D1D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E003E-E020-4793-8473-0F8B78B7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3A04-45AC-42BC-B24F-F187BA4C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57D11-A1A4-49CA-B1A1-D96BC3E1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BA37C-F77C-483C-B289-F36D11132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2B4DC-DFC9-4F9A-A4ED-E16F6E783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06F91-26F1-46E9-81B3-2235F64CB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27438-7FF0-41C4-BB44-5B8F4021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A0E17-E746-4DF1-8BE0-CA869307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6A803-DC94-4D7E-8548-9780BE56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5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C4A8-0635-47E2-98B2-C1C556AE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9430F-DBE0-4358-A6C4-4CF21433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E2CAA-BEF4-47D5-A898-94A89212E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A7522-DC71-41EC-BA0B-5ABBD15B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DF13B-A3B9-48FD-B50D-BB9CF849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BE80A-660E-43A1-9AD9-58B6F48C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D02FF-A533-4B0A-A0D5-6EDDA6D9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D299-9150-479C-82A3-0E63EE93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C9BF-2A42-4969-9CC4-4A6E1A126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5B952-2E6E-4982-9E58-AED9FB10B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D580F-C1A0-4022-A30A-2822B1EC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CE3B-5889-4BE2-83B1-F2C572B2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C8123-825C-41FD-9786-7FC05233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16D2-383B-43CC-A479-4BABB188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B344-0D5D-4462-A9A8-70242D1D9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BE79F-C541-46D1-B719-BCD1412E3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DC0FA-6621-472A-8940-D1B36D58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350C-8846-4C8B-AB29-C982AB1F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81D78-8379-4F0C-A624-6AB58279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228D2-BA51-481E-823C-96DABA85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EE8CC-C3F9-412A-B93B-E76EFFE12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1DB6-EE7B-4308-B625-663A1A8B0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A4CA3-AD59-4B59-AEE5-EDB1508381DA}" type="datetimeFigureOut">
              <a:rPr lang="en-US" smtClean="0"/>
              <a:t>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32C51-F425-4C2F-8517-0FCBF827A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2DA7-500A-460C-953C-75B99E732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6A40-0273-4B4C-8C4A-8966EBB91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2E10-2F0D-47EE-A970-74991455E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of C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D00C8-3990-4669-B0B4-69FEC1959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Dr. Juan Gomez</a:t>
            </a:r>
          </a:p>
        </p:txBody>
      </p:sp>
    </p:spTree>
    <p:extLst>
      <p:ext uri="{BB962C8B-B14F-4D97-AF65-F5344CB8AC3E}">
        <p14:creationId xmlns:p14="http://schemas.microsoft.com/office/powerpoint/2010/main" val="2183847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15E1-5649-4F23-8026-69E7DDA4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flow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B2084-7790-49DB-BA98-89B56913B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821" y="1690688"/>
            <a:ext cx="7217526" cy="409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DDA8-F1FD-4E75-AF69-2441F698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Control: switch statement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1F801-1D19-4A9D-BFDC-8E41DC4D5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660" y="1690688"/>
            <a:ext cx="6592580" cy="43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6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1CE6-3A93-4C71-96C1-9555D8D3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for()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544F58-21A7-4F90-B6C5-A7571941A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1" y="1690689"/>
            <a:ext cx="6659248" cy="33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1A97-305A-49B9-B467-5101731B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while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AFCFF2-293C-49E5-9207-2ABC6926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1" y="1690688"/>
            <a:ext cx="4799798" cy="407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0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DC09-9914-4701-922B-7DB0A3C7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do while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E79660-6615-41F8-ABCC-8452365B1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380" y="1690688"/>
            <a:ext cx="7086600" cy="391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106A-A1E9-4510-B93E-60D9E156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control: break and continue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34B2BE-A73C-4D9B-9E97-69813FC90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20" y="1690688"/>
            <a:ext cx="5256859" cy="2515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75973-A475-413D-BE39-208EA41CF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928" y="4391448"/>
            <a:ext cx="7306872" cy="155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4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9D62-4B9D-43D8-9C11-2787D20B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control: </a:t>
            </a:r>
            <a:r>
              <a:rPr lang="en-US" dirty="0" err="1"/>
              <a:t>goto</a:t>
            </a:r>
            <a:r>
              <a:rPr lang="en-US" dirty="0"/>
              <a:t> and labels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19E8C3-E804-4FA6-8C8F-39680DEEA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961" y="1690688"/>
            <a:ext cx="6546752" cy="39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9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6124-3009-4F07-9100-39ECFE83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Arguments and Return Values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3B90AA-08AA-4A8E-B75C-F3B892BAA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381" y="1690689"/>
            <a:ext cx="6384912" cy="38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4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15B4-3107-4931-B1CF-F12AA5538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9BA73E-FE7C-4FC3-8162-AE1A8A8A1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157" y="1965960"/>
            <a:ext cx="7738163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18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06BB-A6CE-4C06-915D-AB9B8D98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0E963A-EE2C-4EB8-A0EB-3839B4B1F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091" y="1851661"/>
            <a:ext cx="5791989" cy="221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396F-6A45-4E88-AB25-F7E5BAE4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1D283-AAFA-44B7-975B-183C67036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877" y="1563329"/>
            <a:ext cx="5338917" cy="40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4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9C36-E9A2-4D16-AE72-478BA318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F4638A-E0F4-4030-885D-471C97ACA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010" y="1920240"/>
            <a:ext cx="8637049" cy="252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55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E787-9B78-4427-A1BE-8FF32355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A5F09-A858-420A-92A9-E12A2AE50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340" y="1690688"/>
            <a:ext cx="4590267" cy="31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56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1008-A2EE-4A98-94B6-50CFCA60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Addresses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01863D-296B-4714-BCCD-3CC90EBD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926" y="1943100"/>
            <a:ext cx="6745917" cy="30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6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5787-8240-4F72-B8B0-56AC42E3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Function Arguments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C35CD0-1613-4DE6-9907-05DC125DA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258" y="1690688"/>
            <a:ext cx="4478362" cy="1738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A6B86-F64C-4C63-B5E2-492C0E8D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269" y="2562168"/>
            <a:ext cx="4739461" cy="2300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9A572-832A-4D4C-B7C9-72FA7C820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525" y="3765571"/>
            <a:ext cx="4086795" cy="272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53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2CFB-3686-48FF-914F-06311FEA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EC0496-7A67-4D0B-AB30-62CBC833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880" y="1690688"/>
            <a:ext cx="2242308" cy="1052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442FF8-3D36-489D-ADEE-6AAAE2DBE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521" y="2943157"/>
            <a:ext cx="7582958" cy="971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1B82A2-D54D-47A8-B28C-27F206FF7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59" y="4529047"/>
            <a:ext cx="2378629" cy="1207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90843-5B47-4A58-B7B3-22108021A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188" y="4463767"/>
            <a:ext cx="8011643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27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E789-3526-4B21-8CD4-13825D38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traversal based on pointer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5C9010-E4D8-4DC2-B344-BEB6F0311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24" y="2271001"/>
            <a:ext cx="10010022" cy="244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4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1179-EEC3-4652-A438-FA92C478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Character Pointers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1941E-C2F0-48D4-A328-2032AF98D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824" y="2133419"/>
            <a:ext cx="4518436" cy="1495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8B6682-8547-4EA1-960D-85D94289C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178" y="4071302"/>
            <a:ext cx="4425167" cy="14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61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E1A4-EBD7-43F5-9AFD-B3B573FF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3077F6-2713-4178-82DD-BD65AAF5A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103" y="1871077"/>
            <a:ext cx="7882602" cy="43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6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CA56-C0D4-4626-9CF7-664C3710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74EE5C-A655-40C7-9096-067B15E47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430829"/>
            <a:ext cx="9347199" cy="47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86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353D-598F-44C1-A2E4-04DFC94A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1E93E4-D6E6-4735-B2A0-00C643D5F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33" y="1690688"/>
            <a:ext cx="6427745" cy="2024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879C6B-8ECF-4D0F-B9B4-5645B84B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61" y="4431762"/>
            <a:ext cx="6834267" cy="20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5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672-8CAB-4AD1-B366-A25D102A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01652-7DE8-4E5B-B520-6FDBD795D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2" y="1846428"/>
            <a:ext cx="95854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F69D-73BB-4743-BAEE-8C98EC8F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544F5-1CA5-4BB2-B8F0-4936757F3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206" y="2171700"/>
            <a:ext cx="7103253" cy="226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0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71BC-9183-469E-802A-2EA54281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CC440-D8C8-4C2B-803A-40A6A5BA8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360" y="1825625"/>
            <a:ext cx="58801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7135-EBB6-4D9C-B399-9CDD6F34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8B9FBA-03D3-4E72-84A6-9836041A2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980" y="1690689"/>
            <a:ext cx="7270893" cy="43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982C-C13F-49B0-8198-BE72EA78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6BE8F1-DF65-4BB3-A0D3-1B1711B24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B239-54B5-4153-9DA4-FCD70A92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8608D6-4190-41C9-88A7-C2F0460D7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3407"/>
            <a:ext cx="8675483" cy="692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BED78-0FAE-487E-9CAE-845CEC8E7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31" y="3429000"/>
            <a:ext cx="4209209" cy="294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3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5D00-EAB3-4B57-B8D8-28FF4904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Control: if/else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0DFE99-97FF-4549-91E0-1BD445892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141" y="2263140"/>
            <a:ext cx="4971256" cy="28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8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99</Words>
  <Application>Microsoft Office PowerPoint</Application>
  <PresentationFormat>Widescreen</PresentationFormat>
  <Paragraphs>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Review of C Programming Language</vt:lpstr>
      <vt:lpstr>Source</vt:lpstr>
      <vt:lpstr>Basic C Program</vt:lpstr>
      <vt:lpstr>Basic Data Types</vt:lpstr>
      <vt:lpstr>Arrays</vt:lpstr>
      <vt:lpstr>Functions</vt:lpstr>
      <vt:lpstr>Bitwise Operators</vt:lpstr>
      <vt:lpstr>Conditional Expressions</vt:lpstr>
      <vt:lpstr>Flow Control: if/else</vt:lpstr>
      <vt:lpstr>Example: flow control</vt:lpstr>
      <vt:lpstr>Flow Control: switch statement</vt:lpstr>
      <vt:lpstr>Loops: for()</vt:lpstr>
      <vt:lpstr>Loops: while</vt:lpstr>
      <vt:lpstr>Loops: do while</vt:lpstr>
      <vt:lpstr>Loop control: break and continue</vt:lpstr>
      <vt:lpstr>Flow control: goto and labels</vt:lpstr>
      <vt:lpstr>Functions: Arguments and Return Values</vt:lpstr>
      <vt:lpstr>Static Variables</vt:lpstr>
      <vt:lpstr>Register Variables</vt:lpstr>
      <vt:lpstr>Scope of variables</vt:lpstr>
      <vt:lpstr>Recursion</vt:lpstr>
      <vt:lpstr>Pointers and Addresses</vt:lpstr>
      <vt:lpstr>Pointers and Function Arguments</vt:lpstr>
      <vt:lpstr>Pointers and arrays</vt:lpstr>
      <vt:lpstr>Array traversal based on pointer</vt:lpstr>
      <vt:lpstr>Arrays and Character Pointers</vt:lpstr>
      <vt:lpstr>Structures</vt:lpstr>
      <vt:lpstr>Nested Structures</vt:lpstr>
      <vt:lpstr>Using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C Programming Language</dc:title>
  <dc:creator>Juan Gomez</dc:creator>
  <cp:lastModifiedBy>Juan Gomez</cp:lastModifiedBy>
  <cp:revision>29</cp:revision>
  <dcterms:created xsi:type="dcterms:W3CDTF">2018-01-27T17:30:56Z</dcterms:created>
  <dcterms:modified xsi:type="dcterms:W3CDTF">2018-01-27T18:42:38Z</dcterms:modified>
</cp:coreProperties>
</file>