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43685-7BD8-4EFA-A531-A8AF32CF47F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166163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43685-7BD8-4EFA-A531-A8AF32CF47F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244288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43685-7BD8-4EFA-A531-A8AF32CF47F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251141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43685-7BD8-4EFA-A531-A8AF32CF47F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266494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43685-7BD8-4EFA-A531-A8AF32CF47F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38206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43685-7BD8-4EFA-A531-A8AF32CF47F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413709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43685-7BD8-4EFA-A531-A8AF32CF47F1}" type="datetimeFigureOut">
              <a:rPr lang="en-US" smtClean="0"/>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122367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43685-7BD8-4EFA-A531-A8AF32CF47F1}" type="datetimeFigureOut">
              <a:rPr lang="en-US" smtClean="0"/>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106165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43685-7BD8-4EFA-A531-A8AF32CF47F1}" type="datetimeFigureOut">
              <a:rPr lang="en-US" smtClean="0"/>
              <a:t>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39216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D43685-7BD8-4EFA-A531-A8AF32CF47F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210297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D43685-7BD8-4EFA-A531-A8AF32CF47F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6AEF6-9D8C-4B38-979F-9E9EA159658F}" type="slidenum">
              <a:rPr lang="en-US" smtClean="0"/>
              <a:t>‹#›</a:t>
            </a:fld>
            <a:endParaRPr lang="en-US"/>
          </a:p>
        </p:txBody>
      </p:sp>
    </p:spTree>
    <p:extLst>
      <p:ext uri="{BB962C8B-B14F-4D97-AF65-F5344CB8AC3E}">
        <p14:creationId xmlns:p14="http://schemas.microsoft.com/office/powerpoint/2010/main" val="223384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43685-7BD8-4EFA-A531-A8AF32CF47F1}" type="datetimeFigureOut">
              <a:rPr lang="en-US" smtClean="0"/>
              <a:t>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6AEF6-9D8C-4B38-979F-9E9EA159658F}" type="slidenum">
              <a:rPr lang="en-US" smtClean="0"/>
              <a:t>‹#›</a:t>
            </a:fld>
            <a:endParaRPr lang="en-US"/>
          </a:p>
        </p:txBody>
      </p:sp>
    </p:spTree>
    <p:extLst>
      <p:ext uri="{BB962C8B-B14F-4D97-AF65-F5344CB8AC3E}">
        <p14:creationId xmlns:p14="http://schemas.microsoft.com/office/powerpoint/2010/main" val="120364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Neighborhoods Toronto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886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main idea behind this project is to help people of Toronto city who are planning to open a new restaurant in a right location.</a:t>
            </a:r>
          </a:p>
          <a:p>
            <a:pPr marL="0" indent="0">
              <a:buNone/>
            </a:pPr>
            <a:endParaRPr lang="en-US" dirty="0" smtClean="0"/>
          </a:p>
          <a:p>
            <a:r>
              <a:rPr lang="en-US" dirty="0" smtClean="0"/>
              <a:t>This is achieved through collecting data about income and population of each neighborhood as well as competitors present on the same regions. </a:t>
            </a:r>
          </a:p>
          <a:p>
            <a:r>
              <a:rPr lang="en-US" dirty="0" smtClean="0"/>
              <a:t>Neighborhood location are determined using Foursquare API by converting the address into latitude and longitude values. </a:t>
            </a:r>
            <a:endParaRPr lang="en-US" dirty="0"/>
          </a:p>
        </p:txBody>
      </p:sp>
    </p:spTree>
    <p:extLst>
      <p:ext uri="{BB962C8B-B14F-4D97-AF65-F5344CB8AC3E}">
        <p14:creationId xmlns:p14="http://schemas.microsoft.com/office/powerpoint/2010/main" val="31348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Source</a:t>
            </a:r>
            <a:endParaRPr lang="en-US" dirty="0"/>
          </a:p>
        </p:txBody>
      </p:sp>
      <p:sp>
        <p:nvSpPr>
          <p:cNvPr id="3" name="Content Placeholder 2"/>
          <p:cNvSpPr>
            <a:spLocks noGrp="1"/>
          </p:cNvSpPr>
          <p:nvPr>
            <p:ph idx="1"/>
          </p:nvPr>
        </p:nvSpPr>
        <p:spPr/>
        <p:txBody>
          <a:bodyPr/>
          <a:lstStyle/>
          <a:p>
            <a:r>
              <a:rPr lang="en-US" dirty="0" smtClean="0"/>
              <a:t>Toronto city’s Census data(Population) is collected from the below link.</a:t>
            </a:r>
          </a:p>
          <a:p>
            <a:r>
              <a:rPr lang="en-US" dirty="0"/>
              <a:t> </a:t>
            </a:r>
            <a:r>
              <a:rPr lang="en-US" u="sng" dirty="0"/>
              <a:t>https://</a:t>
            </a:r>
            <a:r>
              <a:rPr lang="en-US" u="sng" dirty="0" smtClean="0"/>
              <a:t>www.toronto.ca/city-government/data-research-maps/open-data/open-data-catalogue</a:t>
            </a:r>
            <a:r>
              <a:rPr lang="en-US" u="sng" dirty="0"/>
              <a:t>/#</a:t>
            </a:r>
            <a:r>
              <a:rPr lang="en-US" u="sng" dirty="0" smtClean="0"/>
              <a:t>8c732154-5012-9afe-d0cd-ba3ffc813d5a</a:t>
            </a:r>
          </a:p>
          <a:p>
            <a:r>
              <a:rPr lang="en-US" dirty="0" smtClean="0"/>
              <a:t>Toronto’s Neighborhoods data is collected from following link</a:t>
            </a:r>
          </a:p>
          <a:p>
            <a:r>
              <a:rPr lang="en-US" u="sng" dirty="0"/>
              <a:t>https://www.toronto.ca/city-government/data-research-maps/open-data/open-data-catalogue/#a45bd45a-ede8-730e-1abc-93105b2c439f</a:t>
            </a:r>
            <a:endParaRPr lang="en-US" dirty="0"/>
          </a:p>
        </p:txBody>
      </p:sp>
    </p:spTree>
    <p:extLst>
      <p:ext uri="{BB962C8B-B14F-4D97-AF65-F5344CB8AC3E}">
        <p14:creationId xmlns:p14="http://schemas.microsoft.com/office/powerpoint/2010/main" val="176730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This report uses the 2016 census information combined with choropleth </a:t>
            </a:r>
            <a:r>
              <a:rPr lang="en-US" dirty="0"/>
              <a:t>maps to visually display the wealthier and more population neighborhoods and Foursquare data to display the current restaurants in each region.</a:t>
            </a:r>
          </a:p>
        </p:txBody>
      </p:sp>
    </p:spTree>
    <p:extLst>
      <p:ext uri="{BB962C8B-B14F-4D97-AF65-F5344CB8AC3E}">
        <p14:creationId xmlns:p14="http://schemas.microsoft.com/office/powerpoint/2010/main" val="332482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Implementation</a:t>
            </a:r>
            <a:endParaRPr lang="en-US" dirty="0"/>
          </a:p>
        </p:txBody>
      </p:sp>
      <p:sp>
        <p:nvSpPr>
          <p:cNvPr id="3" name="Content Placeholder 2"/>
          <p:cNvSpPr>
            <a:spLocks noGrp="1"/>
          </p:cNvSpPr>
          <p:nvPr>
            <p:ph idx="1"/>
          </p:nvPr>
        </p:nvSpPr>
        <p:spPr/>
        <p:txBody>
          <a:bodyPr/>
          <a:lstStyle/>
          <a:p>
            <a:r>
              <a:rPr lang="en-US" dirty="0" smtClean="0"/>
              <a:t>Python code implementation can be found in the following link:</a:t>
            </a:r>
          </a:p>
          <a:p>
            <a:endParaRPr lang="en-US" dirty="0"/>
          </a:p>
          <a:p>
            <a:r>
              <a:rPr lang="en-US" dirty="0" smtClean="0"/>
              <a:t>https://github.com/gautamvk/Battle-Of-Neighbourhoods/blob/master/BOT%20Notebook.ipynb</a:t>
            </a:r>
            <a:endParaRPr lang="en-US" dirty="0"/>
          </a:p>
        </p:txBody>
      </p:sp>
    </p:spTree>
    <p:extLst>
      <p:ext uri="{BB962C8B-B14F-4D97-AF65-F5344CB8AC3E}">
        <p14:creationId xmlns:p14="http://schemas.microsoft.com/office/powerpoint/2010/main" val="281115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p:txBody>
          <a:bodyPr/>
          <a:lstStyle/>
          <a:p>
            <a:r>
              <a:rPr lang="en-US" dirty="0"/>
              <a:t>Comparing the maps </a:t>
            </a:r>
            <a:r>
              <a:rPr lang="en-US" dirty="0" smtClean="0"/>
              <a:t>generated from code we </a:t>
            </a:r>
            <a:r>
              <a:rPr lang="en-US" dirty="0"/>
              <a:t>can notice the majority of the restaurants grouped on main streets and on the south of the city, although some of the wealthiest neighborhoods are up to the north. Also, the areas with a dense population don't reflect on the number of restaurants.</a:t>
            </a:r>
          </a:p>
        </p:txBody>
      </p:sp>
    </p:spTree>
    <p:extLst>
      <p:ext uri="{BB962C8B-B14F-4D97-AF65-F5344CB8AC3E}">
        <p14:creationId xmlns:p14="http://schemas.microsoft.com/office/powerpoint/2010/main" val="42925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a:t>This report may be helpful for someone planning on opening a restaurant in Toronto, by comparing the current offers and neighborhoods profiles, however it may not cover all variables such as access to public transportation or even the restaurants profiles, so it shall not be used as a single decision making tool.</a:t>
            </a:r>
            <a:endParaRPr lang="en-US" dirty="0"/>
          </a:p>
        </p:txBody>
      </p:sp>
    </p:spTree>
    <p:extLst>
      <p:ext uri="{BB962C8B-B14F-4D97-AF65-F5344CB8AC3E}">
        <p14:creationId xmlns:p14="http://schemas.microsoft.com/office/powerpoint/2010/main" val="1586010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265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Battle Of Neighborhoods Toronto</vt:lpstr>
      <vt:lpstr>Introduction</vt:lpstr>
      <vt:lpstr>Data Source</vt:lpstr>
      <vt:lpstr>Methodology</vt:lpstr>
      <vt:lpstr>Code Implementation</vt:lpstr>
      <vt:lpstr>Results</vt:lpstr>
      <vt:lpstr>Conclusion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Toronto</dc:title>
  <dc:creator>Kashyap, Gautam (Cognizant)</dc:creator>
  <cp:lastModifiedBy>Kashyap, Gautam (Cognizant)</cp:lastModifiedBy>
  <cp:revision>11</cp:revision>
  <dcterms:created xsi:type="dcterms:W3CDTF">2020-02-16T13:39:01Z</dcterms:created>
  <dcterms:modified xsi:type="dcterms:W3CDTF">2020-02-16T14:14:15Z</dcterms:modified>
</cp:coreProperties>
</file>