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9" r:id="rId4"/>
    <p:sldId id="260" r:id="rId5"/>
    <p:sldId id="261" r:id="rId6"/>
    <p:sldId id="262" r:id="rId7"/>
    <p:sldId id="271" r:id="rId8"/>
    <p:sldId id="257" r:id="rId9"/>
    <p:sldId id="263" r:id="rId10"/>
    <p:sldId id="264" r:id="rId11"/>
    <p:sldId id="265" r:id="rId12"/>
    <p:sldId id="267" r:id="rId13"/>
    <p:sldId id="269" r:id="rId14"/>
    <p:sldId id="268" r:id="rId15"/>
    <p:sldId id="266" r:id="rId16"/>
    <p:sldId id="272" r:id="rId1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EA308AB-379E-4E4A-9CEF-433EE2238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739C291-9E0F-463B-A880-22A17BBE0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FB71191-AF6D-4027-9957-1EE97368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2748-BA7D-4DEE-8948-D21849AAA392}" type="datetimeFigureOut">
              <a:rPr lang="nb-NO" smtClean="0"/>
              <a:t>01.04.2020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84B7E12-030B-449B-BA7D-4016D007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1D9BD88-2C8D-4622-827A-75F3FDD5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1A32-1A1C-41BF-A420-2D2F61035C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553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D9051D5-2AB0-4972-8AE7-7AD3E9EF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8515840-8193-49B3-BDF2-96590F4B1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4C4EF65-FA47-4B0D-9D63-F45BA92C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2748-BA7D-4DEE-8948-D21849AAA392}" type="datetimeFigureOut">
              <a:rPr lang="nb-NO" smtClean="0"/>
              <a:t>01.04.2020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392AE90-2587-4B37-839B-C1A0E04BF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5E60D7A-B5F5-44BC-93E6-D3DFA351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1A32-1A1C-41BF-A420-2D2F61035C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143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8B7D75FE-4319-49F3-8F57-8C18248C2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FD597B2-36C9-4556-B7CF-1F7977D0D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37B6202-6CF4-414E-9A2A-201E548B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2748-BA7D-4DEE-8948-D21849AAA392}" type="datetimeFigureOut">
              <a:rPr lang="nb-NO" smtClean="0"/>
              <a:t>01.04.2020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95B83FC-7D20-4371-A4CF-EE0AF1FD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BFCC281-D4C3-483B-8837-5DB1D137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1A32-1A1C-41BF-A420-2D2F61035C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5019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2EF87B0-1AF8-42F4-B923-EE4CB296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3BFBA88-D501-45C0-9275-6A7EF2D5C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DEC2536-2596-4A81-98AE-2E465A55E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2748-BA7D-4DEE-8948-D21849AAA392}" type="datetimeFigureOut">
              <a:rPr lang="nb-NO" smtClean="0"/>
              <a:t>01.04.2020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04312B3-25D1-4FF2-9504-46F0A7BE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E648DE2-7A82-40E2-A6BA-E40F6CA3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1A32-1A1C-41BF-A420-2D2F61035C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337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D99FD37-1246-4C75-9415-09B4ABBBD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EC8BFDE-181C-43CB-9548-3BE66BC45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F84C8EE-AE92-4236-B774-E72CA8F4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2748-BA7D-4DEE-8948-D21849AAA392}" type="datetimeFigureOut">
              <a:rPr lang="nb-NO" smtClean="0"/>
              <a:t>01.04.2020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2091770-4894-4082-94CF-9AC79BBE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BFD2B04-165F-4F03-8E80-F196C659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1A32-1A1C-41BF-A420-2D2F61035C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3622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D1F2B1E-1399-4720-9015-EA73E07E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161AAC9-1D2A-4233-9290-8637668F3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0D513CC-DF8B-4F27-94DC-212911D22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59AEF28-55BC-4E05-AA8A-78A4A19C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2748-BA7D-4DEE-8948-D21849AAA392}" type="datetimeFigureOut">
              <a:rPr lang="nb-NO" smtClean="0"/>
              <a:t>01.04.2020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FC1C9C1-AE2E-4BD9-B1E4-E088DAA5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4EC838A-E45B-4A63-8108-A6CF20DB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1A32-1A1C-41BF-A420-2D2F61035C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1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6E04B6-A5FF-4557-A9E0-689E765FB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1525B7A-551E-4D14-9EFA-9E500715A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B336B4B-50DC-4DBE-B7AF-57EE6D1BA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6D517EA9-F3B8-41AA-9450-357128CB9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5BBE9801-ABE5-4233-814C-1C1D9235B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DD867795-3B86-4C57-A28A-F7F0BC5E9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2748-BA7D-4DEE-8948-D21849AAA392}" type="datetimeFigureOut">
              <a:rPr lang="nb-NO" smtClean="0"/>
              <a:t>01.04.2020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0FC61113-DDB2-47B5-A166-4F81DA39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50039FC7-65CD-49A7-8649-CAF30F32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1A32-1A1C-41BF-A420-2D2F61035C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6961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E7CA3F0-01D6-4944-8283-FA76D2D7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852CC1BA-D214-4FEB-9606-1338135A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2748-BA7D-4DEE-8948-D21849AAA392}" type="datetimeFigureOut">
              <a:rPr lang="nb-NO" smtClean="0"/>
              <a:t>01.04.2020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1F8F347F-E048-424C-970D-9AC92FFD8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B829DB18-331D-43AC-9334-9F53DEEF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1A32-1A1C-41BF-A420-2D2F61035C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329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814949DA-53F0-49FF-9191-56B1FC3FB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2748-BA7D-4DEE-8948-D21849AAA392}" type="datetimeFigureOut">
              <a:rPr lang="nb-NO" smtClean="0"/>
              <a:t>01.04.2020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33504129-E939-4589-BFD0-89D005EF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B4ECFF4B-1E06-47D7-8AA5-3CA4D10C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1A32-1A1C-41BF-A420-2D2F61035C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8656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ABA51A6-A73F-463F-AA91-0C5E8D2CD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4F62972-E2CA-464E-8894-515E551E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BFD203E-AA7D-4F03-853C-7C7F2E55E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D293158-AA1E-4D2A-B45E-DEBB5173E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2748-BA7D-4DEE-8948-D21849AAA392}" type="datetimeFigureOut">
              <a:rPr lang="nb-NO" smtClean="0"/>
              <a:t>01.04.2020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DF59FE6-DD99-44C0-899F-1A445D80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8EB81BD-C277-4EA1-B3AE-92994D45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1A32-1A1C-41BF-A420-2D2F61035C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2989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9E678C5-334B-48EB-9265-F05D99273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1DD59FAA-9C78-4DD9-9952-F8985D0F9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62304DE-8E1C-44BE-A86C-641394C42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735598F-341E-498F-8F6C-EAA1CD2A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2748-BA7D-4DEE-8948-D21849AAA392}" type="datetimeFigureOut">
              <a:rPr lang="nb-NO" smtClean="0"/>
              <a:t>01.04.2020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489CAB1-C11E-4FC7-9E44-5FC2448D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8B66D93-5A28-4FAB-AE26-72981E499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1A32-1A1C-41BF-A420-2D2F61035C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262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9222DB24-1390-463F-B568-A61A2F079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52B7B84-1C30-4370-A13F-C0C42C8C9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658F83A-B2C5-4DA9-B225-47EB4C4D3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42748-BA7D-4DEE-8948-D21849AAA392}" type="datetimeFigureOut">
              <a:rPr lang="nb-NO" smtClean="0"/>
              <a:t>01.04.2020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AD5415C-B0F1-42E8-869A-90705E609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FC704B0-7C31-41BF-8F8F-969B59E06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E1A32-1A1C-41BF-A420-2D2F61035C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246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tc39/proposal-pipeline-operato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vue-next-template-explorer.netlify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youyuxi/status/1169325119984082945?s=20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A401C39-A766-4DFE-B7EB-13E4A0FFB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🖖</a:t>
            </a:r>
            <a:r>
              <a:rPr lang="nb-NO" dirty="0" err="1"/>
              <a:t>Vue</a:t>
            </a:r>
            <a:r>
              <a:rPr lang="nb-NO" dirty="0"/>
              <a:t> 3🖖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9DA1BC8-B083-4BC8-9022-1D737814E2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@</a:t>
            </a:r>
            <a:r>
              <a:rPr lang="nb-NO" dirty="0" err="1"/>
              <a:t>GauteMeekOlsen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67877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3A8962F-4860-4C1C-987B-1C84DA50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Suspense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EBFC675-5131-4BD4-AC36-224B4C0C9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56029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3A8962F-4860-4C1C-987B-1C84DA50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Portal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EBFC675-5131-4BD4-AC36-224B4C0C9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76522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5A70A16-0F7A-4F4F-98A7-F4F2CF98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Multiple v-</a:t>
            </a:r>
            <a:r>
              <a:rPr lang="nb-NO" dirty="0" err="1"/>
              <a:t>model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0E59ADF-B5AE-4E0A-9B94-D56032A8E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34182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EC1A20-35F7-4060-9C62-CA3C72C2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Transitions</a:t>
            </a:r>
            <a:r>
              <a:rPr lang="nb-NO" dirty="0"/>
              <a:t>: v-</a:t>
            </a:r>
            <a:r>
              <a:rPr lang="nb-NO" dirty="0" err="1"/>
              <a:t>enter</a:t>
            </a:r>
            <a:r>
              <a:rPr lang="nb-NO" dirty="0"/>
              <a:t>-from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9913615-C2B6-464D-A4E7-84D78FDAE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11921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F267AD-DAF4-4722-8D67-611EEBD4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Global API </a:t>
            </a:r>
            <a:r>
              <a:rPr lang="nb-NO" dirty="0" err="1"/>
              <a:t>change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AE50676-C5E4-4C1D-AE41-A0618DF8E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sz="1200" dirty="0"/>
              <a:t>// </a:t>
            </a:r>
            <a:r>
              <a:rPr lang="nb-NO" sz="1200" dirty="0" err="1"/>
              <a:t>before</a:t>
            </a:r>
            <a:endParaRPr lang="nb-NO" sz="1200" dirty="0"/>
          </a:p>
          <a:p>
            <a:pPr marL="0" indent="0">
              <a:buNone/>
            </a:pPr>
            <a:r>
              <a:rPr lang="nb-NO" sz="1200" dirty="0" err="1"/>
              <a:t>Vue.use</a:t>
            </a:r>
            <a:r>
              <a:rPr lang="nb-NO" sz="1200" dirty="0"/>
              <a:t>(/* ... */)</a:t>
            </a:r>
          </a:p>
          <a:p>
            <a:pPr marL="0" indent="0">
              <a:buNone/>
            </a:pPr>
            <a:r>
              <a:rPr lang="nb-NO" sz="1200" dirty="0" err="1"/>
              <a:t>Vue.mixin</a:t>
            </a:r>
            <a:r>
              <a:rPr lang="nb-NO" sz="1200" dirty="0"/>
              <a:t>(/* ... */)</a:t>
            </a:r>
          </a:p>
          <a:p>
            <a:pPr marL="0" indent="0">
              <a:buNone/>
            </a:pPr>
            <a:r>
              <a:rPr lang="nb-NO" sz="1200" dirty="0" err="1"/>
              <a:t>Vue.component</a:t>
            </a:r>
            <a:r>
              <a:rPr lang="nb-NO" sz="1200" dirty="0"/>
              <a:t>(/* ... */)</a:t>
            </a:r>
          </a:p>
          <a:p>
            <a:pPr marL="0" indent="0">
              <a:buNone/>
            </a:pPr>
            <a:r>
              <a:rPr lang="nb-NO" sz="1200" dirty="0" err="1"/>
              <a:t>Vue.directive</a:t>
            </a:r>
            <a:r>
              <a:rPr lang="nb-NO" sz="1200" dirty="0"/>
              <a:t>(/* ... */)</a:t>
            </a:r>
          </a:p>
          <a:p>
            <a:pPr marL="0" indent="0">
              <a:buNone/>
            </a:pPr>
            <a:endParaRPr lang="nb-NO" sz="1200" dirty="0"/>
          </a:p>
          <a:p>
            <a:pPr marL="0" indent="0">
              <a:buNone/>
            </a:pPr>
            <a:r>
              <a:rPr lang="nb-NO" sz="1200" dirty="0"/>
              <a:t>// </a:t>
            </a:r>
            <a:r>
              <a:rPr lang="nb-NO" sz="1200" dirty="0" err="1"/>
              <a:t>after</a:t>
            </a:r>
            <a:endParaRPr lang="nb-NO" sz="1200" dirty="0"/>
          </a:p>
          <a:p>
            <a:pPr marL="0" indent="0">
              <a:buNone/>
            </a:pPr>
            <a:r>
              <a:rPr lang="nb-NO" sz="1200" dirty="0" err="1"/>
              <a:t>const</a:t>
            </a:r>
            <a:r>
              <a:rPr lang="nb-NO" sz="1200" dirty="0"/>
              <a:t> app = </a:t>
            </a:r>
            <a:r>
              <a:rPr lang="nb-NO" sz="1200" dirty="0" err="1"/>
              <a:t>createApp</a:t>
            </a:r>
            <a:r>
              <a:rPr lang="nb-NO" sz="1200" dirty="0"/>
              <a:t>(App)</a:t>
            </a:r>
          </a:p>
          <a:p>
            <a:pPr marL="0" indent="0">
              <a:buNone/>
            </a:pPr>
            <a:endParaRPr lang="nb-NO" sz="1200" dirty="0"/>
          </a:p>
          <a:p>
            <a:pPr marL="0" indent="0">
              <a:buNone/>
            </a:pPr>
            <a:r>
              <a:rPr lang="nb-NO" sz="1200" dirty="0" err="1"/>
              <a:t>app.use</a:t>
            </a:r>
            <a:r>
              <a:rPr lang="nb-NO" sz="1200" dirty="0"/>
              <a:t>(/* ... */)</a:t>
            </a:r>
          </a:p>
          <a:p>
            <a:pPr marL="0" indent="0">
              <a:buNone/>
            </a:pPr>
            <a:r>
              <a:rPr lang="nb-NO" sz="1200" dirty="0" err="1"/>
              <a:t>app.mixin</a:t>
            </a:r>
            <a:r>
              <a:rPr lang="nb-NO" sz="1200" dirty="0"/>
              <a:t>(/* ... */)</a:t>
            </a:r>
          </a:p>
          <a:p>
            <a:pPr marL="0" indent="0">
              <a:buNone/>
            </a:pPr>
            <a:r>
              <a:rPr lang="nb-NO" sz="1200" dirty="0" err="1"/>
              <a:t>app.component</a:t>
            </a:r>
            <a:r>
              <a:rPr lang="nb-NO" sz="1200" dirty="0"/>
              <a:t>(/* ... */)</a:t>
            </a:r>
          </a:p>
          <a:p>
            <a:pPr marL="0" indent="0">
              <a:buNone/>
            </a:pPr>
            <a:r>
              <a:rPr lang="nb-NO" sz="1200" dirty="0" err="1"/>
              <a:t>app.directive</a:t>
            </a:r>
            <a:r>
              <a:rPr lang="nb-NO" sz="1200" dirty="0"/>
              <a:t>(/* ... */)</a:t>
            </a:r>
          </a:p>
        </p:txBody>
      </p:sp>
    </p:spTree>
    <p:extLst>
      <p:ext uri="{BB962C8B-B14F-4D97-AF65-F5344CB8AC3E}">
        <p14:creationId xmlns:p14="http://schemas.microsoft.com/office/powerpoint/2010/main" val="835563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A95584F-D6E1-48C5-B5DC-12325C7E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Filter </a:t>
            </a:r>
            <a:r>
              <a:rPr lang="nb-NO" dirty="0" err="1"/>
              <a:t>removed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BBE364D-68E9-49E0-9CD6-C6A97B117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en-US" sz="1800" dirty="0" err="1">
                <a:hlinkClick r:id="rId2"/>
              </a:rPr>
              <a:t>ESNext</a:t>
            </a:r>
            <a:r>
              <a:rPr lang="en-US" sz="1800" dirty="0">
                <a:hlinkClick r:id="rId2"/>
              </a:rPr>
              <a:t> Proposal: The Pipeline Operator</a:t>
            </a:r>
            <a:endParaRPr lang="nb-NO" sz="1800" dirty="0"/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ECFE3E7D-8170-4E0F-AB20-C8ACE1AB8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21907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26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D90A8D5-6593-4B1F-A593-B751A56C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What’s</a:t>
            </a:r>
            <a:r>
              <a:rPr lang="nb-NO" dirty="0"/>
              <a:t> </a:t>
            </a:r>
            <a:r>
              <a:rPr lang="nb-NO" dirty="0" err="1"/>
              <a:t>Left</a:t>
            </a:r>
            <a:r>
              <a:rPr lang="nb-NO" dirty="0"/>
              <a:t>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1C4E496-66A3-401B-B485-48F3E215A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Docs &amp; Migration Tools / Guides</a:t>
            </a:r>
          </a:p>
          <a:p>
            <a:r>
              <a:rPr lang="nb-NO" dirty="0" err="1"/>
              <a:t>Router</a:t>
            </a:r>
            <a:endParaRPr lang="nb-NO" dirty="0"/>
          </a:p>
          <a:p>
            <a:r>
              <a:rPr lang="nb-NO" dirty="0" err="1"/>
              <a:t>Vuex</a:t>
            </a:r>
            <a:endParaRPr lang="nb-NO" dirty="0"/>
          </a:p>
          <a:p>
            <a:r>
              <a:rPr lang="nb-NO" dirty="0"/>
              <a:t>CLI</a:t>
            </a:r>
          </a:p>
          <a:p>
            <a:r>
              <a:rPr lang="nb-NO" dirty="0" err="1"/>
              <a:t>DevTools</a:t>
            </a:r>
            <a:endParaRPr lang="nb-NO" dirty="0"/>
          </a:p>
          <a:p>
            <a:r>
              <a:rPr lang="nb-NO" dirty="0"/>
              <a:t>IE11 </a:t>
            </a:r>
            <a:r>
              <a:rPr lang="nb-NO" dirty="0" err="1"/>
              <a:t>Compataibility</a:t>
            </a:r>
            <a:r>
              <a:rPr lang="nb-NO" dirty="0"/>
              <a:t> </a:t>
            </a:r>
            <a:r>
              <a:rPr lang="nb-NO" dirty="0" err="1"/>
              <a:t>build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4212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CDC79E8-220D-4467-8682-93D014DFB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What’s</a:t>
            </a:r>
            <a:r>
              <a:rPr lang="nb-NO" dirty="0"/>
              <a:t> happening?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63E07E8-55A2-46B8-A173-0D6569650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Show </a:t>
            </a:r>
            <a:r>
              <a:rPr lang="nb-NO" dirty="0" err="1"/>
              <a:t>some</a:t>
            </a:r>
            <a:r>
              <a:rPr lang="nb-NO" dirty="0"/>
              <a:t> websites</a:t>
            </a:r>
          </a:p>
        </p:txBody>
      </p:sp>
      <p:sp>
        <p:nvSpPr>
          <p:cNvPr id="4" name="Pil: venstre og høyre 3">
            <a:extLst>
              <a:ext uri="{FF2B5EF4-FFF2-40B4-BE49-F238E27FC236}">
                <a16:creationId xmlns:a16="http://schemas.microsoft.com/office/drawing/2014/main" id="{CB2EDAB6-A216-4401-984C-78E8B2123829}"/>
              </a:ext>
            </a:extLst>
          </p:cNvPr>
          <p:cNvSpPr/>
          <p:nvPr/>
        </p:nvSpPr>
        <p:spPr>
          <a:xfrm>
            <a:off x="838199" y="5276675"/>
            <a:ext cx="10738607" cy="83889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4098" name="Picture 2" descr="Istanbul, Turkey - October 06: The Istanbul Grand Bazaar Is The ...">
            <a:extLst>
              <a:ext uri="{FF2B5EF4-FFF2-40B4-BE49-F238E27FC236}">
                <a16:creationId xmlns:a16="http://schemas.microsoft.com/office/drawing/2014/main" id="{3F99622F-BDBF-4A35-983D-E6F160CBF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07" y="4358081"/>
            <a:ext cx="1377466" cy="91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EE53A491-7AFF-45E3-89B8-E2DEB7489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635" y="4274360"/>
            <a:ext cx="1247166" cy="1098620"/>
          </a:xfrm>
          <a:prstGeom prst="rect">
            <a:avLst/>
          </a:prstGeo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60C5A4D3-3C83-4340-AD3E-A59BA1DDB3B7}"/>
              </a:ext>
            </a:extLst>
          </p:cNvPr>
          <p:cNvSpPr txBox="1"/>
          <p:nvPr/>
        </p:nvSpPr>
        <p:spPr>
          <a:xfrm>
            <a:off x="528506" y="3858936"/>
            <a:ext cx="11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Bazaar</a:t>
            </a:r>
            <a:endParaRPr lang="nb-NO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E9655220-B0EF-4CBD-A819-64B8C524F2E3}"/>
              </a:ext>
            </a:extLst>
          </p:cNvPr>
          <p:cNvSpPr txBox="1"/>
          <p:nvPr/>
        </p:nvSpPr>
        <p:spPr>
          <a:xfrm>
            <a:off x="10184459" y="3884211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Cathedral</a:t>
            </a:r>
            <a:endParaRPr lang="nb-NO" dirty="0"/>
          </a:p>
        </p:txBody>
      </p:sp>
      <p:pic>
        <p:nvPicPr>
          <p:cNvPr id="11" name="Grafikk 10">
            <a:extLst>
              <a:ext uri="{FF2B5EF4-FFF2-40B4-BE49-F238E27FC236}">
                <a16:creationId xmlns:a16="http://schemas.microsoft.com/office/drawing/2014/main" id="{1E5B5F29-58E5-4EEC-B017-552BE8E2B7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55311" y="5950439"/>
            <a:ext cx="842054" cy="749286"/>
          </a:xfrm>
          <a:prstGeom prst="rect">
            <a:avLst/>
          </a:prstGeom>
        </p:spPr>
      </p:pic>
      <p:pic>
        <p:nvPicPr>
          <p:cNvPr id="4104" name="Picture 8" descr="Angular (web framework) - Wikipedia">
            <a:extLst>
              <a:ext uri="{FF2B5EF4-FFF2-40B4-BE49-F238E27FC236}">
                <a16:creationId xmlns:a16="http://schemas.microsoft.com/office/drawing/2014/main" id="{77B5172D-1788-4281-BEA9-68961F390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635" y="5801586"/>
            <a:ext cx="1046992" cy="104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k 12">
            <a:extLst>
              <a:ext uri="{FF2B5EF4-FFF2-40B4-BE49-F238E27FC236}">
                <a16:creationId xmlns:a16="http://schemas.microsoft.com/office/drawing/2014/main" id="{1B81FA05-8DEA-426C-8A68-4F02B17DB7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37900" y="5763520"/>
            <a:ext cx="1029050" cy="88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5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646F59D-6351-4958-A5CB-D38A66D09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Optimization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EF384C8-5249-40A5-B305-A7AA4CDFD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Optimized</a:t>
            </a:r>
            <a:r>
              <a:rPr lang="nb-NO" dirty="0"/>
              <a:t> Rendering</a:t>
            </a:r>
          </a:p>
          <a:p>
            <a:pPr lvl="1"/>
            <a:r>
              <a:rPr lang="nb-NO" u="sng" dirty="0"/>
              <a:t>Show </a:t>
            </a:r>
            <a:r>
              <a:rPr lang="nb-NO" u="sng" dirty="0" err="1"/>
              <a:t>spreadsheet</a:t>
            </a:r>
            <a:endParaRPr lang="nb-NO" u="sng" dirty="0"/>
          </a:p>
          <a:p>
            <a:pPr lvl="1"/>
            <a:r>
              <a:rPr lang="nb-NO" u="sng" dirty="0" err="1">
                <a:hlinkClick r:id="rId2"/>
              </a:rPr>
              <a:t>Template</a:t>
            </a:r>
            <a:r>
              <a:rPr lang="nb-NO" u="sng" dirty="0">
                <a:hlinkClick r:id="rId2"/>
              </a:rPr>
              <a:t> </a:t>
            </a:r>
            <a:r>
              <a:rPr lang="nb-NO" u="sng" dirty="0" err="1">
                <a:hlinkClick r:id="rId2"/>
              </a:rPr>
              <a:t>explorer</a:t>
            </a:r>
            <a:endParaRPr lang="nb-NO" u="sng" dirty="0"/>
          </a:p>
          <a:p>
            <a:r>
              <a:rPr lang="nb-NO" dirty="0"/>
              <a:t>Full </a:t>
            </a:r>
            <a:r>
              <a:rPr lang="nb-NO" dirty="0" err="1"/>
              <a:t>source</a:t>
            </a:r>
            <a:r>
              <a:rPr lang="nb-NO" dirty="0"/>
              <a:t> </a:t>
            </a:r>
            <a:r>
              <a:rPr lang="nb-NO" dirty="0" err="1"/>
              <a:t>map</a:t>
            </a:r>
            <a:r>
              <a:rPr lang="nb-NO" dirty="0"/>
              <a:t> support</a:t>
            </a:r>
          </a:p>
          <a:p>
            <a:r>
              <a:rPr lang="nb-NO" dirty="0" err="1"/>
              <a:t>Static</a:t>
            </a:r>
            <a:r>
              <a:rPr lang="nb-NO" dirty="0"/>
              <a:t> </a:t>
            </a:r>
            <a:r>
              <a:rPr lang="nb-NO" dirty="0" err="1"/>
              <a:t>tree</a:t>
            </a:r>
            <a:r>
              <a:rPr lang="nb-NO" dirty="0"/>
              <a:t> </a:t>
            </a:r>
            <a:r>
              <a:rPr lang="nb-NO" dirty="0" err="1"/>
              <a:t>hoisting</a:t>
            </a:r>
            <a:endParaRPr lang="nb-NO" dirty="0"/>
          </a:p>
          <a:p>
            <a:pPr lvl="1"/>
            <a:r>
              <a:rPr lang="nb-NO" dirty="0"/>
              <a:t>Better at </a:t>
            </a:r>
            <a:r>
              <a:rPr lang="nb-NO" dirty="0" err="1"/>
              <a:t>reusing</a:t>
            </a:r>
            <a:r>
              <a:rPr lang="nb-NO" dirty="0"/>
              <a:t> </a:t>
            </a:r>
            <a:r>
              <a:rPr lang="nb-NO" dirty="0" err="1"/>
              <a:t>static</a:t>
            </a:r>
            <a:r>
              <a:rPr lang="nb-NO" dirty="0"/>
              <a:t> DOM elements</a:t>
            </a:r>
          </a:p>
          <a:p>
            <a:r>
              <a:rPr lang="nb-NO" dirty="0" err="1"/>
              <a:t>Tree</a:t>
            </a:r>
            <a:r>
              <a:rPr lang="nb-NO" dirty="0"/>
              <a:t> shaking</a:t>
            </a:r>
          </a:p>
          <a:p>
            <a:pPr lvl="1"/>
            <a:r>
              <a:rPr lang="nb-NO" dirty="0" err="1"/>
              <a:t>dead</a:t>
            </a:r>
            <a:r>
              <a:rPr lang="nb-NO" dirty="0"/>
              <a:t> </a:t>
            </a:r>
            <a:r>
              <a:rPr lang="nb-NO" dirty="0" err="1"/>
              <a:t>code</a:t>
            </a:r>
            <a:r>
              <a:rPr lang="nb-NO" dirty="0"/>
              <a:t> </a:t>
            </a:r>
            <a:r>
              <a:rPr lang="nb-NO" dirty="0" err="1"/>
              <a:t>elimination</a:t>
            </a:r>
            <a:endParaRPr lang="nb-NO" dirty="0"/>
          </a:p>
          <a:p>
            <a:pPr lvl="1"/>
            <a:r>
              <a:rPr lang="nb-NO" dirty="0"/>
              <a:t>Import {</a:t>
            </a:r>
            <a:r>
              <a:rPr lang="nb-NO" dirty="0" err="1"/>
              <a:t>computed</a:t>
            </a:r>
            <a:r>
              <a:rPr lang="nb-NO" dirty="0"/>
              <a:t>} from ‘</a:t>
            </a:r>
            <a:r>
              <a:rPr lang="nb-NO" dirty="0" err="1"/>
              <a:t>vue</a:t>
            </a:r>
            <a:r>
              <a:rPr lang="nb-NO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57470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3362A51-B7F4-4088-8B46-E40BE5B6B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Improvements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2FD0E18-BBF7-43A1-9AD3-8C746D3B8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TypeScript</a:t>
            </a:r>
            <a:endParaRPr lang="nb-NO" dirty="0"/>
          </a:p>
          <a:p>
            <a:r>
              <a:rPr lang="nb-NO" dirty="0"/>
              <a:t>Full </a:t>
            </a:r>
            <a:r>
              <a:rPr lang="nb-NO" dirty="0" err="1"/>
              <a:t>source</a:t>
            </a:r>
            <a:r>
              <a:rPr lang="nb-NO" dirty="0"/>
              <a:t> </a:t>
            </a:r>
            <a:r>
              <a:rPr lang="nb-NO" dirty="0" err="1"/>
              <a:t>map</a:t>
            </a:r>
            <a:endParaRPr lang="nb-NO" dirty="0"/>
          </a:p>
          <a:p>
            <a:r>
              <a:rPr lang="nb-NO" dirty="0" err="1"/>
              <a:t>RFCs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92460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5C6FFD4-2249-44C2-B06D-5343473F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Changes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BB6CB2D-FD0B-45EF-A224-A6DB780D2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Next</a:t>
            </a:r>
            <a:r>
              <a:rPr lang="nb-NO" dirty="0"/>
              <a:t> slides</a:t>
            </a:r>
          </a:p>
        </p:txBody>
      </p:sp>
    </p:spTree>
    <p:extLst>
      <p:ext uri="{BB962C8B-B14F-4D97-AF65-F5344CB8AC3E}">
        <p14:creationId xmlns:p14="http://schemas.microsoft.com/office/powerpoint/2010/main" val="62282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3A8962F-4860-4C1C-987B-1C84DA50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Composition</a:t>
            </a:r>
            <a:r>
              <a:rPr lang="nb-NO" dirty="0"/>
              <a:t> API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EBFC675-5131-4BD4-AC36-224B4C0C9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64503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9FB6DB1-F781-4862-A6DE-4168AFF2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122" name="Picture 2" descr="file explorer (comparison)">
            <a:extLst>
              <a:ext uri="{FF2B5EF4-FFF2-40B4-BE49-F238E27FC236}">
                <a16:creationId xmlns:a16="http://schemas.microsoft.com/office/drawing/2014/main" id="{46EC7BCD-A1AE-46C8-B863-BA2E576781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414" y="-103019"/>
            <a:ext cx="7058154" cy="706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286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BD1C28-1CAE-4668-BAA6-E94A35777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462C44E-DEF9-4EF2-BA67-0E13376DC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8FF71C0-A321-423F-B357-1224628E2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3113"/>
            <a:ext cx="12192000" cy="531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BC54F9EE-1E9F-417C-84AB-C58DBA2C9D03}"/>
              </a:ext>
            </a:extLst>
          </p:cNvPr>
          <p:cNvSpPr txBox="1"/>
          <p:nvPr/>
        </p:nvSpPr>
        <p:spPr>
          <a:xfrm>
            <a:off x="9336947" y="6333688"/>
            <a:ext cx="251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>
                <a:hlinkClick r:id="rId3"/>
              </a:rPr>
              <a:t>Tweet</a:t>
            </a:r>
            <a:r>
              <a:rPr lang="nb-NO" dirty="0"/>
              <a:t> @</a:t>
            </a:r>
            <a:r>
              <a:rPr lang="nb-NO" dirty="0" err="1"/>
              <a:t>youyuxi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62522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3A8962F-4860-4C1C-987B-1C84DA50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Fragment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EBFC675-5131-4BD4-AC36-224B4C0C9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1871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160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Office-tema</vt:lpstr>
      <vt:lpstr>🖖Vue 3🖖</vt:lpstr>
      <vt:lpstr>What’s happening?</vt:lpstr>
      <vt:lpstr>Optimization</vt:lpstr>
      <vt:lpstr>Improvements</vt:lpstr>
      <vt:lpstr>Changes</vt:lpstr>
      <vt:lpstr>Composition API</vt:lpstr>
      <vt:lpstr>PowerPoint-presentasjon</vt:lpstr>
      <vt:lpstr>PowerPoint-presentasjon</vt:lpstr>
      <vt:lpstr>Fragment</vt:lpstr>
      <vt:lpstr>Suspense</vt:lpstr>
      <vt:lpstr>Portal</vt:lpstr>
      <vt:lpstr>Multiple v-model</vt:lpstr>
      <vt:lpstr>Transitions: v-enter-from</vt:lpstr>
      <vt:lpstr>Global API change</vt:lpstr>
      <vt:lpstr>Filter removed</vt:lpstr>
      <vt:lpstr>What’s Left?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🖖Vue 3🖖</dc:title>
  <dc:creator>Gaute Meek Olsen</dc:creator>
  <cp:lastModifiedBy>Gaute Meek Olsen</cp:lastModifiedBy>
  <cp:revision>10</cp:revision>
  <dcterms:created xsi:type="dcterms:W3CDTF">2020-04-01T18:45:56Z</dcterms:created>
  <dcterms:modified xsi:type="dcterms:W3CDTF">2020-04-01T22:21:52Z</dcterms:modified>
</cp:coreProperties>
</file>