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6858000" cy="9144000"/>
  <p:embeddedFontLst>
    <p:embeddedFont>
      <p:font typeface="PT Sans"/>
      <p:regular r:id="rId11"/>
      <p:bold r:id="rId12"/>
      <p:italic r:id="rId13"/>
      <p:boldItalic r:id="rId14"/>
    </p:embeddedFont>
    <p:embeddedFont>
      <p:font typeface="Exo"/>
      <p:regular r:id="rId15"/>
      <p:bold r:id="rId16"/>
      <p:italic r:id="rId17"/>
      <p:boldItalic r:id="rId18"/>
    </p:embeddedFont>
    <p:embeddedFont>
      <p:font typeface="Exo ExtraBold"/>
      <p:bold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xoExtraBold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PTSans-regular.fntdata"/><Relationship Id="rId10" Type="http://schemas.openxmlformats.org/officeDocument/2006/relationships/slide" Target="slides/slide6.xml"/><Relationship Id="rId13" Type="http://schemas.openxmlformats.org/officeDocument/2006/relationships/font" Target="fonts/PTSans-italic.fntdata"/><Relationship Id="rId12" Type="http://schemas.openxmlformats.org/officeDocument/2006/relationships/font" Target="fonts/PTSans-bold.fntdata"/><Relationship Id="rId15" Type="http://schemas.openxmlformats.org/officeDocument/2006/relationships/font" Target="fonts/Exo-regular.fntdata"/><Relationship Id="rId14" Type="http://schemas.openxmlformats.org/officeDocument/2006/relationships/font" Target="fonts/PTSans-boldItalic.fntdata"/><Relationship Id="rId17" Type="http://schemas.openxmlformats.org/officeDocument/2006/relationships/font" Target="fonts/Exo-italic.fntdata"/><Relationship Id="rId16" Type="http://schemas.openxmlformats.org/officeDocument/2006/relationships/font" Target="fonts/Exo-bold.fntdata"/><Relationship Id="rId19" Type="http://schemas.openxmlformats.org/officeDocument/2006/relationships/font" Target="fonts/ExoExtraBold-bold.fntdata"/><Relationship Id="rId18" Type="http://schemas.openxmlformats.org/officeDocument/2006/relationships/font" Target="fonts/Exo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9" name="Shape 2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0" name="Google Shape;265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1" name="Google Shape;265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5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gf11272de0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7" name="Google Shape;2707;gf11272de0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0" name="Shape 2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1" name="Google Shape;2721;gf11272de0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2" name="Google Shape;2722;gf11272de0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4" name="Shape 2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5" name="Google Shape;2745;g2f889cc0ef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6" name="Google Shape;2746;g2f889cc0ef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8" name="Shape 2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9" name="Google Shape;2769;g2f8a433b76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0" name="Google Shape;2770;g2f8a433b76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1" name="Shape 2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2" name="Google Shape;2782;gedfa3e31c0_2_203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3" name="Google Shape;2783;gedfa3e31c0_2_203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8" name="Google Shape;48;p2"/>
          <p:cNvSpPr txBox="1"/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rotWithShape="0" algn="bl">
              <a:schemeClr val="accent2">
                <a:alpha val="3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9" name="Google Shape;49;p2"/>
          <p:cNvSpPr txBox="1"/>
          <p:nvPr>
            <p:ph idx="1" type="subTitle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1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784" name="Google Shape;784;p1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1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1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1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1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1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2" name="Google Shape;822;p11"/>
          <p:cNvSpPr txBox="1"/>
          <p:nvPr>
            <p:ph hasCustomPrompt="1" type="title"/>
          </p:nvPr>
        </p:nvSpPr>
        <p:spPr>
          <a:xfrm>
            <a:off x="713100" y="1328587"/>
            <a:ext cx="7717800" cy="16716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23" name="Google Shape;823;p11"/>
          <p:cNvSpPr txBox="1"/>
          <p:nvPr>
            <p:ph idx="1" type="subTitle"/>
          </p:nvPr>
        </p:nvSpPr>
        <p:spPr>
          <a:xfrm>
            <a:off x="2037000" y="3075825"/>
            <a:ext cx="5070000" cy="33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24" name="Google Shape;824;p11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5" name="Google Shape;825;p11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826" name="Google Shape;826;p1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7" name="Google Shape;827;p1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1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1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1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1" name="Google Shape;831;p11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832" name="Google Shape;832;p1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1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1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7" name="Google Shape;837;p11"/>
          <p:cNvSpPr/>
          <p:nvPr/>
        </p:nvSpPr>
        <p:spPr>
          <a:xfrm>
            <a:off x="-1414555" y="33380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11"/>
          <p:cNvSpPr/>
          <p:nvPr/>
        </p:nvSpPr>
        <p:spPr>
          <a:xfrm>
            <a:off x="-1111455" y="30587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9" name="Google Shape;839;p11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840" name="Google Shape;840;p1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1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1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3" name="Google Shape;843;p11"/>
          <p:cNvGrpSpPr/>
          <p:nvPr/>
        </p:nvGrpSpPr>
        <p:grpSpPr>
          <a:xfrm flipH="1" rot="-5400000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844" name="Google Shape;844;p1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11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11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1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1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0" name="Google Shape;850;p11"/>
          <p:cNvSpPr/>
          <p:nvPr/>
        </p:nvSpPr>
        <p:spPr>
          <a:xfrm rot="5400000">
            <a:off x="5457595" y="-4919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11"/>
          <p:cNvSpPr/>
          <p:nvPr/>
        </p:nvSpPr>
        <p:spPr>
          <a:xfrm rot="5400000">
            <a:off x="5736895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11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11"/>
          <p:cNvSpPr/>
          <p:nvPr/>
        </p:nvSpPr>
        <p:spPr>
          <a:xfrm rot="5400000">
            <a:off x="8208386" y="420378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11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5" name="Google Shape;855;p11"/>
          <p:cNvGrpSpPr/>
          <p:nvPr/>
        </p:nvGrpSpPr>
        <p:grpSpPr>
          <a:xfrm>
            <a:off x="7965207" y="312162"/>
            <a:ext cx="1520982" cy="302065"/>
            <a:chOff x="5642557" y="-150670"/>
            <a:chExt cx="1520982" cy="302065"/>
          </a:xfrm>
        </p:grpSpPr>
        <p:sp>
          <p:nvSpPr>
            <p:cNvPr id="856" name="Google Shape;856;p1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1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1" name="Google Shape;861;p11"/>
          <p:cNvGrpSpPr/>
          <p:nvPr/>
        </p:nvGrpSpPr>
        <p:grpSpPr>
          <a:xfrm>
            <a:off x="8495989" y="3241228"/>
            <a:ext cx="883262" cy="242091"/>
            <a:chOff x="2300350" y="2601250"/>
            <a:chExt cx="2275275" cy="623625"/>
          </a:xfrm>
        </p:grpSpPr>
        <p:sp>
          <p:nvSpPr>
            <p:cNvPr id="862" name="Google Shape;862;p1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8" name="Google Shape;868;p11"/>
          <p:cNvGrpSpPr/>
          <p:nvPr/>
        </p:nvGrpSpPr>
        <p:grpSpPr>
          <a:xfrm>
            <a:off x="8267392" y="1860741"/>
            <a:ext cx="1105976" cy="133969"/>
            <a:chOff x="8183182" y="663852"/>
            <a:chExt cx="1475028" cy="178673"/>
          </a:xfrm>
        </p:grpSpPr>
        <p:grpSp>
          <p:nvGrpSpPr>
            <p:cNvPr id="869" name="Google Shape;869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870" name="Google Shape;870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0" name="Google Shape;880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881" name="Google Shape;881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1" name="Google Shape;891;p11"/>
          <p:cNvGrpSpPr/>
          <p:nvPr/>
        </p:nvGrpSpPr>
        <p:grpSpPr>
          <a:xfrm>
            <a:off x="5447301" y="4536119"/>
            <a:ext cx="1252897" cy="51000"/>
            <a:chOff x="2915381" y="4104819"/>
            <a:chExt cx="1252897" cy="51000"/>
          </a:xfrm>
        </p:grpSpPr>
        <p:sp>
          <p:nvSpPr>
            <p:cNvPr id="892" name="Google Shape;892;p11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1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1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1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11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1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1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1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11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11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1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1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1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1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6" name="Google Shape;906;p11"/>
          <p:cNvGrpSpPr/>
          <p:nvPr/>
        </p:nvGrpSpPr>
        <p:grpSpPr>
          <a:xfrm>
            <a:off x="-235013" y="829744"/>
            <a:ext cx="1105976" cy="133969"/>
            <a:chOff x="8183182" y="663852"/>
            <a:chExt cx="1475028" cy="178673"/>
          </a:xfrm>
        </p:grpSpPr>
        <p:grpSp>
          <p:nvGrpSpPr>
            <p:cNvPr id="907" name="Google Shape;907;p11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8" name="Google Shape;908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8" name="Google Shape;918;p11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919" name="Google Shape;919;p11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11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11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11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11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11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11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11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1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1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1" name="Google Shape;931;p1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932" name="Google Shape;932;p1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1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1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1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1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1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1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1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1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1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1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1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1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3" name="Google Shape;963;p1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70" name="Google Shape;970;p1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971" name="Google Shape;971;p13"/>
          <p:cNvSpPr txBox="1"/>
          <p:nvPr>
            <p:ph idx="2" type="title"/>
          </p:nvPr>
        </p:nvSpPr>
        <p:spPr>
          <a:xfrm>
            <a:off x="776550" y="1982455"/>
            <a:ext cx="22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2" name="Google Shape;972;p13"/>
          <p:cNvSpPr txBox="1"/>
          <p:nvPr>
            <p:ph idx="1" type="subTitle"/>
          </p:nvPr>
        </p:nvSpPr>
        <p:spPr>
          <a:xfrm>
            <a:off x="776550" y="2391054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3" name="Google Shape;973;p13"/>
          <p:cNvSpPr txBox="1"/>
          <p:nvPr>
            <p:ph hasCustomPrompt="1" idx="3" type="title"/>
          </p:nvPr>
        </p:nvSpPr>
        <p:spPr>
          <a:xfrm>
            <a:off x="776550" y="1345282"/>
            <a:ext cx="22335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4" name="Google Shape;974;p13"/>
          <p:cNvSpPr txBox="1"/>
          <p:nvPr>
            <p:ph idx="4" type="title"/>
          </p:nvPr>
        </p:nvSpPr>
        <p:spPr>
          <a:xfrm>
            <a:off x="3471150" y="198245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5" name="Google Shape;975;p13"/>
          <p:cNvSpPr txBox="1"/>
          <p:nvPr>
            <p:ph idx="5" type="subTitle"/>
          </p:nvPr>
        </p:nvSpPr>
        <p:spPr>
          <a:xfrm>
            <a:off x="3471150" y="239105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6" name="Google Shape;976;p13"/>
          <p:cNvSpPr txBox="1"/>
          <p:nvPr>
            <p:ph hasCustomPrompt="1" idx="6" type="title"/>
          </p:nvPr>
        </p:nvSpPr>
        <p:spPr>
          <a:xfrm>
            <a:off x="3471150" y="1345282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7" name="Google Shape;977;p13"/>
          <p:cNvSpPr txBox="1"/>
          <p:nvPr>
            <p:ph idx="7" type="title"/>
          </p:nvPr>
        </p:nvSpPr>
        <p:spPr>
          <a:xfrm>
            <a:off x="6149850" y="198245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78" name="Google Shape;978;p13"/>
          <p:cNvSpPr txBox="1"/>
          <p:nvPr>
            <p:ph idx="8" type="subTitle"/>
          </p:nvPr>
        </p:nvSpPr>
        <p:spPr>
          <a:xfrm>
            <a:off x="6149850" y="239105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9" name="Google Shape;979;p13"/>
          <p:cNvSpPr txBox="1"/>
          <p:nvPr>
            <p:ph hasCustomPrompt="1" idx="9" type="title"/>
          </p:nvPr>
        </p:nvSpPr>
        <p:spPr>
          <a:xfrm>
            <a:off x="6149850" y="1345282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0" name="Google Shape;980;p13"/>
          <p:cNvSpPr txBox="1"/>
          <p:nvPr>
            <p:ph idx="13" type="title"/>
          </p:nvPr>
        </p:nvSpPr>
        <p:spPr>
          <a:xfrm>
            <a:off x="776550" y="3617845"/>
            <a:ext cx="22335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1" name="Google Shape;981;p13"/>
          <p:cNvSpPr txBox="1"/>
          <p:nvPr>
            <p:ph idx="14" type="subTitle"/>
          </p:nvPr>
        </p:nvSpPr>
        <p:spPr>
          <a:xfrm>
            <a:off x="776550" y="4026444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2" name="Google Shape;982;p13"/>
          <p:cNvSpPr txBox="1"/>
          <p:nvPr>
            <p:ph hasCustomPrompt="1" idx="15" type="title"/>
          </p:nvPr>
        </p:nvSpPr>
        <p:spPr>
          <a:xfrm>
            <a:off x="776550" y="2980641"/>
            <a:ext cx="22335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3" name="Google Shape;983;p13"/>
          <p:cNvSpPr txBox="1"/>
          <p:nvPr>
            <p:ph idx="16" type="title"/>
          </p:nvPr>
        </p:nvSpPr>
        <p:spPr>
          <a:xfrm>
            <a:off x="3471150" y="361784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4" name="Google Shape;984;p13"/>
          <p:cNvSpPr txBox="1"/>
          <p:nvPr>
            <p:ph idx="17" type="subTitle"/>
          </p:nvPr>
        </p:nvSpPr>
        <p:spPr>
          <a:xfrm>
            <a:off x="3471150" y="402644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5" name="Google Shape;985;p13"/>
          <p:cNvSpPr txBox="1"/>
          <p:nvPr>
            <p:ph hasCustomPrompt="1" idx="18" type="title"/>
          </p:nvPr>
        </p:nvSpPr>
        <p:spPr>
          <a:xfrm>
            <a:off x="3471150" y="2980641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6" name="Google Shape;986;p13"/>
          <p:cNvSpPr txBox="1"/>
          <p:nvPr>
            <p:ph idx="19" type="title"/>
          </p:nvPr>
        </p:nvSpPr>
        <p:spPr>
          <a:xfrm>
            <a:off x="6149850" y="3617845"/>
            <a:ext cx="2201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87" name="Google Shape;987;p13"/>
          <p:cNvSpPr txBox="1"/>
          <p:nvPr>
            <p:ph idx="20" type="subTitle"/>
          </p:nvPr>
        </p:nvSpPr>
        <p:spPr>
          <a:xfrm>
            <a:off x="6149850" y="4026444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8" name="Google Shape;988;p13"/>
          <p:cNvSpPr txBox="1"/>
          <p:nvPr>
            <p:ph hasCustomPrompt="1" idx="21" type="title"/>
          </p:nvPr>
        </p:nvSpPr>
        <p:spPr>
          <a:xfrm>
            <a:off x="6149850" y="2980641"/>
            <a:ext cx="2201700" cy="484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989" name="Google Shape;989;p13"/>
          <p:cNvGrpSpPr/>
          <p:nvPr/>
        </p:nvGrpSpPr>
        <p:grpSpPr>
          <a:xfrm rot="5400000">
            <a:off x="8381450" y="4569182"/>
            <a:ext cx="98902" cy="553090"/>
            <a:chOff x="4898850" y="4820550"/>
            <a:chExt cx="98902" cy="553090"/>
          </a:xfrm>
        </p:grpSpPr>
        <p:sp>
          <p:nvSpPr>
            <p:cNvPr id="990" name="Google Shape;990;p1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1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1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1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1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5" name="Google Shape;995;p13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96" name="Google Shape;996;p13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997" name="Google Shape;997;p1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1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1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1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1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1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03" name="Google Shape;1003;p13"/>
          <p:cNvSpPr/>
          <p:nvPr/>
        </p:nvSpPr>
        <p:spPr>
          <a:xfrm flipH="1" rot="5400000">
            <a:off x="8216276" y="-33530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04" name="Google Shape;1004;p13"/>
          <p:cNvGrpSpPr/>
          <p:nvPr/>
        </p:nvGrpSpPr>
        <p:grpSpPr>
          <a:xfrm>
            <a:off x="-256008" y="4796266"/>
            <a:ext cx="1105976" cy="133969"/>
            <a:chOff x="8183182" y="663852"/>
            <a:chExt cx="1475028" cy="178673"/>
          </a:xfrm>
        </p:grpSpPr>
        <p:grpSp>
          <p:nvGrpSpPr>
            <p:cNvPr id="1005" name="Google Shape;1005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06" name="Google Shape;1006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6" name="Google Shape;1016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7" name="Google Shape;1017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27" name="Google Shape;1027;p13"/>
          <p:cNvGrpSpPr/>
          <p:nvPr/>
        </p:nvGrpSpPr>
        <p:grpSpPr>
          <a:xfrm>
            <a:off x="8290084" y="239916"/>
            <a:ext cx="1105976" cy="133969"/>
            <a:chOff x="8183182" y="663852"/>
            <a:chExt cx="1475028" cy="178673"/>
          </a:xfrm>
        </p:grpSpPr>
        <p:grpSp>
          <p:nvGrpSpPr>
            <p:cNvPr id="1028" name="Google Shape;1028;p1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029" name="Google Shape;1029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9" name="Google Shape;1039;p1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40" name="Google Shape;1040;p1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1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1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1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1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1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1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1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1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1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50" name="Google Shape;1050;p13"/>
          <p:cNvGrpSpPr/>
          <p:nvPr/>
        </p:nvGrpSpPr>
        <p:grpSpPr>
          <a:xfrm rot="5400000">
            <a:off x="8428614" y="2891627"/>
            <a:ext cx="883262" cy="242091"/>
            <a:chOff x="2300350" y="2601250"/>
            <a:chExt cx="2275275" cy="623625"/>
          </a:xfrm>
        </p:grpSpPr>
        <p:sp>
          <p:nvSpPr>
            <p:cNvPr id="1051" name="Google Shape;1051;p1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1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1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1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1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1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7" name="Google Shape;1057;p13"/>
          <p:cNvGrpSpPr/>
          <p:nvPr/>
        </p:nvGrpSpPr>
        <p:grpSpPr>
          <a:xfrm>
            <a:off x="1634157" y="-107958"/>
            <a:ext cx="1520982" cy="302065"/>
            <a:chOff x="5642557" y="-150670"/>
            <a:chExt cx="1520982" cy="302065"/>
          </a:xfrm>
        </p:grpSpPr>
        <p:sp>
          <p:nvSpPr>
            <p:cNvPr id="1058" name="Google Shape;1058;p1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1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1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1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1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3"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4" name="Google Shape;1064;p1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65" name="Google Shape;1065;p1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1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1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1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1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1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1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1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1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1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1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1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1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1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1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1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1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1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1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1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1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1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1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1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1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1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1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1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1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1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1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1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1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1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3" name="Google Shape;1103;p14"/>
          <p:cNvSpPr txBox="1"/>
          <p:nvPr>
            <p:ph type="title"/>
          </p:nvPr>
        </p:nvSpPr>
        <p:spPr>
          <a:xfrm>
            <a:off x="1858000" y="3253511"/>
            <a:ext cx="5428800" cy="4344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04" name="Google Shape;1104;p14"/>
          <p:cNvSpPr txBox="1"/>
          <p:nvPr>
            <p:ph idx="1" type="subTitle"/>
          </p:nvPr>
        </p:nvSpPr>
        <p:spPr>
          <a:xfrm>
            <a:off x="2262900" y="1459638"/>
            <a:ext cx="4618200" cy="167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105" name="Google Shape;1105;p14"/>
          <p:cNvSpPr/>
          <p:nvPr/>
        </p:nvSpPr>
        <p:spPr>
          <a:xfrm flipH="1" rot="-5400000">
            <a:off x="348818" y="420789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06" name="Google Shape;1106;p14"/>
          <p:cNvGrpSpPr/>
          <p:nvPr/>
        </p:nvGrpSpPr>
        <p:grpSpPr>
          <a:xfrm rot="-5400000">
            <a:off x="6107446" y="30626"/>
            <a:ext cx="1823016" cy="296643"/>
            <a:chOff x="7857346" y="3902355"/>
            <a:chExt cx="1823016" cy="296643"/>
          </a:xfrm>
        </p:grpSpPr>
        <p:sp>
          <p:nvSpPr>
            <p:cNvPr id="1107" name="Google Shape;1107;p1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14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14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1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1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14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3" name="Google Shape;1113;p14"/>
          <p:cNvSpPr/>
          <p:nvPr/>
        </p:nvSpPr>
        <p:spPr>
          <a:xfrm flipH="1">
            <a:off x="8088870" y="21452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4" name="Google Shape;1114;p14"/>
          <p:cNvGrpSpPr/>
          <p:nvPr/>
        </p:nvGrpSpPr>
        <p:grpSpPr>
          <a:xfrm>
            <a:off x="8658746" y="2958680"/>
            <a:ext cx="1823016" cy="196994"/>
            <a:chOff x="7857346" y="4002005"/>
            <a:chExt cx="1823016" cy="196994"/>
          </a:xfrm>
        </p:grpSpPr>
        <p:sp>
          <p:nvSpPr>
            <p:cNvPr id="1115" name="Google Shape;1115;p1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1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1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8" name="Google Shape;1118;p14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14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0" name="Google Shape;1120;p14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121" name="Google Shape;1121;p14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14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14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14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14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6" name="Google Shape;1126;p14"/>
          <p:cNvGrpSpPr/>
          <p:nvPr/>
        </p:nvGrpSpPr>
        <p:grpSpPr>
          <a:xfrm>
            <a:off x="4296532" y="4950349"/>
            <a:ext cx="1520982" cy="302065"/>
            <a:chOff x="5642557" y="-150670"/>
            <a:chExt cx="1520982" cy="302065"/>
          </a:xfrm>
        </p:grpSpPr>
        <p:sp>
          <p:nvSpPr>
            <p:cNvPr id="1127" name="Google Shape;1127;p1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1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1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1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1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2" name="Google Shape;1132;p14"/>
          <p:cNvGrpSpPr/>
          <p:nvPr/>
        </p:nvGrpSpPr>
        <p:grpSpPr>
          <a:xfrm rot="5400000">
            <a:off x="6750925" y="4175162"/>
            <a:ext cx="98902" cy="553090"/>
            <a:chOff x="4898850" y="4820550"/>
            <a:chExt cx="98902" cy="553090"/>
          </a:xfrm>
        </p:grpSpPr>
        <p:sp>
          <p:nvSpPr>
            <p:cNvPr id="1133" name="Google Shape;1133;p1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1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1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1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1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8" name="Google Shape;1138;p14"/>
          <p:cNvGrpSpPr/>
          <p:nvPr/>
        </p:nvGrpSpPr>
        <p:grpSpPr>
          <a:xfrm>
            <a:off x="-1414555" y="3744529"/>
            <a:ext cx="2297800" cy="347400"/>
            <a:chOff x="-1414555" y="3744529"/>
            <a:chExt cx="2297800" cy="347400"/>
          </a:xfrm>
        </p:grpSpPr>
        <p:sp>
          <p:nvSpPr>
            <p:cNvPr id="1139" name="Google Shape;1139;p14"/>
            <p:cNvSpPr/>
            <p:nvPr/>
          </p:nvSpPr>
          <p:spPr>
            <a:xfrm>
              <a:off x="-1414555" y="40238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14"/>
            <p:cNvSpPr/>
            <p:nvPr/>
          </p:nvSpPr>
          <p:spPr>
            <a:xfrm>
              <a:off x="-1111455" y="37445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1" name="Google Shape;1141;p14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1142" name="Google Shape;1142;p1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1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1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1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1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1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BLANK_4"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9" name="Google Shape;1149;p1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150" name="Google Shape;1150;p1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1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1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1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1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1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1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1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1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1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1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1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1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1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1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1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1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1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1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1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1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1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1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1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1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1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1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1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1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1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1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1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1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1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1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1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1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1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88" name="Google Shape;1188;p15"/>
          <p:cNvSpPr txBox="1"/>
          <p:nvPr>
            <p:ph type="title"/>
          </p:nvPr>
        </p:nvSpPr>
        <p:spPr>
          <a:xfrm>
            <a:off x="864525" y="2405675"/>
            <a:ext cx="75663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89" name="Google Shape;1189;p15"/>
          <p:cNvSpPr txBox="1"/>
          <p:nvPr>
            <p:ph idx="1" type="subTitle"/>
          </p:nvPr>
        </p:nvSpPr>
        <p:spPr>
          <a:xfrm>
            <a:off x="864525" y="3440475"/>
            <a:ext cx="4644000" cy="34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90" name="Google Shape;1190;p15"/>
          <p:cNvSpPr txBox="1"/>
          <p:nvPr>
            <p:ph hasCustomPrompt="1" idx="2" type="title"/>
          </p:nvPr>
        </p:nvSpPr>
        <p:spPr>
          <a:xfrm>
            <a:off x="864525" y="1484975"/>
            <a:ext cx="21303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191" name="Google Shape;1191;p15"/>
          <p:cNvGrpSpPr/>
          <p:nvPr/>
        </p:nvGrpSpPr>
        <p:grpSpPr>
          <a:xfrm rot="5400000">
            <a:off x="-32670" y="1621025"/>
            <a:ext cx="98902" cy="553090"/>
            <a:chOff x="4898850" y="4820550"/>
            <a:chExt cx="98902" cy="553090"/>
          </a:xfrm>
        </p:grpSpPr>
        <p:sp>
          <p:nvSpPr>
            <p:cNvPr id="1192" name="Google Shape;1192;p1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1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1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1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1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7" name="Google Shape;1197;p15"/>
          <p:cNvSpPr/>
          <p:nvPr/>
        </p:nvSpPr>
        <p:spPr>
          <a:xfrm rot="-5400000">
            <a:off x="348818" y="3906123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8" name="Google Shape;1198;p15"/>
          <p:cNvSpPr/>
          <p:nvPr/>
        </p:nvSpPr>
        <p:spPr>
          <a:xfrm rot="5400000">
            <a:off x="-562205" y="-3395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9" name="Google Shape;1199;p15"/>
          <p:cNvSpPr/>
          <p:nvPr/>
        </p:nvSpPr>
        <p:spPr>
          <a:xfrm rot="5400000">
            <a:off x="-282905" y="-364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15"/>
          <p:cNvSpPr/>
          <p:nvPr/>
        </p:nvSpPr>
        <p:spPr>
          <a:xfrm flipH="1" rot="10800000">
            <a:off x="2891470" y="48422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1" name="Google Shape;1201;p15"/>
          <p:cNvSpPr/>
          <p:nvPr/>
        </p:nvSpPr>
        <p:spPr>
          <a:xfrm>
            <a:off x="8535575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2" name="Google Shape;1202;p15"/>
          <p:cNvGrpSpPr/>
          <p:nvPr/>
        </p:nvGrpSpPr>
        <p:grpSpPr>
          <a:xfrm flipH="1">
            <a:off x="7898009" y="350736"/>
            <a:ext cx="1520982" cy="302065"/>
            <a:chOff x="5642557" y="-150670"/>
            <a:chExt cx="1520982" cy="302065"/>
          </a:xfrm>
        </p:grpSpPr>
        <p:sp>
          <p:nvSpPr>
            <p:cNvPr id="1203" name="Google Shape;1203;p1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1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1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1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1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15"/>
          <p:cNvGrpSpPr/>
          <p:nvPr/>
        </p:nvGrpSpPr>
        <p:grpSpPr>
          <a:xfrm rot="5400000">
            <a:off x="109552" y="1954025"/>
            <a:ext cx="98902" cy="553090"/>
            <a:chOff x="4898850" y="4820550"/>
            <a:chExt cx="98902" cy="553090"/>
          </a:xfrm>
        </p:grpSpPr>
        <p:sp>
          <p:nvSpPr>
            <p:cNvPr id="1209" name="Google Shape;1209;p1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1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1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1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1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4" name="Google Shape;1214;p15"/>
          <p:cNvGrpSpPr/>
          <p:nvPr/>
        </p:nvGrpSpPr>
        <p:grpSpPr>
          <a:xfrm>
            <a:off x="4682157" y="-107958"/>
            <a:ext cx="1520982" cy="302065"/>
            <a:chOff x="5642557" y="-150670"/>
            <a:chExt cx="1520982" cy="302065"/>
          </a:xfrm>
        </p:grpSpPr>
        <p:sp>
          <p:nvSpPr>
            <p:cNvPr id="1215" name="Google Shape;1215;p1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1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1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1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1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0" name="Google Shape;1220;p15"/>
          <p:cNvGrpSpPr/>
          <p:nvPr/>
        </p:nvGrpSpPr>
        <p:grpSpPr>
          <a:xfrm>
            <a:off x="7881845" y="4336579"/>
            <a:ext cx="2297800" cy="347400"/>
            <a:chOff x="7881845" y="4031779"/>
            <a:chExt cx="2297800" cy="347400"/>
          </a:xfrm>
        </p:grpSpPr>
        <p:sp>
          <p:nvSpPr>
            <p:cNvPr id="1221" name="Google Shape;1221;p15"/>
            <p:cNvSpPr/>
            <p:nvPr/>
          </p:nvSpPr>
          <p:spPr>
            <a:xfrm flipH="1">
              <a:off x="8184945" y="431107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15"/>
            <p:cNvSpPr/>
            <p:nvPr/>
          </p:nvSpPr>
          <p:spPr>
            <a:xfrm flipH="1">
              <a:off x="7881845" y="403177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BLANK_8">
    <p:spTree>
      <p:nvGrpSpPr>
        <p:cNvPr id="1223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4" name="Google Shape;1224;p1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25" name="Google Shape;1225;p1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3" name="Google Shape;1263;p16"/>
          <p:cNvSpPr txBox="1"/>
          <p:nvPr>
            <p:ph type="title"/>
          </p:nvPr>
        </p:nvSpPr>
        <p:spPr>
          <a:xfrm>
            <a:off x="713100" y="2405675"/>
            <a:ext cx="75834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64" name="Google Shape;1264;p16"/>
          <p:cNvSpPr txBox="1"/>
          <p:nvPr>
            <p:ph idx="1" type="subTitle"/>
          </p:nvPr>
        </p:nvSpPr>
        <p:spPr>
          <a:xfrm>
            <a:off x="3567000" y="3415875"/>
            <a:ext cx="47295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65" name="Google Shape;1265;p16"/>
          <p:cNvSpPr txBox="1"/>
          <p:nvPr>
            <p:ph hasCustomPrompt="1" idx="2" type="title"/>
          </p:nvPr>
        </p:nvSpPr>
        <p:spPr>
          <a:xfrm>
            <a:off x="5961000" y="1484975"/>
            <a:ext cx="23355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8000"/>
              <a:buNone/>
              <a:defRPr sz="8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6" name="Google Shape;1266;p16"/>
          <p:cNvSpPr/>
          <p:nvPr/>
        </p:nvSpPr>
        <p:spPr>
          <a:xfrm rot="5400000">
            <a:off x="8206161" y="418730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7" name="Google Shape;1267;p16"/>
          <p:cNvSpPr/>
          <p:nvPr/>
        </p:nvSpPr>
        <p:spPr>
          <a:xfrm rot="-5400000">
            <a:off x="348812" y="4104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8" name="Google Shape;1268;p16"/>
          <p:cNvGrpSpPr/>
          <p:nvPr/>
        </p:nvGrpSpPr>
        <p:grpSpPr>
          <a:xfrm rot="10800000">
            <a:off x="-11" y="931578"/>
            <a:ext cx="883262" cy="242091"/>
            <a:chOff x="2300350" y="2601250"/>
            <a:chExt cx="2275275" cy="623625"/>
          </a:xfrm>
        </p:grpSpPr>
        <p:sp>
          <p:nvSpPr>
            <p:cNvPr id="1269" name="Google Shape;1269;p1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1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1276" name="Google Shape;1276;p1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1" name="Google Shape;1281;p16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1282" name="Google Shape;1282;p16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4" name="Google Shape;1284;p16"/>
          <p:cNvSpPr/>
          <p:nvPr/>
        </p:nvSpPr>
        <p:spPr>
          <a:xfrm rot="10800000">
            <a:off x="568018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85" name="Google Shape;1285;p16"/>
          <p:cNvGrpSpPr/>
          <p:nvPr/>
        </p:nvGrpSpPr>
        <p:grpSpPr>
          <a:xfrm rot="5400000">
            <a:off x="7927205" y="4153629"/>
            <a:ext cx="1823016" cy="296643"/>
            <a:chOff x="7857346" y="3902355"/>
            <a:chExt cx="1823016" cy="296643"/>
          </a:xfrm>
        </p:grpSpPr>
        <p:sp>
          <p:nvSpPr>
            <p:cNvPr id="1286" name="Google Shape;1286;p16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2" name="Google Shape;1292;p16"/>
          <p:cNvGrpSpPr/>
          <p:nvPr/>
        </p:nvGrpSpPr>
        <p:grpSpPr>
          <a:xfrm>
            <a:off x="2610895" y="-1455296"/>
            <a:ext cx="347400" cy="2297800"/>
            <a:chOff x="2610895" y="-1455296"/>
            <a:chExt cx="347400" cy="2297800"/>
          </a:xfrm>
        </p:grpSpPr>
        <p:sp>
          <p:nvSpPr>
            <p:cNvPr id="1293" name="Google Shape;1293;p16"/>
            <p:cNvSpPr/>
            <p:nvPr/>
          </p:nvSpPr>
          <p:spPr>
            <a:xfrm rot="5400000">
              <a:off x="164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 rot="5400000">
              <a:off x="192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5" name="Google Shape;1295;p16"/>
          <p:cNvSpPr/>
          <p:nvPr/>
        </p:nvSpPr>
        <p:spPr>
          <a:xfrm flipH="1" rot="10800000">
            <a:off x="2358070" y="47660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6" name="Google Shape;1296;p1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7" name="Google Shape;1297;p16"/>
          <p:cNvGrpSpPr/>
          <p:nvPr/>
        </p:nvGrpSpPr>
        <p:grpSpPr>
          <a:xfrm>
            <a:off x="5373295" y="-112914"/>
            <a:ext cx="1520982" cy="302065"/>
            <a:chOff x="5642557" y="-150670"/>
            <a:chExt cx="1520982" cy="302065"/>
          </a:xfrm>
        </p:grpSpPr>
        <p:sp>
          <p:nvSpPr>
            <p:cNvPr id="1298" name="Google Shape;1298;p1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BLANK_9"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1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05" name="Google Shape;1305;p1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1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1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1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1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1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1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1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1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1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1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1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1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1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1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1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1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1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1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1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1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1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1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1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1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1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1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1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1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1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1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1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1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1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1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1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1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1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3" name="Google Shape;1343;p17"/>
          <p:cNvSpPr txBox="1"/>
          <p:nvPr>
            <p:ph type="title"/>
          </p:nvPr>
        </p:nvSpPr>
        <p:spPr>
          <a:xfrm>
            <a:off x="713100" y="1723050"/>
            <a:ext cx="4401600" cy="572700"/>
          </a:xfrm>
          <a:prstGeom prst="rect">
            <a:avLst/>
          </a:prstGeom>
          <a:effectLst>
            <a:outerShdw blurRad="157163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344" name="Google Shape;1344;p17"/>
          <p:cNvSpPr txBox="1"/>
          <p:nvPr>
            <p:ph idx="1" type="subTitle"/>
          </p:nvPr>
        </p:nvSpPr>
        <p:spPr>
          <a:xfrm>
            <a:off x="713100" y="2366050"/>
            <a:ext cx="4401600" cy="106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45" name="Google Shape;1345;p17"/>
          <p:cNvGrpSpPr/>
          <p:nvPr/>
        </p:nvGrpSpPr>
        <p:grpSpPr>
          <a:xfrm>
            <a:off x="8137507" y="-109362"/>
            <a:ext cx="586800" cy="1284435"/>
            <a:chOff x="8137507" y="-109362"/>
            <a:chExt cx="586800" cy="1284435"/>
          </a:xfrm>
        </p:grpSpPr>
        <p:sp>
          <p:nvSpPr>
            <p:cNvPr id="1346" name="Google Shape;1346;p17"/>
            <p:cNvSpPr/>
            <p:nvPr/>
          </p:nvSpPr>
          <p:spPr>
            <a:xfrm>
              <a:off x="8137507" y="-109352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47" name="Google Shape;1347;p17"/>
            <p:cNvGrpSpPr/>
            <p:nvPr/>
          </p:nvGrpSpPr>
          <p:grpSpPr>
            <a:xfrm rot="-5400000">
              <a:off x="7989266" y="211224"/>
              <a:ext cx="883262" cy="242091"/>
              <a:chOff x="2300350" y="2601250"/>
              <a:chExt cx="2275275" cy="623625"/>
            </a:xfrm>
          </p:grpSpPr>
          <p:sp>
            <p:nvSpPr>
              <p:cNvPr id="1348" name="Google Shape;1348;p1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1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1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1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1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3" name="Google Shape;1353;p1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54" name="Google Shape;1354;p17"/>
          <p:cNvGrpSpPr/>
          <p:nvPr/>
        </p:nvGrpSpPr>
        <p:grpSpPr>
          <a:xfrm>
            <a:off x="2517607" y="-116370"/>
            <a:ext cx="1520982" cy="302065"/>
            <a:chOff x="5642557" y="-150670"/>
            <a:chExt cx="1520982" cy="302065"/>
          </a:xfrm>
        </p:grpSpPr>
        <p:sp>
          <p:nvSpPr>
            <p:cNvPr id="1355" name="Google Shape;1355;p1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1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1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1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1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60" name="Google Shape;1360;p17"/>
          <p:cNvSpPr/>
          <p:nvPr/>
        </p:nvSpPr>
        <p:spPr>
          <a:xfrm rot="-5400000">
            <a:off x="341629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1" name="Google Shape;1361;p17"/>
          <p:cNvGrpSpPr/>
          <p:nvPr/>
        </p:nvGrpSpPr>
        <p:grpSpPr>
          <a:xfrm>
            <a:off x="4913901" y="675155"/>
            <a:ext cx="1252897" cy="51000"/>
            <a:chOff x="2915381" y="4104819"/>
            <a:chExt cx="1252897" cy="51000"/>
          </a:xfrm>
        </p:grpSpPr>
        <p:sp>
          <p:nvSpPr>
            <p:cNvPr id="1362" name="Google Shape;1362;p1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1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1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1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1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1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1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1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1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1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1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1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1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1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6" name="Google Shape;1376;p17"/>
          <p:cNvSpPr/>
          <p:nvPr/>
        </p:nvSpPr>
        <p:spPr>
          <a:xfrm rot="5400000">
            <a:off x="8208387" y="42041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7" name="Google Shape;1377;p17"/>
          <p:cNvSpPr/>
          <p:nvPr/>
        </p:nvSpPr>
        <p:spPr>
          <a:xfrm rot="10800000">
            <a:off x="1362311" y="4240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78" name="Google Shape;1378;p17"/>
          <p:cNvGrpSpPr/>
          <p:nvPr/>
        </p:nvGrpSpPr>
        <p:grpSpPr>
          <a:xfrm>
            <a:off x="5600407" y="4993736"/>
            <a:ext cx="1520982" cy="302065"/>
            <a:chOff x="5642557" y="-150670"/>
            <a:chExt cx="1520982" cy="302065"/>
          </a:xfrm>
        </p:grpSpPr>
        <p:sp>
          <p:nvSpPr>
            <p:cNvPr id="1379" name="Google Shape;1379;p1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1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1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1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1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4" name="Google Shape;1384;p17"/>
          <p:cNvGrpSpPr/>
          <p:nvPr/>
        </p:nvGrpSpPr>
        <p:grpSpPr>
          <a:xfrm rot="5400000">
            <a:off x="8900" y="1773425"/>
            <a:ext cx="98902" cy="553090"/>
            <a:chOff x="4898850" y="4820550"/>
            <a:chExt cx="98902" cy="553090"/>
          </a:xfrm>
        </p:grpSpPr>
        <p:sp>
          <p:nvSpPr>
            <p:cNvPr id="1385" name="Google Shape;1385;p1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1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1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1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1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BLANK_16">
    <p:spTree>
      <p:nvGrpSpPr>
        <p:cNvPr id="1390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1" name="Google Shape;1391;p1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92" name="Google Shape;1392;p1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1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1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1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1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1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30" name="Google Shape;1430;p18"/>
          <p:cNvSpPr txBox="1"/>
          <p:nvPr>
            <p:ph type="title"/>
          </p:nvPr>
        </p:nvSpPr>
        <p:spPr>
          <a:xfrm>
            <a:off x="865500" y="1323677"/>
            <a:ext cx="41661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431" name="Google Shape;1431;p18"/>
          <p:cNvSpPr txBox="1"/>
          <p:nvPr>
            <p:ph idx="1" type="subTitle"/>
          </p:nvPr>
        </p:nvSpPr>
        <p:spPr>
          <a:xfrm>
            <a:off x="865500" y="1966252"/>
            <a:ext cx="4166100" cy="191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432" name="Google Shape;1432;p18"/>
          <p:cNvGrpSpPr/>
          <p:nvPr/>
        </p:nvGrpSpPr>
        <p:grpSpPr>
          <a:xfrm rot="5400000">
            <a:off x="-74785" y="2017490"/>
            <a:ext cx="883262" cy="242091"/>
            <a:chOff x="2300350" y="2601250"/>
            <a:chExt cx="2275275" cy="623625"/>
          </a:xfrm>
        </p:grpSpPr>
        <p:sp>
          <p:nvSpPr>
            <p:cNvPr id="1433" name="Google Shape;1433;p1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1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1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1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1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1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9" name="Google Shape;1439;p18"/>
          <p:cNvGrpSpPr/>
          <p:nvPr/>
        </p:nvGrpSpPr>
        <p:grpSpPr>
          <a:xfrm>
            <a:off x="2272907" y="-131145"/>
            <a:ext cx="1520982" cy="302065"/>
            <a:chOff x="5642557" y="-150670"/>
            <a:chExt cx="1520982" cy="302065"/>
          </a:xfrm>
        </p:grpSpPr>
        <p:sp>
          <p:nvSpPr>
            <p:cNvPr id="1440" name="Google Shape;1440;p1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1" name="Google Shape;1441;p1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1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1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4" name="Google Shape;1444;p1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5" name="Google Shape;1445;p18"/>
          <p:cNvGrpSpPr/>
          <p:nvPr/>
        </p:nvGrpSpPr>
        <p:grpSpPr>
          <a:xfrm rot="5400000">
            <a:off x="85100" y="3794850"/>
            <a:ext cx="98902" cy="553090"/>
            <a:chOff x="4898850" y="4820550"/>
            <a:chExt cx="98902" cy="553090"/>
          </a:xfrm>
        </p:grpSpPr>
        <p:sp>
          <p:nvSpPr>
            <p:cNvPr id="1446" name="Google Shape;1446;p1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1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9" name="Google Shape;1449;p1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1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51" name="Google Shape;1451;p18"/>
          <p:cNvSpPr/>
          <p:nvPr/>
        </p:nvSpPr>
        <p:spPr>
          <a:xfrm>
            <a:off x="538387" y="-26918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2" name="Google Shape;1452;p18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3" name="Google Shape;1453;p1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4" name="Google Shape;1454;p18"/>
          <p:cNvGrpSpPr/>
          <p:nvPr/>
        </p:nvGrpSpPr>
        <p:grpSpPr>
          <a:xfrm rot="5400000">
            <a:off x="8083957" y="246162"/>
            <a:ext cx="1520982" cy="302065"/>
            <a:chOff x="5642557" y="-150670"/>
            <a:chExt cx="1520982" cy="302065"/>
          </a:xfrm>
        </p:grpSpPr>
        <p:sp>
          <p:nvSpPr>
            <p:cNvPr id="1455" name="Google Shape;1455;p1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0" name="Google Shape;1460;p18"/>
          <p:cNvGrpSpPr/>
          <p:nvPr/>
        </p:nvGrpSpPr>
        <p:grpSpPr>
          <a:xfrm>
            <a:off x="-240856" y="4335989"/>
            <a:ext cx="1525280" cy="586800"/>
            <a:chOff x="-240856" y="4335989"/>
            <a:chExt cx="1525280" cy="586800"/>
          </a:xfrm>
        </p:grpSpPr>
        <p:sp>
          <p:nvSpPr>
            <p:cNvPr id="1461" name="Google Shape;1461;p18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2" name="Google Shape;1462;p18"/>
            <p:cNvGrpSpPr/>
            <p:nvPr/>
          </p:nvGrpSpPr>
          <p:grpSpPr>
            <a:xfrm>
              <a:off x="-240856" y="4562421"/>
              <a:ext cx="1105976" cy="133969"/>
              <a:chOff x="8183182" y="663852"/>
              <a:chExt cx="1475028" cy="178673"/>
            </a:xfrm>
          </p:grpSpPr>
          <p:grpSp>
            <p:nvGrpSpPr>
              <p:cNvPr id="1463" name="Google Shape;1463;p18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464" name="Google Shape;1464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5" name="Google Shape;1465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6" name="Google Shape;1466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7" name="Google Shape;1467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8" name="Google Shape;1468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9" name="Google Shape;1469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0" name="Google Shape;1470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1" name="Google Shape;1471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2" name="Google Shape;1472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3" name="Google Shape;1473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74" name="Google Shape;1474;p18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475" name="Google Shape;1475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6" name="Google Shape;1476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7" name="Google Shape;1477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8" name="Google Shape;1478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9" name="Google Shape;1479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0" name="Google Shape;1480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1" name="Google Shape;1481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2" name="Google Shape;1482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3" name="Google Shape;1483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4" name="Google Shape;1484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485" name="Google Shape;1485;p18"/>
          <p:cNvGrpSpPr/>
          <p:nvPr/>
        </p:nvGrpSpPr>
        <p:grpSpPr>
          <a:xfrm>
            <a:off x="5717407" y="4966605"/>
            <a:ext cx="1520982" cy="302065"/>
            <a:chOff x="5642557" y="-150670"/>
            <a:chExt cx="1520982" cy="302065"/>
          </a:xfrm>
        </p:grpSpPr>
        <p:sp>
          <p:nvSpPr>
            <p:cNvPr id="1486" name="Google Shape;1486;p1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BLANK_10"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2" name="Google Shape;1492;p1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493" name="Google Shape;1493;p1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1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1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1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1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1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1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1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1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1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1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1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1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1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1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1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1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1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1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1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1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1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1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31" name="Google Shape;1531;p19"/>
          <p:cNvSpPr txBox="1"/>
          <p:nvPr>
            <p:ph type="title"/>
          </p:nvPr>
        </p:nvSpPr>
        <p:spPr>
          <a:xfrm>
            <a:off x="1773100" y="2597100"/>
            <a:ext cx="18858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32" name="Google Shape;1532;p19"/>
          <p:cNvSpPr txBox="1"/>
          <p:nvPr>
            <p:ph idx="1" type="subTitle"/>
          </p:nvPr>
        </p:nvSpPr>
        <p:spPr>
          <a:xfrm>
            <a:off x="1173396" y="1500310"/>
            <a:ext cx="30852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3" name="Google Shape;1533;p19"/>
          <p:cNvSpPr txBox="1"/>
          <p:nvPr>
            <p:ph idx="2" type="title"/>
          </p:nvPr>
        </p:nvSpPr>
        <p:spPr>
          <a:xfrm>
            <a:off x="5491225" y="3013625"/>
            <a:ext cx="18858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534" name="Google Shape;1534;p19"/>
          <p:cNvSpPr txBox="1"/>
          <p:nvPr>
            <p:ph idx="3" type="subTitle"/>
          </p:nvPr>
        </p:nvSpPr>
        <p:spPr>
          <a:xfrm>
            <a:off x="4891521" y="3409635"/>
            <a:ext cx="3085200" cy="9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35" name="Google Shape;1535;p19"/>
          <p:cNvGrpSpPr/>
          <p:nvPr/>
        </p:nvGrpSpPr>
        <p:grpSpPr>
          <a:xfrm>
            <a:off x="-11" y="4386462"/>
            <a:ext cx="1284435" cy="586800"/>
            <a:chOff x="-11" y="4386462"/>
            <a:chExt cx="1284435" cy="586800"/>
          </a:xfrm>
        </p:grpSpPr>
        <p:sp>
          <p:nvSpPr>
            <p:cNvPr id="1536" name="Google Shape;1536;p19"/>
            <p:cNvSpPr/>
            <p:nvPr/>
          </p:nvSpPr>
          <p:spPr>
            <a:xfrm rot="-5400000">
              <a:off x="348812" y="403764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7" name="Google Shape;1537;p19"/>
            <p:cNvGrpSpPr/>
            <p:nvPr/>
          </p:nvGrpSpPr>
          <p:grpSpPr>
            <a:xfrm rot="10800000">
              <a:off x="-11" y="4558826"/>
              <a:ext cx="883262" cy="242091"/>
              <a:chOff x="2300350" y="2601250"/>
              <a:chExt cx="2275275" cy="623625"/>
            </a:xfrm>
          </p:grpSpPr>
          <p:sp>
            <p:nvSpPr>
              <p:cNvPr id="1538" name="Google Shape;1538;p19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19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19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19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2" name="Google Shape;1542;p19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19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44" name="Google Shape;1544;p19"/>
          <p:cNvGrpSpPr/>
          <p:nvPr/>
        </p:nvGrpSpPr>
        <p:grpSpPr>
          <a:xfrm>
            <a:off x="1852307" y="-114308"/>
            <a:ext cx="1520982" cy="302065"/>
            <a:chOff x="5642557" y="-150670"/>
            <a:chExt cx="1520982" cy="302065"/>
          </a:xfrm>
        </p:grpSpPr>
        <p:sp>
          <p:nvSpPr>
            <p:cNvPr id="1545" name="Google Shape;1545;p1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1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1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1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1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0" name="Google Shape;1550;p19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1551" name="Google Shape;1551;p1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6" name="Google Shape;1556;p19"/>
          <p:cNvSpPr/>
          <p:nvPr/>
        </p:nvSpPr>
        <p:spPr>
          <a:xfrm>
            <a:off x="471087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7" name="Google Shape;1557;p19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p19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9" name="Google Shape;1559;p19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0" name="Google Shape;1560;p19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561" name="Google Shape;1561;p19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66" name="Google Shape;1566;p19"/>
          <p:cNvSpPr txBox="1"/>
          <p:nvPr>
            <p:ph idx="4"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BLANK_17">
    <p:spTree>
      <p:nvGrpSpPr>
        <p:cNvPr id="1567" name="Shape 1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8" name="Google Shape;1568;p20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569" name="Google Shape;1569;p20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0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0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0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0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0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0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0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0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20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9" name="Google Shape;1579;p20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20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20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20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20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0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20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20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20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8" name="Google Shape;1588;p20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9" name="Google Shape;1589;p20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0" name="Google Shape;1590;p20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1" name="Google Shape;1591;p20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2" name="Google Shape;1592;p20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3" name="Google Shape;1593;p20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4" name="Google Shape;1594;p20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5" name="Google Shape;1595;p20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6" name="Google Shape;1596;p20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7" name="Google Shape;1597;p20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8" name="Google Shape;1598;p20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9" name="Google Shape;1599;p20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0" name="Google Shape;1600;p20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1" name="Google Shape;1601;p20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2" name="Google Shape;1602;p20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20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20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0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0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07" name="Google Shape;1607;p20"/>
          <p:cNvSpPr txBox="1"/>
          <p:nvPr>
            <p:ph idx="1" type="subTitle"/>
          </p:nvPr>
        </p:nvSpPr>
        <p:spPr>
          <a:xfrm>
            <a:off x="713100" y="1461275"/>
            <a:ext cx="3746700" cy="27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08" name="Google Shape;1608;p20"/>
          <p:cNvSpPr txBox="1"/>
          <p:nvPr>
            <p:ph idx="2" type="subTitle"/>
          </p:nvPr>
        </p:nvSpPr>
        <p:spPr>
          <a:xfrm>
            <a:off x="4684200" y="1461275"/>
            <a:ext cx="3746700" cy="17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609" name="Google Shape;1609;p20"/>
          <p:cNvGrpSpPr/>
          <p:nvPr/>
        </p:nvGrpSpPr>
        <p:grpSpPr>
          <a:xfrm>
            <a:off x="1455" y="-88864"/>
            <a:ext cx="586800" cy="1284435"/>
            <a:chOff x="1455" y="-88864"/>
            <a:chExt cx="586800" cy="1284435"/>
          </a:xfrm>
        </p:grpSpPr>
        <p:sp>
          <p:nvSpPr>
            <p:cNvPr id="1610" name="Google Shape;1610;p20"/>
            <p:cNvSpPr/>
            <p:nvPr/>
          </p:nvSpPr>
          <p:spPr>
            <a:xfrm>
              <a:off x="1455" y="-8885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1" name="Google Shape;1611;p20"/>
            <p:cNvGrpSpPr/>
            <p:nvPr/>
          </p:nvGrpSpPr>
          <p:grpSpPr>
            <a:xfrm rot="-5400000">
              <a:off x="-146785" y="231721"/>
              <a:ext cx="883262" cy="242091"/>
              <a:chOff x="2300350" y="2601250"/>
              <a:chExt cx="2275275" cy="623625"/>
            </a:xfrm>
          </p:grpSpPr>
          <p:sp>
            <p:nvSpPr>
              <p:cNvPr id="1612" name="Google Shape;1612;p20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20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20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20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20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20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18" name="Google Shape;1618;p20"/>
          <p:cNvGrpSpPr/>
          <p:nvPr/>
        </p:nvGrpSpPr>
        <p:grpSpPr>
          <a:xfrm rot="5400000">
            <a:off x="6254700" y="-51175"/>
            <a:ext cx="98902" cy="553090"/>
            <a:chOff x="4898850" y="4820550"/>
            <a:chExt cx="98902" cy="553090"/>
          </a:xfrm>
        </p:grpSpPr>
        <p:sp>
          <p:nvSpPr>
            <p:cNvPr id="1619" name="Google Shape;1619;p2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4" name="Google Shape;1624;p20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625" name="Google Shape;1625;p2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0" name="Google Shape;1630;p20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631" name="Google Shape;1631;p2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34" name="Google Shape;1634;p20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35" name="Google Shape;1635;p20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636" name="Google Shape;1636;p20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0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0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20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20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1" name="Google Shape;1641;p20"/>
          <p:cNvGrpSpPr/>
          <p:nvPr/>
        </p:nvGrpSpPr>
        <p:grpSpPr>
          <a:xfrm>
            <a:off x="1434676" y="384506"/>
            <a:ext cx="1252897" cy="51000"/>
            <a:chOff x="2915381" y="4104819"/>
            <a:chExt cx="1252897" cy="51000"/>
          </a:xfrm>
        </p:grpSpPr>
        <p:sp>
          <p:nvSpPr>
            <p:cNvPr id="1642" name="Google Shape;1642;p20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0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20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0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1" name="Google Shape;1651;p20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56" name="Google Shape;1656;p20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29" name="Google Shape;129;p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3"/>
          <p:cNvSpPr txBox="1"/>
          <p:nvPr>
            <p:ph type="title"/>
          </p:nvPr>
        </p:nvSpPr>
        <p:spPr>
          <a:xfrm>
            <a:off x="713100" y="2405677"/>
            <a:ext cx="7717800" cy="8418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8" name="Google Shape;168;p3"/>
          <p:cNvSpPr txBox="1"/>
          <p:nvPr>
            <p:ph idx="1" type="subTitle"/>
          </p:nvPr>
        </p:nvSpPr>
        <p:spPr>
          <a:xfrm>
            <a:off x="1858650" y="3415877"/>
            <a:ext cx="5426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9" name="Google Shape;169;p3"/>
          <p:cNvSpPr txBox="1"/>
          <p:nvPr>
            <p:ph hasCustomPrompt="1" idx="2" type="title"/>
          </p:nvPr>
        </p:nvSpPr>
        <p:spPr>
          <a:xfrm>
            <a:off x="3132448" y="1484973"/>
            <a:ext cx="2879100" cy="920700"/>
          </a:xfrm>
          <a:prstGeom prst="rect">
            <a:avLst/>
          </a:prstGeom>
          <a:effectLst>
            <a:outerShdw blurRad="57150" rotWithShape="0" algn="bl">
              <a:schemeClr val="accent2"/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0" name="Google Shape;170;p3"/>
          <p:cNvSpPr/>
          <p:nvPr/>
        </p:nvSpPr>
        <p:spPr>
          <a:xfrm flipH="1" rot="10800000">
            <a:off x="7847593" y="412557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3"/>
          <p:cNvGrpSpPr/>
          <p:nvPr/>
        </p:nvGrpSpPr>
        <p:grpSpPr>
          <a:xfrm flipH="1" rot="-5400000">
            <a:off x="7699352" y="4771133"/>
            <a:ext cx="883262" cy="242091"/>
            <a:chOff x="2300350" y="2601250"/>
            <a:chExt cx="2275275" cy="623625"/>
          </a:xfrm>
        </p:grpSpPr>
        <p:sp>
          <p:nvSpPr>
            <p:cNvPr id="172" name="Google Shape;172;p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" name="Google Shape;178;p3"/>
          <p:cNvSpPr/>
          <p:nvPr/>
        </p:nvSpPr>
        <p:spPr>
          <a:xfrm flipH="1">
            <a:off x="8088870" y="15356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3"/>
          <p:cNvGrpSpPr/>
          <p:nvPr/>
        </p:nvGrpSpPr>
        <p:grpSpPr>
          <a:xfrm>
            <a:off x="8658746" y="2349080"/>
            <a:ext cx="1823016" cy="196994"/>
            <a:chOff x="7857346" y="4002005"/>
            <a:chExt cx="1823016" cy="196994"/>
          </a:xfrm>
        </p:grpSpPr>
        <p:sp>
          <p:nvSpPr>
            <p:cNvPr id="180" name="Google Shape;180;p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3" name="Google Shape;183;p3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"/>
          <p:cNvSpPr/>
          <p:nvPr/>
        </p:nvSpPr>
        <p:spPr>
          <a:xfrm>
            <a:off x="16995" y="85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 rot="-5400000">
            <a:off x="338683" y="-295650"/>
            <a:ext cx="302065" cy="1520982"/>
            <a:chOff x="-108754" y="2690919"/>
            <a:chExt cx="302065" cy="1520982"/>
          </a:xfrm>
        </p:grpSpPr>
        <p:sp>
          <p:nvSpPr>
            <p:cNvPr id="186" name="Google Shape;186;p3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" name="Google Shape;191;p3"/>
          <p:cNvGrpSpPr/>
          <p:nvPr/>
        </p:nvGrpSpPr>
        <p:grpSpPr>
          <a:xfrm>
            <a:off x="5134732" y="4950349"/>
            <a:ext cx="1520982" cy="302065"/>
            <a:chOff x="5642557" y="-150670"/>
            <a:chExt cx="1520982" cy="302065"/>
          </a:xfrm>
        </p:grpSpPr>
        <p:sp>
          <p:nvSpPr>
            <p:cNvPr id="192" name="Google Shape;192;p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3"/>
          <p:cNvGrpSpPr/>
          <p:nvPr/>
        </p:nvGrpSpPr>
        <p:grpSpPr>
          <a:xfrm>
            <a:off x="8419792" y="3307266"/>
            <a:ext cx="1105976" cy="133969"/>
            <a:chOff x="8183182" y="663852"/>
            <a:chExt cx="1475028" cy="178673"/>
          </a:xfrm>
        </p:grpSpPr>
        <p:grpSp>
          <p:nvGrpSpPr>
            <p:cNvPr id="198" name="Google Shape;198;p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9" name="Google Shape;199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" name="Google Shape;209;p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0" name="Google Shape;210;p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0" name="Google Shape;220;p3"/>
          <p:cNvSpPr/>
          <p:nvPr/>
        </p:nvSpPr>
        <p:spPr>
          <a:xfrm>
            <a:off x="-1414555" y="40238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"/>
          <p:cNvSpPr/>
          <p:nvPr/>
        </p:nvSpPr>
        <p:spPr>
          <a:xfrm>
            <a:off x="-1111455" y="37445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2" name="Google Shape;222;p3"/>
          <p:cNvGrpSpPr/>
          <p:nvPr/>
        </p:nvGrpSpPr>
        <p:grpSpPr>
          <a:xfrm rot="10800000">
            <a:off x="-155261" y="2431003"/>
            <a:ext cx="883262" cy="242091"/>
            <a:chOff x="2300350" y="2601250"/>
            <a:chExt cx="2275275" cy="623625"/>
          </a:xfrm>
        </p:grpSpPr>
        <p:sp>
          <p:nvSpPr>
            <p:cNvPr id="223" name="Google Shape;223;p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5"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" name="Google Shape;1658;p21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659" name="Google Shape;1659;p21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1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1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1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1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1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1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1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1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1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1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1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1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1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1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1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1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1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1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1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1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1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1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1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1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1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1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1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1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21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21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21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21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21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21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21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21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21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7" name="Google Shape;1697;p2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698" name="Google Shape;1698;p21"/>
          <p:cNvSpPr txBox="1"/>
          <p:nvPr>
            <p:ph idx="2" type="title"/>
          </p:nvPr>
        </p:nvSpPr>
        <p:spPr>
          <a:xfrm>
            <a:off x="755600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699" name="Google Shape;1699;p21"/>
          <p:cNvSpPr txBox="1"/>
          <p:nvPr>
            <p:ph idx="1" type="subTitle"/>
          </p:nvPr>
        </p:nvSpPr>
        <p:spPr>
          <a:xfrm>
            <a:off x="755600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0" name="Google Shape;1700;p21"/>
          <p:cNvSpPr txBox="1"/>
          <p:nvPr>
            <p:ph idx="3" type="title"/>
          </p:nvPr>
        </p:nvSpPr>
        <p:spPr>
          <a:xfrm>
            <a:off x="3443604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01" name="Google Shape;1701;p21"/>
          <p:cNvSpPr txBox="1"/>
          <p:nvPr>
            <p:ph idx="4" type="subTitle"/>
          </p:nvPr>
        </p:nvSpPr>
        <p:spPr>
          <a:xfrm>
            <a:off x="3443604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2" name="Google Shape;1702;p21"/>
          <p:cNvSpPr txBox="1"/>
          <p:nvPr>
            <p:ph idx="5" type="title"/>
          </p:nvPr>
        </p:nvSpPr>
        <p:spPr>
          <a:xfrm>
            <a:off x="6132644" y="2900863"/>
            <a:ext cx="22656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03" name="Google Shape;1703;p21"/>
          <p:cNvSpPr txBox="1"/>
          <p:nvPr>
            <p:ph idx="6" type="subTitle"/>
          </p:nvPr>
        </p:nvSpPr>
        <p:spPr>
          <a:xfrm>
            <a:off x="6132644" y="3296863"/>
            <a:ext cx="2265600" cy="750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04" name="Google Shape;1704;p21"/>
          <p:cNvGrpSpPr/>
          <p:nvPr/>
        </p:nvGrpSpPr>
        <p:grpSpPr>
          <a:xfrm>
            <a:off x="-7" y="-76201"/>
            <a:ext cx="586800" cy="1284425"/>
            <a:chOff x="-7" y="-76201"/>
            <a:chExt cx="586800" cy="1284425"/>
          </a:xfrm>
        </p:grpSpPr>
        <p:sp>
          <p:nvSpPr>
            <p:cNvPr id="1705" name="Google Shape;1705;p21"/>
            <p:cNvSpPr/>
            <p:nvPr/>
          </p:nvSpPr>
          <p:spPr>
            <a:xfrm flipH="1">
              <a:off x="-7" y="-762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6" name="Google Shape;1706;p21"/>
            <p:cNvGrpSpPr/>
            <p:nvPr/>
          </p:nvGrpSpPr>
          <p:grpSpPr>
            <a:xfrm flipH="1" rot="5400000">
              <a:off x="-148228" y="320574"/>
              <a:ext cx="883262" cy="242091"/>
              <a:chOff x="2300350" y="2601250"/>
              <a:chExt cx="2275275" cy="623625"/>
            </a:xfrm>
          </p:grpSpPr>
          <p:sp>
            <p:nvSpPr>
              <p:cNvPr id="1707" name="Google Shape;1707;p21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21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21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21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21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21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13" name="Google Shape;1713;p21"/>
          <p:cNvGrpSpPr/>
          <p:nvPr/>
        </p:nvGrpSpPr>
        <p:grpSpPr>
          <a:xfrm rot="5400000">
            <a:off x="54450" y="1665375"/>
            <a:ext cx="98902" cy="553090"/>
            <a:chOff x="4898850" y="4820550"/>
            <a:chExt cx="98902" cy="553090"/>
          </a:xfrm>
        </p:grpSpPr>
        <p:sp>
          <p:nvSpPr>
            <p:cNvPr id="1714" name="Google Shape;1714;p21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21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21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21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1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9" name="Google Shape;1719;p21"/>
          <p:cNvSpPr/>
          <p:nvPr/>
        </p:nvSpPr>
        <p:spPr>
          <a:xfrm rot="-5400000">
            <a:off x="348814" y="40186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20" name="Google Shape;1720;p21"/>
          <p:cNvGrpSpPr/>
          <p:nvPr/>
        </p:nvGrpSpPr>
        <p:grpSpPr>
          <a:xfrm flipH="1" rot="-5400000">
            <a:off x="7907216" y="4455774"/>
            <a:ext cx="1823016" cy="296643"/>
            <a:chOff x="7857346" y="3902355"/>
            <a:chExt cx="1823016" cy="296643"/>
          </a:xfrm>
        </p:grpSpPr>
        <p:sp>
          <p:nvSpPr>
            <p:cNvPr id="1721" name="Google Shape;1721;p21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21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21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21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21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21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27" name="Google Shape;1727;p21"/>
          <p:cNvGrpSpPr/>
          <p:nvPr/>
        </p:nvGrpSpPr>
        <p:grpSpPr>
          <a:xfrm flipH="1">
            <a:off x="7120557" y="-107958"/>
            <a:ext cx="1520982" cy="302065"/>
            <a:chOff x="5642557" y="-150670"/>
            <a:chExt cx="1520982" cy="302065"/>
          </a:xfrm>
        </p:grpSpPr>
        <p:sp>
          <p:nvSpPr>
            <p:cNvPr id="1728" name="Google Shape;1728;p21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1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1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1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1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3" name="Google Shape;1733;p21"/>
          <p:cNvGrpSpPr/>
          <p:nvPr/>
        </p:nvGrpSpPr>
        <p:grpSpPr>
          <a:xfrm>
            <a:off x="8455187" y="1287478"/>
            <a:ext cx="883262" cy="242091"/>
            <a:chOff x="2300350" y="2601250"/>
            <a:chExt cx="2275275" cy="623625"/>
          </a:xfrm>
        </p:grpSpPr>
        <p:sp>
          <p:nvSpPr>
            <p:cNvPr id="1734" name="Google Shape;1734;p2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2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2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2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2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2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6">
    <p:spTree>
      <p:nvGrpSpPr>
        <p:cNvPr id="1740" name="Shape 1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" name="Google Shape;1741;p2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742" name="Google Shape;1742;p22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2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2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2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22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2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22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22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2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2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22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2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22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22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22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22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22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22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22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22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22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22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22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22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22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22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22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22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22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22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22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22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80" name="Google Shape;1780;p22"/>
          <p:cNvSpPr txBox="1"/>
          <p:nvPr>
            <p:ph type="title"/>
          </p:nvPr>
        </p:nvSpPr>
        <p:spPr>
          <a:xfrm>
            <a:off x="2246574" y="1636039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1" name="Google Shape;1781;p22"/>
          <p:cNvSpPr txBox="1"/>
          <p:nvPr>
            <p:ph idx="1" type="subTitle"/>
          </p:nvPr>
        </p:nvSpPr>
        <p:spPr>
          <a:xfrm>
            <a:off x="2123424" y="2032039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2" name="Google Shape;1782;p22"/>
          <p:cNvSpPr txBox="1"/>
          <p:nvPr>
            <p:ph idx="2" type="title"/>
          </p:nvPr>
        </p:nvSpPr>
        <p:spPr>
          <a:xfrm>
            <a:off x="6172578" y="1636039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3" name="Google Shape;1783;p22"/>
          <p:cNvSpPr txBox="1"/>
          <p:nvPr>
            <p:ph idx="3" type="subTitle"/>
          </p:nvPr>
        </p:nvSpPr>
        <p:spPr>
          <a:xfrm>
            <a:off x="6049428" y="2032039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4" name="Google Shape;1784;p22"/>
          <p:cNvSpPr txBox="1"/>
          <p:nvPr>
            <p:ph idx="4" type="title"/>
          </p:nvPr>
        </p:nvSpPr>
        <p:spPr>
          <a:xfrm>
            <a:off x="2204274" y="3315400"/>
            <a:ext cx="2103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5" name="Google Shape;1785;p22"/>
          <p:cNvSpPr txBox="1"/>
          <p:nvPr>
            <p:ph idx="5" type="subTitle"/>
          </p:nvPr>
        </p:nvSpPr>
        <p:spPr>
          <a:xfrm>
            <a:off x="2123424" y="3711400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6" name="Google Shape;1786;p22"/>
          <p:cNvSpPr txBox="1"/>
          <p:nvPr>
            <p:ph idx="6" type="title"/>
          </p:nvPr>
        </p:nvSpPr>
        <p:spPr>
          <a:xfrm>
            <a:off x="6172578" y="3315400"/>
            <a:ext cx="20193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7" name="Google Shape;1787;p22"/>
          <p:cNvSpPr txBox="1"/>
          <p:nvPr>
            <p:ph idx="7" type="subTitle"/>
          </p:nvPr>
        </p:nvSpPr>
        <p:spPr>
          <a:xfrm>
            <a:off x="6049428" y="3711400"/>
            <a:ext cx="22656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8" name="Google Shape;1788;p22"/>
          <p:cNvSpPr/>
          <p:nvPr/>
        </p:nvSpPr>
        <p:spPr>
          <a:xfrm>
            <a:off x="7" y="-9920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89" name="Google Shape;1789;p22"/>
          <p:cNvGrpSpPr/>
          <p:nvPr/>
        </p:nvGrpSpPr>
        <p:grpSpPr>
          <a:xfrm>
            <a:off x="-500742" y="161244"/>
            <a:ext cx="1520982" cy="302065"/>
            <a:chOff x="5642557" y="-150670"/>
            <a:chExt cx="1520982" cy="302065"/>
          </a:xfrm>
        </p:grpSpPr>
        <p:sp>
          <p:nvSpPr>
            <p:cNvPr id="1790" name="Google Shape;1790;p2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2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2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95" name="Google Shape;1795;p22"/>
          <p:cNvGrpSpPr/>
          <p:nvPr/>
        </p:nvGrpSpPr>
        <p:grpSpPr>
          <a:xfrm rot="5400000">
            <a:off x="85100" y="2002025"/>
            <a:ext cx="98902" cy="553090"/>
            <a:chOff x="4898850" y="4820550"/>
            <a:chExt cx="98902" cy="553090"/>
          </a:xfrm>
        </p:grpSpPr>
        <p:sp>
          <p:nvSpPr>
            <p:cNvPr id="1796" name="Google Shape;1796;p2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2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2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2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2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1" name="Google Shape;1801;p22"/>
          <p:cNvGrpSpPr/>
          <p:nvPr/>
        </p:nvGrpSpPr>
        <p:grpSpPr>
          <a:xfrm flipH="1">
            <a:off x="5072421" y="4999731"/>
            <a:ext cx="1823016" cy="196994"/>
            <a:chOff x="7857346" y="4002005"/>
            <a:chExt cx="1823016" cy="196994"/>
          </a:xfrm>
        </p:grpSpPr>
        <p:sp>
          <p:nvSpPr>
            <p:cNvPr id="1802" name="Google Shape;1802;p22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22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22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05" name="Google Shape;1805;p22"/>
          <p:cNvSpPr/>
          <p:nvPr/>
        </p:nvSpPr>
        <p:spPr>
          <a:xfrm rot="-5400000">
            <a:off x="348812" y="419572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06" name="Google Shape;1806;p22"/>
          <p:cNvGrpSpPr/>
          <p:nvPr/>
        </p:nvGrpSpPr>
        <p:grpSpPr>
          <a:xfrm rot="5400000">
            <a:off x="9019112" y="1314150"/>
            <a:ext cx="98902" cy="553090"/>
            <a:chOff x="4898850" y="4820550"/>
            <a:chExt cx="98902" cy="553090"/>
          </a:xfrm>
        </p:grpSpPr>
        <p:sp>
          <p:nvSpPr>
            <p:cNvPr id="1807" name="Google Shape;1807;p22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22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22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22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22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12" name="Google Shape;1812;p2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13" name="Google Shape;1813;p22"/>
          <p:cNvGrpSpPr/>
          <p:nvPr/>
        </p:nvGrpSpPr>
        <p:grpSpPr>
          <a:xfrm>
            <a:off x="5072076" y="284994"/>
            <a:ext cx="1252897" cy="51000"/>
            <a:chOff x="2915381" y="4104819"/>
            <a:chExt cx="1252897" cy="51000"/>
          </a:xfrm>
        </p:grpSpPr>
        <p:sp>
          <p:nvSpPr>
            <p:cNvPr id="1814" name="Google Shape;1814;p22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22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22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22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22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22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22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22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22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22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22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22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22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22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28" name="Google Shape;1828;p22"/>
          <p:cNvGrpSpPr/>
          <p:nvPr/>
        </p:nvGrpSpPr>
        <p:grpSpPr>
          <a:xfrm>
            <a:off x="8557211" y="3859075"/>
            <a:ext cx="586800" cy="1523237"/>
            <a:chOff x="8557211" y="3859075"/>
            <a:chExt cx="586800" cy="1523237"/>
          </a:xfrm>
        </p:grpSpPr>
        <p:sp>
          <p:nvSpPr>
            <p:cNvPr id="1829" name="Google Shape;1829;p22"/>
            <p:cNvSpPr/>
            <p:nvPr/>
          </p:nvSpPr>
          <p:spPr>
            <a:xfrm rot="10800000">
              <a:off x="8557211" y="3859075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30" name="Google Shape;1830;p22"/>
            <p:cNvGrpSpPr/>
            <p:nvPr/>
          </p:nvGrpSpPr>
          <p:grpSpPr>
            <a:xfrm rot="5400000">
              <a:off x="8297605" y="4762340"/>
              <a:ext cx="1105976" cy="133969"/>
              <a:chOff x="8183182" y="663852"/>
              <a:chExt cx="1475028" cy="178673"/>
            </a:xfrm>
          </p:grpSpPr>
          <p:grpSp>
            <p:nvGrpSpPr>
              <p:cNvPr id="1831" name="Google Shape;1831;p22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832" name="Google Shape;1832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3" name="Google Shape;1833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4" name="Google Shape;1834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5" name="Google Shape;1835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6" name="Google Shape;1836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7" name="Google Shape;1837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8" name="Google Shape;1838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9" name="Google Shape;1839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0" name="Google Shape;1840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1" name="Google Shape;1841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42" name="Google Shape;1842;p22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843" name="Google Shape;1843;p22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4" name="Google Shape;1844;p22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5" name="Google Shape;1845;p22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6" name="Google Shape;1846;p22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7" name="Google Shape;1847;p22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8" name="Google Shape;1848;p22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9" name="Google Shape;1849;p22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0" name="Google Shape;1850;p22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1" name="Google Shape;1851;p22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2" name="Google Shape;1852;p22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853" name="Google Shape;1853;p22"/>
          <p:cNvSpPr txBox="1"/>
          <p:nvPr>
            <p:ph idx="8"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7">
    <p:spTree>
      <p:nvGrpSpPr>
        <p:cNvPr id="1854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5" name="Google Shape;1855;p23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856" name="Google Shape;1856;p23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4" name="Google Shape;1894;p23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895" name="Google Shape;1895;p23"/>
          <p:cNvSpPr txBox="1"/>
          <p:nvPr>
            <p:ph idx="2" type="title"/>
          </p:nvPr>
        </p:nvSpPr>
        <p:spPr>
          <a:xfrm>
            <a:off x="2152068" y="151281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96" name="Google Shape;1896;p23"/>
          <p:cNvSpPr txBox="1"/>
          <p:nvPr>
            <p:ph idx="1" type="subTitle"/>
          </p:nvPr>
        </p:nvSpPr>
        <p:spPr>
          <a:xfrm>
            <a:off x="1992918" y="19113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7" name="Google Shape;1897;p23"/>
          <p:cNvSpPr txBox="1"/>
          <p:nvPr>
            <p:ph idx="3" type="title"/>
          </p:nvPr>
        </p:nvSpPr>
        <p:spPr>
          <a:xfrm>
            <a:off x="2152068" y="2624681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98" name="Google Shape;1898;p23"/>
          <p:cNvSpPr txBox="1"/>
          <p:nvPr>
            <p:ph idx="4" type="subTitle"/>
          </p:nvPr>
        </p:nvSpPr>
        <p:spPr>
          <a:xfrm>
            <a:off x="1992918" y="301902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9" name="Google Shape;1899;p23"/>
          <p:cNvSpPr txBox="1"/>
          <p:nvPr>
            <p:ph idx="5" type="title"/>
          </p:nvPr>
        </p:nvSpPr>
        <p:spPr>
          <a:xfrm>
            <a:off x="6055343" y="2624681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0" name="Google Shape;1900;p23"/>
          <p:cNvSpPr txBox="1"/>
          <p:nvPr>
            <p:ph idx="6" type="subTitle"/>
          </p:nvPr>
        </p:nvSpPr>
        <p:spPr>
          <a:xfrm>
            <a:off x="5896193" y="3019032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1" name="Google Shape;1901;p23"/>
          <p:cNvSpPr txBox="1"/>
          <p:nvPr>
            <p:ph idx="7" type="title"/>
          </p:nvPr>
        </p:nvSpPr>
        <p:spPr>
          <a:xfrm>
            <a:off x="6055343" y="151281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2" name="Google Shape;1902;p23"/>
          <p:cNvSpPr txBox="1"/>
          <p:nvPr>
            <p:ph idx="8" type="subTitle"/>
          </p:nvPr>
        </p:nvSpPr>
        <p:spPr>
          <a:xfrm>
            <a:off x="5896193" y="19113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3" name="Google Shape;1903;p23"/>
          <p:cNvSpPr txBox="1"/>
          <p:nvPr>
            <p:ph idx="9" type="title"/>
          </p:nvPr>
        </p:nvSpPr>
        <p:spPr>
          <a:xfrm>
            <a:off x="2152068" y="373318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4" name="Google Shape;1904;p23"/>
          <p:cNvSpPr txBox="1"/>
          <p:nvPr>
            <p:ph idx="13" type="subTitle"/>
          </p:nvPr>
        </p:nvSpPr>
        <p:spPr>
          <a:xfrm>
            <a:off x="1992918" y="4126675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5" name="Google Shape;1905;p23"/>
          <p:cNvSpPr txBox="1"/>
          <p:nvPr>
            <p:ph idx="14" type="title"/>
          </p:nvPr>
        </p:nvSpPr>
        <p:spPr>
          <a:xfrm>
            <a:off x="6055343" y="3733187"/>
            <a:ext cx="18279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06" name="Google Shape;1906;p23"/>
          <p:cNvSpPr txBox="1"/>
          <p:nvPr>
            <p:ph idx="15" type="subTitle"/>
          </p:nvPr>
        </p:nvSpPr>
        <p:spPr>
          <a:xfrm>
            <a:off x="5896193" y="4126677"/>
            <a:ext cx="21462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7" name="Google Shape;1907;p23"/>
          <p:cNvSpPr/>
          <p:nvPr/>
        </p:nvSpPr>
        <p:spPr>
          <a:xfrm>
            <a:off x="1455" y="-8885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08" name="Google Shape;1908;p23"/>
          <p:cNvGrpSpPr/>
          <p:nvPr/>
        </p:nvGrpSpPr>
        <p:grpSpPr>
          <a:xfrm rot="-5400000">
            <a:off x="-146785" y="231721"/>
            <a:ext cx="883262" cy="242091"/>
            <a:chOff x="2300350" y="2601250"/>
            <a:chExt cx="2275275" cy="623625"/>
          </a:xfrm>
        </p:grpSpPr>
        <p:sp>
          <p:nvSpPr>
            <p:cNvPr id="1909" name="Google Shape;1909;p23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15" name="Google Shape;1915;p23"/>
          <p:cNvGrpSpPr/>
          <p:nvPr/>
        </p:nvGrpSpPr>
        <p:grpSpPr>
          <a:xfrm>
            <a:off x="1685767" y="463191"/>
            <a:ext cx="1105976" cy="133969"/>
            <a:chOff x="8183182" y="663852"/>
            <a:chExt cx="1475028" cy="178673"/>
          </a:xfrm>
        </p:grpSpPr>
        <p:grpSp>
          <p:nvGrpSpPr>
            <p:cNvPr id="1916" name="Google Shape;1916;p2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1917" name="Google Shape;1917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7" name="Google Shape;1927;p2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928" name="Google Shape;1928;p2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2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2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2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2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2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2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2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2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2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38" name="Google Shape;1938;p23"/>
          <p:cNvSpPr/>
          <p:nvPr/>
        </p:nvSpPr>
        <p:spPr>
          <a:xfrm flipH="1">
            <a:off x="8167370" y="7562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9" name="Google Shape;1939;p23"/>
          <p:cNvSpPr/>
          <p:nvPr/>
        </p:nvSpPr>
        <p:spPr>
          <a:xfrm flipH="1">
            <a:off x="7864270" y="4769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40" name="Google Shape;1940;p23"/>
          <p:cNvGrpSpPr/>
          <p:nvPr/>
        </p:nvGrpSpPr>
        <p:grpSpPr>
          <a:xfrm rot="5400000">
            <a:off x="6864300" y="-51175"/>
            <a:ext cx="98902" cy="553090"/>
            <a:chOff x="4898850" y="4820550"/>
            <a:chExt cx="98902" cy="553090"/>
          </a:xfrm>
        </p:grpSpPr>
        <p:sp>
          <p:nvSpPr>
            <p:cNvPr id="1941" name="Google Shape;1941;p2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4" name="Google Shape;1944;p2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6" name="Google Shape;1946;p23"/>
          <p:cNvGrpSpPr/>
          <p:nvPr/>
        </p:nvGrpSpPr>
        <p:grpSpPr>
          <a:xfrm rot="5400000">
            <a:off x="975" y="4180500"/>
            <a:ext cx="98902" cy="553090"/>
            <a:chOff x="4898850" y="4820550"/>
            <a:chExt cx="98902" cy="553090"/>
          </a:xfrm>
        </p:grpSpPr>
        <p:sp>
          <p:nvSpPr>
            <p:cNvPr id="1947" name="Google Shape;1947;p23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2" name="Google Shape;1952;p23"/>
          <p:cNvGrpSpPr/>
          <p:nvPr/>
        </p:nvGrpSpPr>
        <p:grpSpPr>
          <a:xfrm flipH="1">
            <a:off x="-799254" y="4748605"/>
            <a:ext cx="1823016" cy="196994"/>
            <a:chOff x="7857346" y="4002005"/>
            <a:chExt cx="1823016" cy="196994"/>
          </a:xfrm>
        </p:grpSpPr>
        <p:sp>
          <p:nvSpPr>
            <p:cNvPr id="1953" name="Google Shape;1953;p23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6" name="Google Shape;1956;p23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7" name="Google Shape;1957;p23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1958" name="Google Shape;1958;p23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3" name="Google Shape;1963;p23"/>
          <p:cNvGrpSpPr/>
          <p:nvPr/>
        </p:nvGrpSpPr>
        <p:grpSpPr>
          <a:xfrm>
            <a:off x="3945551" y="4775319"/>
            <a:ext cx="1252897" cy="51000"/>
            <a:chOff x="2915381" y="4104819"/>
            <a:chExt cx="1252897" cy="51000"/>
          </a:xfrm>
        </p:grpSpPr>
        <p:sp>
          <p:nvSpPr>
            <p:cNvPr id="1964" name="Google Shape;1964;p2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BLANK_15">
    <p:spTree>
      <p:nvGrpSpPr>
        <p:cNvPr id="1978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9" name="Google Shape;1979;p2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980" name="Google Shape;1980;p2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2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2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2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2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2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2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2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2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2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2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2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2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2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2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2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2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2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2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2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2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2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2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2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2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2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2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2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2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2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2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2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2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2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2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2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2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2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8" name="Google Shape;2018;p24"/>
          <p:cNvGrpSpPr/>
          <p:nvPr/>
        </p:nvGrpSpPr>
        <p:grpSpPr>
          <a:xfrm>
            <a:off x="4674957" y="4956042"/>
            <a:ext cx="1520982" cy="302065"/>
            <a:chOff x="5642557" y="-150670"/>
            <a:chExt cx="1520982" cy="302065"/>
          </a:xfrm>
        </p:grpSpPr>
        <p:sp>
          <p:nvSpPr>
            <p:cNvPr id="2019" name="Google Shape;2019;p2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2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2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2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2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4" name="Google Shape;2024;p24"/>
          <p:cNvGrpSpPr/>
          <p:nvPr/>
        </p:nvGrpSpPr>
        <p:grpSpPr>
          <a:xfrm rot="5400000">
            <a:off x="85100" y="2306825"/>
            <a:ext cx="98902" cy="553090"/>
            <a:chOff x="4898850" y="4820550"/>
            <a:chExt cx="98902" cy="553090"/>
          </a:xfrm>
        </p:grpSpPr>
        <p:sp>
          <p:nvSpPr>
            <p:cNvPr id="2025" name="Google Shape;2025;p24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24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24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24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24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0" name="Google Shape;2030;p24"/>
          <p:cNvGrpSpPr/>
          <p:nvPr/>
        </p:nvGrpSpPr>
        <p:grpSpPr>
          <a:xfrm>
            <a:off x="-1744592" y="3592129"/>
            <a:ext cx="2297800" cy="347400"/>
            <a:chOff x="-1439792" y="3592129"/>
            <a:chExt cx="2297800" cy="347400"/>
          </a:xfrm>
        </p:grpSpPr>
        <p:sp>
          <p:nvSpPr>
            <p:cNvPr id="2031" name="Google Shape;2031;p24"/>
            <p:cNvSpPr/>
            <p:nvPr/>
          </p:nvSpPr>
          <p:spPr>
            <a:xfrm>
              <a:off x="-1439792" y="3871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24"/>
            <p:cNvSpPr/>
            <p:nvPr/>
          </p:nvSpPr>
          <p:spPr>
            <a:xfrm>
              <a:off x="-1136692" y="3592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33" name="Google Shape;2033;p24"/>
          <p:cNvSpPr/>
          <p:nvPr/>
        </p:nvSpPr>
        <p:spPr>
          <a:xfrm rot="10800000">
            <a:off x="414162" y="44656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34" name="Google Shape;2034;p24"/>
          <p:cNvGrpSpPr/>
          <p:nvPr/>
        </p:nvGrpSpPr>
        <p:grpSpPr>
          <a:xfrm>
            <a:off x="-222733" y="225814"/>
            <a:ext cx="1507157" cy="586800"/>
            <a:chOff x="-222733" y="225814"/>
            <a:chExt cx="1507157" cy="586800"/>
          </a:xfrm>
        </p:grpSpPr>
        <p:sp>
          <p:nvSpPr>
            <p:cNvPr id="2035" name="Google Shape;2035;p24"/>
            <p:cNvSpPr/>
            <p:nvPr/>
          </p:nvSpPr>
          <p:spPr>
            <a:xfrm rot="-5400000">
              <a:off x="348812" y="-122999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36" name="Google Shape;2036;p24"/>
            <p:cNvGrpSpPr/>
            <p:nvPr/>
          </p:nvGrpSpPr>
          <p:grpSpPr>
            <a:xfrm>
              <a:off x="-222733" y="452241"/>
              <a:ext cx="1105976" cy="133969"/>
              <a:chOff x="8183182" y="663852"/>
              <a:chExt cx="1475028" cy="178673"/>
            </a:xfrm>
          </p:grpSpPr>
          <p:grpSp>
            <p:nvGrpSpPr>
              <p:cNvPr id="2037" name="Google Shape;2037;p24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038" name="Google Shape;2038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39" name="Google Shape;2039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0" name="Google Shape;2040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1" name="Google Shape;2041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2" name="Google Shape;2042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3" name="Google Shape;2043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4" name="Google Shape;2044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5" name="Google Shape;2045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6" name="Google Shape;2046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7" name="Google Shape;2047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48" name="Google Shape;2048;p24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049" name="Google Shape;2049;p24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0" name="Google Shape;2050;p24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1" name="Google Shape;2051;p24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2" name="Google Shape;2052;p24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3" name="Google Shape;2053;p24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4" name="Google Shape;2054;p24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5" name="Google Shape;2055;p24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6" name="Google Shape;2056;p24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7" name="Google Shape;2057;p24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8" name="Google Shape;2058;p24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059" name="Google Shape;2059;p24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0" name="Google Shape;2060;p24"/>
          <p:cNvGrpSpPr/>
          <p:nvPr/>
        </p:nvGrpSpPr>
        <p:grpSpPr>
          <a:xfrm>
            <a:off x="8041407" y="183762"/>
            <a:ext cx="1520982" cy="302065"/>
            <a:chOff x="5642557" y="-150670"/>
            <a:chExt cx="1520982" cy="302065"/>
          </a:xfrm>
        </p:grpSpPr>
        <p:sp>
          <p:nvSpPr>
            <p:cNvPr id="2061" name="Google Shape;2061;p24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24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24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24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24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6" name="Google Shape;2066;p24"/>
          <p:cNvGrpSpPr/>
          <p:nvPr/>
        </p:nvGrpSpPr>
        <p:grpSpPr>
          <a:xfrm rot="5400000">
            <a:off x="8360264" y="2845229"/>
            <a:ext cx="883262" cy="242091"/>
            <a:chOff x="2300350" y="2601250"/>
            <a:chExt cx="2275275" cy="623625"/>
          </a:xfrm>
        </p:grpSpPr>
        <p:sp>
          <p:nvSpPr>
            <p:cNvPr id="2067" name="Google Shape;2067;p24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24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24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24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24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24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3" name="Google Shape;2073;p24"/>
          <p:cNvGrpSpPr/>
          <p:nvPr/>
        </p:nvGrpSpPr>
        <p:grpSpPr>
          <a:xfrm>
            <a:off x="8267392" y="4678866"/>
            <a:ext cx="1105976" cy="133969"/>
            <a:chOff x="8183182" y="663852"/>
            <a:chExt cx="1475028" cy="178673"/>
          </a:xfrm>
        </p:grpSpPr>
        <p:grpSp>
          <p:nvGrpSpPr>
            <p:cNvPr id="2074" name="Google Shape;2074;p2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075" name="Google Shape;2075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5" name="Google Shape;2085;p2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086" name="Google Shape;2086;p2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2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2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2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2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2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2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2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2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2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96" name="Google Shape;2096;p24"/>
          <p:cNvGrpSpPr/>
          <p:nvPr/>
        </p:nvGrpSpPr>
        <p:grpSpPr>
          <a:xfrm>
            <a:off x="5023301" y="238994"/>
            <a:ext cx="1252897" cy="51000"/>
            <a:chOff x="2915381" y="4104819"/>
            <a:chExt cx="1252897" cy="51000"/>
          </a:xfrm>
        </p:grpSpPr>
        <p:sp>
          <p:nvSpPr>
            <p:cNvPr id="2097" name="Google Shape;2097;p24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24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24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24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24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24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24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24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24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24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24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24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24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24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1" name="Google Shape;2111;p24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BLANK_14">
    <p:spTree>
      <p:nvGrpSpPr>
        <p:cNvPr id="2112" name="Shape 2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3" name="Google Shape;2113;p2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114" name="Google Shape;2114;p2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2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2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2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2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2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2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2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2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2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2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2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2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2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2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2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2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2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2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2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2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5" name="Google Shape;2135;p2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6" name="Google Shape;2136;p2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7" name="Google Shape;2137;p2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8" name="Google Shape;2138;p2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9" name="Google Shape;2139;p2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0" name="Google Shape;2140;p2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1" name="Google Shape;2141;p2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2" name="Google Shape;2142;p2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3" name="Google Shape;2143;p2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4" name="Google Shape;2144;p2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2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2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7" name="Google Shape;2147;p2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8" name="Google Shape;2148;p2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2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0" name="Google Shape;2150;p2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1" name="Google Shape;2151;p2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2" name="Google Shape;2152;p25"/>
          <p:cNvSpPr/>
          <p:nvPr/>
        </p:nvSpPr>
        <p:spPr>
          <a:xfrm rot="-5400000">
            <a:off x="120212" y="7293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3" name="Google Shape;2153;p25"/>
          <p:cNvGrpSpPr/>
          <p:nvPr/>
        </p:nvGrpSpPr>
        <p:grpSpPr>
          <a:xfrm rot="5400000">
            <a:off x="85100" y="3657925"/>
            <a:ext cx="98902" cy="553090"/>
            <a:chOff x="4898850" y="4820550"/>
            <a:chExt cx="98902" cy="553090"/>
          </a:xfrm>
        </p:grpSpPr>
        <p:sp>
          <p:nvSpPr>
            <p:cNvPr id="2154" name="Google Shape;2154;p2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2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2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2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2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9" name="Google Shape;2159;p25"/>
          <p:cNvGrpSpPr/>
          <p:nvPr/>
        </p:nvGrpSpPr>
        <p:grpSpPr>
          <a:xfrm flipH="1">
            <a:off x="-538592" y="566830"/>
            <a:ext cx="1823016" cy="296643"/>
            <a:chOff x="7857346" y="3902355"/>
            <a:chExt cx="1823016" cy="296643"/>
          </a:xfrm>
        </p:grpSpPr>
        <p:sp>
          <p:nvSpPr>
            <p:cNvPr id="2160" name="Google Shape;2160;p2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1" name="Google Shape;2161;p25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25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2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2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25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6" name="Google Shape;2166;p25"/>
          <p:cNvGrpSpPr/>
          <p:nvPr/>
        </p:nvGrpSpPr>
        <p:grpSpPr>
          <a:xfrm rot="5400000">
            <a:off x="4799100" y="4593800"/>
            <a:ext cx="98902" cy="553090"/>
            <a:chOff x="4898850" y="4820550"/>
            <a:chExt cx="98902" cy="553090"/>
          </a:xfrm>
        </p:grpSpPr>
        <p:sp>
          <p:nvSpPr>
            <p:cNvPr id="2167" name="Google Shape;2167;p2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8" name="Google Shape;2168;p2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9" name="Google Shape;2169;p2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2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2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2" name="Google Shape;2172;p25"/>
          <p:cNvGrpSpPr/>
          <p:nvPr/>
        </p:nvGrpSpPr>
        <p:grpSpPr>
          <a:xfrm>
            <a:off x="432919" y="4756119"/>
            <a:ext cx="1105976" cy="133969"/>
            <a:chOff x="8183182" y="663852"/>
            <a:chExt cx="1475028" cy="178673"/>
          </a:xfrm>
        </p:grpSpPr>
        <p:grpSp>
          <p:nvGrpSpPr>
            <p:cNvPr id="2173" name="Google Shape;2173;p2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174" name="Google Shape;2174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Google Shape;2175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0" name="Google Shape;2180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84" name="Google Shape;2184;p2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185" name="Google Shape;2185;p2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2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2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2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2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2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2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2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2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2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195" name="Google Shape;2195;p25"/>
          <p:cNvSpPr/>
          <p:nvPr/>
        </p:nvSpPr>
        <p:spPr>
          <a:xfrm rot="5400000">
            <a:off x="8279899" y="422812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6" name="Google Shape;2196;p25"/>
          <p:cNvSpPr/>
          <p:nvPr/>
        </p:nvSpPr>
        <p:spPr>
          <a:xfrm>
            <a:off x="8161612" y="-34880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97" name="Google Shape;2197;p25"/>
          <p:cNvGrpSpPr/>
          <p:nvPr/>
        </p:nvGrpSpPr>
        <p:grpSpPr>
          <a:xfrm>
            <a:off x="8395576" y="4749303"/>
            <a:ext cx="883262" cy="242091"/>
            <a:chOff x="2300350" y="2601250"/>
            <a:chExt cx="2275275" cy="623625"/>
          </a:xfrm>
        </p:grpSpPr>
        <p:sp>
          <p:nvSpPr>
            <p:cNvPr id="2198" name="Google Shape;2198;p2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9" name="Google Shape;2199;p2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2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2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2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2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04" name="Google Shape;2204;p25"/>
          <p:cNvGrpSpPr/>
          <p:nvPr/>
        </p:nvGrpSpPr>
        <p:grpSpPr>
          <a:xfrm>
            <a:off x="5989113" y="235761"/>
            <a:ext cx="1252897" cy="51000"/>
            <a:chOff x="2915381" y="4104819"/>
            <a:chExt cx="1252897" cy="51000"/>
          </a:xfrm>
        </p:grpSpPr>
        <p:sp>
          <p:nvSpPr>
            <p:cNvPr id="2205" name="Google Shape;2205;p2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2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2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2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2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2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2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2" name="Google Shape;2212;p2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3" name="Google Shape;2213;p2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4" name="Google Shape;2214;p2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5" name="Google Shape;2215;p2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6" name="Google Shape;2216;p2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7" name="Google Shape;2217;p2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8" name="Google Shape;2218;p2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19" name="Google Shape;2219;p25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85725" rotWithShape="0" algn="bl">
              <a:schemeClr val="accent2">
                <a:alpha val="41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1">
    <p:spTree>
      <p:nvGrpSpPr>
        <p:cNvPr id="2220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1" name="Google Shape;2221;p2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222" name="Google Shape;2222;p2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3" name="Google Shape;2223;p2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4" name="Google Shape;2224;p2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5" name="Google Shape;2225;p2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6" name="Google Shape;2226;p2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7" name="Google Shape;2227;p2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8" name="Google Shape;2228;p2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9" name="Google Shape;2229;p2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0" name="Google Shape;2230;p2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1" name="Google Shape;2231;p2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2" name="Google Shape;2232;p2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3" name="Google Shape;2233;p2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4" name="Google Shape;2234;p2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5" name="Google Shape;2235;p2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6" name="Google Shape;2236;p2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7" name="Google Shape;2237;p2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8" name="Google Shape;2238;p2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9" name="Google Shape;2239;p2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0" name="Google Shape;2240;p2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1" name="Google Shape;2241;p2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2" name="Google Shape;2242;p2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3" name="Google Shape;2243;p2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4" name="Google Shape;2244;p2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5" name="Google Shape;2245;p2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6" name="Google Shape;2246;p2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7" name="Google Shape;2247;p2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2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2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0" name="Google Shape;2250;p2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2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2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2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2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2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2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2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2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2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60" name="Google Shape;2260;p26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61" name="Google Shape;2261;p26"/>
          <p:cNvSpPr txBox="1"/>
          <p:nvPr>
            <p:ph idx="2" type="title"/>
          </p:nvPr>
        </p:nvSpPr>
        <p:spPr>
          <a:xfrm>
            <a:off x="841275" y="2611096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62" name="Google Shape;2262;p26"/>
          <p:cNvSpPr txBox="1"/>
          <p:nvPr>
            <p:ph idx="1" type="subTitle"/>
          </p:nvPr>
        </p:nvSpPr>
        <p:spPr>
          <a:xfrm>
            <a:off x="841275" y="3019695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3" name="Google Shape;2263;p26"/>
          <p:cNvSpPr txBox="1"/>
          <p:nvPr>
            <p:ph hasCustomPrompt="1" idx="3" type="title"/>
          </p:nvPr>
        </p:nvSpPr>
        <p:spPr>
          <a:xfrm>
            <a:off x="744825" y="1668255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4" name="Google Shape;2264;p26"/>
          <p:cNvSpPr txBox="1"/>
          <p:nvPr>
            <p:ph idx="4" type="title"/>
          </p:nvPr>
        </p:nvSpPr>
        <p:spPr>
          <a:xfrm>
            <a:off x="3551593" y="2972975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65" name="Google Shape;2265;p26"/>
          <p:cNvSpPr txBox="1"/>
          <p:nvPr>
            <p:ph idx="5" type="subTitle"/>
          </p:nvPr>
        </p:nvSpPr>
        <p:spPr>
          <a:xfrm>
            <a:off x="3551593" y="3381574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6" name="Google Shape;2266;p26"/>
          <p:cNvSpPr txBox="1"/>
          <p:nvPr>
            <p:ph hasCustomPrompt="1" idx="6" type="title"/>
          </p:nvPr>
        </p:nvSpPr>
        <p:spPr>
          <a:xfrm>
            <a:off x="3455143" y="2030134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267" name="Google Shape;2267;p26"/>
          <p:cNvSpPr txBox="1"/>
          <p:nvPr>
            <p:ph idx="7" type="title"/>
          </p:nvPr>
        </p:nvSpPr>
        <p:spPr>
          <a:xfrm>
            <a:off x="6261925" y="2611096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268" name="Google Shape;2268;p26"/>
          <p:cNvSpPr txBox="1"/>
          <p:nvPr>
            <p:ph idx="8" type="subTitle"/>
          </p:nvPr>
        </p:nvSpPr>
        <p:spPr>
          <a:xfrm>
            <a:off x="6261925" y="3019695"/>
            <a:ext cx="20406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9" name="Google Shape;2269;p26"/>
          <p:cNvSpPr txBox="1"/>
          <p:nvPr>
            <p:ph hasCustomPrompt="1" idx="9" type="title"/>
          </p:nvPr>
        </p:nvSpPr>
        <p:spPr>
          <a:xfrm>
            <a:off x="6165475" y="1668255"/>
            <a:ext cx="2233500" cy="788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5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2270" name="Google Shape;2270;p26"/>
          <p:cNvGrpSpPr/>
          <p:nvPr/>
        </p:nvGrpSpPr>
        <p:grpSpPr>
          <a:xfrm>
            <a:off x="-11" y="4335989"/>
            <a:ext cx="1284435" cy="586800"/>
            <a:chOff x="-11" y="4335989"/>
            <a:chExt cx="1284435" cy="586800"/>
          </a:xfrm>
        </p:grpSpPr>
        <p:sp>
          <p:nvSpPr>
            <p:cNvPr id="2271" name="Google Shape;2271;p26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72" name="Google Shape;2272;p26"/>
            <p:cNvGrpSpPr/>
            <p:nvPr/>
          </p:nvGrpSpPr>
          <p:grpSpPr>
            <a:xfrm rot="10800000">
              <a:off x="-11" y="4508353"/>
              <a:ext cx="883262" cy="242091"/>
              <a:chOff x="2300350" y="2601250"/>
              <a:chExt cx="2275275" cy="623625"/>
            </a:xfrm>
          </p:grpSpPr>
          <p:sp>
            <p:nvSpPr>
              <p:cNvPr id="2273" name="Google Shape;2273;p26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26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26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26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Google Shape;2277;p26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8" name="Google Shape;2278;p26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79" name="Google Shape;2279;p26"/>
          <p:cNvGrpSpPr/>
          <p:nvPr/>
        </p:nvGrpSpPr>
        <p:grpSpPr>
          <a:xfrm>
            <a:off x="1398057" y="-114308"/>
            <a:ext cx="1520982" cy="302065"/>
            <a:chOff x="5642557" y="-150670"/>
            <a:chExt cx="1520982" cy="302065"/>
          </a:xfrm>
        </p:grpSpPr>
        <p:sp>
          <p:nvSpPr>
            <p:cNvPr id="2280" name="Google Shape;2280;p2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5" name="Google Shape;2285;p26"/>
          <p:cNvGrpSpPr/>
          <p:nvPr/>
        </p:nvGrpSpPr>
        <p:grpSpPr>
          <a:xfrm rot="5400000">
            <a:off x="85100" y="1523550"/>
            <a:ext cx="98902" cy="553090"/>
            <a:chOff x="4898850" y="4820550"/>
            <a:chExt cx="98902" cy="553090"/>
          </a:xfrm>
        </p:grpSpPr>
        <p:sp>
          <p:nvSpPr>
            <p:cNvPr id="2286" name="Google Shape;2286;p2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1" name="Google Shape;2291;p26"/>
          <p:cNvSpPr/>
          <p:nvPr/>
        </p:nvSpPr>
        <p:spPr>
          <a:xfrm>
            <a:off x="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2" name="Google Shape;2292;p26"/>
          <p:cNvSpPr/>
          <p:nvPr/>
        </p:nvSpPr>
        <p:spPr>
          <a:xfrm>
            <a:off x="-1281605" y="3790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3" name="Google Shape;2293;p26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4" name="Google Shape;2294;p2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5" name="Google Shape;2295;p26"/>
          <p:cNvGrpSpPr/>
          <p:nvPr/>
        </p:nvGrpSpPr>
        <p:grpSpPr>
          <a:xfrm>
            <a:off x="7812807" y="883512"/>
            <a:ext cx="1520982" cy="302065"/>
            <a:chOff x="5642557" y="-150670"/>
            <a:chExt cx="1520982" cy="302065"/>
          </a:xfrm>
        </p:grpSpPr>
        <p:sp>
          <p:nvSpPr>
            <p:cNvPr id="2296" name="Google Shape;2296;p2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1" name="Google Shape;2301;p26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2302" name="Google Shape;2302;p26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2">
    <p:spTree>
      <p:nvGrpSpPr>
        <p:cNvPr id="2307" name="Shape 2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8" name="Google Shape;2308;p2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09" name="Google Shape;2309;p2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2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2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2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2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2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2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2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2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2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2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2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2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2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2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2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2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2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2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2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2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2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2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2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2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2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2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2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2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2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2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2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2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2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2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2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2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47" name="Google Shape;2347;p27"/>
          <p:cNvSpPr txBox="1"/>
          <p:nvPr>
            <p:ph type="title"/>
          </p:nvPr>
        </p:nvSpPr>
        <p:spPr>
          <a:xfrm>
            <a:off x="2335650" y="758125"/>
            <a:ext cx="4472700" cy="9555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7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348" name="Google Shape;2348;p27"/>
          <p:cNvSpPr txBox="1"/>
          <p:nvPr>
            <p:ph idx="1" type="subTitle"/>
          </p:nvPr>
        </p:nvSpPr>
        <p:spPr>
          <a:xfrm>
            <a:off x="2335650" y="1775000"/>
            <a:ext cx="4472700" cy="101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9" name="Google Shape;2349;p27"/>
          <p:cNvSpPr txBox="1"/>
          <p:nvPr/>
        </p:nvSpPr>
        <p:spPr>
          <a:xfrm>
            <a:off x="2532450" y="3327757"/>
            <a:ext cx="40791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Credits:</a:t>
            </a:r>
            <a:r>
              <a:rPr lang="en" sz="1200">
                <a:solidFill>
                  <a:schemeClr val="accent2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This presentation template was created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including icons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rPr>
              <a:t>, infographics &amp; images by </a:t>
            </a:r>
            <a:r>
              <a:rPr b="1" lang="en" sz="1200">
                <a:solidFill>
                  <a:schemeClr val="accent2"/>
                </a:solidFill>
                <a:uFill>
                  <a:noFill/>
                </a:uFill>
                <a:latin typeface="PT Sans"/>
                <a:ea typeface="PT Sans"/>
                <a:cs typeface="PT Sans"/>
                <a:sym typeface="P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sz="1200">
              <a:solidFill>
                <a:schemeClr val="lt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350" name="Google Shape;2350;p27"/>
          <p:cNvSpPr/>
          <p:nvPr/>
        </p:nvSpPr>
        <p:spPr>
          <a:xfrm rot="10800000">
            <a:off x="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51" name="Google Shape;2351;p27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2352" name="Google Shape;2352;p27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53" name="Google Shape;2353;p27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2354" name="Google Shape;2354;p27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rect b="b" l="l" r="r" t="t"/>
                <a:pathLst>
                  <a:path extrusionOk="0" h="24945" w="15684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27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rect b="b" l="l" r="r" t="t"/>
                <a:pathLst>
                  <a:path extrusionOk="0" h="24945" w="15561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27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27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27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27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rect b="b" l="l" r="r" t="t"/>
                <a:pathLst>
                  <a:path extrusionOk="0" h="24945" w="1556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60" name="Google Shape;2360;p27"/>
          <p:cNvGrpSpPr/>
          <p:nvPr/>
        </p:nvGrpSpPr>
        <p:grpSpPr>
          <a:xfrm>
            <a:off x="2618882" y="4981392"/>
            <a:ext cx="1520982" cy="302065"/>
            <a:chOff x="5642557" y="-150670"/>
            <a:chExt cx="1520982" cy="302065"/>
          </a:xfrm>
        </p:grpSpPr>
        <p:sp>
          <p:nvSpPr>
            <p:cNvPr id="2361" name="Google Shape;2361;p2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2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2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2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6" name="Google Shape;2366;p27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367" name="Google Shape;2367;p2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2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2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2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2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2" name="Google Shape;2372;p27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2373" name="Google Shape;2373;p27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27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5" name="Google Shape;2375;p27"/>
          <p:cNvGrpSpPr/>
          <p:nvPr/>
        </p:nvGrpSpPr>
        <p:grpSpPr>
          <a:xfrm flipH="1">
            <a:off x="-529079" y="4313280"/>
            <a:ext cx="1823016" cy="196994"/>
            <a:chOff x="7857346" y="4002005"/>
            <a:chExt cx="1823016" cy="196994"/>
          </a:xfrm>
        </p:grpSpPr>
        <p:sp>
          <p:nvSpPr>
            <p:cNvPr id="2376" name="Google Shape;2376;p2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2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2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9" name="Google Shape;2379;p27"/>
          <p:cNvSpPr/>
          <p:nvPr/>
        </p:nvSpPr>
        <p:spPr>
          <a:xfrm rot="5400000">
            <a:off x="8208384" y="388567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0" name="Google Shape;2380;p27"/>
          <p:cNvGrpSpPr/>
          <p:nvPr/>
        </p:nvGrpSpPr>
        <p:grpSpPr>
          <a:xfrm>
            <a:off x="5202992" y="4687341"/>
            <a:ext cx="1105976" cy="133969"/>
            <a:chOff x="8183182" y="663852"/>
            <a:chExt cx="1475028" cy="178673"/>
          </a:xfrm>
        </p:grpSpPr>
        <p:grpSp>
          <p:nvGrpSpPr>
            <p:cNvPr id="2381" name="Google Shape;2381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382" name="Google Shape;2382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4" name="Google Shape;2384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2" name="Google Shape;2392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393" name="Google Shape;239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03" name="Google Shape;2403;p27"/>
          <p:cNvSpPr/>
          <p:nvPr/>
        </p:nvSpPr>
        <p:spPr>
          <a:xfrm rot="10800000">
            <a:off x="8027645" y="21741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04" name="Google Shape;2404;p27"/>
          <p:cNvGrpSpPr/>
          <p:nvPr/>
        </p:nvGrpSpPr>
        <p:grpSpPr>
          <a:xfrm rot="-5400000">
            <a:off x="7172708" y="384980"/>
            <a:ext cx="1823016" cy="296643"/>
            <a:chOff x="7857346" y="3902355"/>
            <a:chExt cx="1823016" cy="296643"/>
          </a:xfrm>
        </p:grpSpPr>
        <p:sp>
          <p:nvSpPr>
            <p:cNvPr id="2405" name="Google Shape;2405;p27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27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27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27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27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27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11" name="Google Shape;2411;p27"/>
          <p:cNvGrpSpPr/>
          <p:nvPr/>
        </p:nvGrpSpPr>
        <p:grpSpPr>
          <a:xfrm>
            <a:off x="8267392" y="2926266"/>
            <a:ext cx="1105976" cy="133969"/>
            <a:chOff x="8183182" y="663852"/>
            <a:chExt cx="1475028" cy="178673"/>
          </a:xfrm>
        </p:grpSpPr>
        <p:grpSp>
          <p:nvGrpSpPr>
            <p:cNvPr id="2412" name="Google Shape;2412;p2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413" name="Google Shape;2413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7" name="Google Shape;2417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8" name="Google Shape;2418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23" name="Google Shape;2423;p2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424" name="Google Shape;2424;p2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2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2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2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2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2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2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2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2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2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4" name="Google Shape;2434;p27"/>
          <p:cNvGrpSpPr/>
          <p:nvPr/>
        </p:nvGrpSpPr>
        <p:grpSpPr>
          <a:xfrm>
            <a:off x="2360001" y="376081"/>
            <a:ext cx="1252897" cy="51000"/>
            <a:chOff x="2915381" y="4104819"/>
            <a:chExt cx="1252897" cy="51000"/>
          </a:xfrm>
        </p:grpSpPr>
        <p:sp>
          <p:nvSpPr>
            <p:cNvPr id="2435" name="Google Shape;2435;p2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2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2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2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2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2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1" name="Google Shape;2441;p2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2" name="Google Shape;2442;p2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2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2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2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2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2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2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3">
    <p:spTree>
      <p:nvGrpSpPr>
        <p:cNvPr id="2449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2">
    <p:spTree>
      <p:nvGrpSpPr>
        <p:cNvPr id="2547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Google Shape;230;p4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31" name="Google Shape;231;p4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4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4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4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4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4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4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4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4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4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4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4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4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4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4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4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4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4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4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4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4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4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4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4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4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4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4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4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4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4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4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4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4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4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4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4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4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4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9" name="Google Shape;269;p4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70" name="Google Shape;270;p4"/>
          <p:cNvSpPr txBox="1"/>
          <p:nvPr>
            <p:ph idx="1" type="body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grpSp>
        <p:nvGrpSpPr>
          <p:cNvPr id="271" name="Google Shape;271;p4"/>
          <p:cNvGrpSpPr/>
          <p:nvPr/>
        </p:nvGrpSpPr>
        <p:grpSpPr>
          <a:xfrm flipH="1" rot="5400000">
            <a:off x="7845446" y="144030"/>
            <a:ext cx="1823016" cy="296643"/>
            <a:chOff x="7857346" y="3902355"/>
            <a:chExt cx="1823016" cy="296643"/>
          </a:xfrm>
        </p:grpSpPr>
        <p:sp>
          <p:nvSpPr>
            <p:cNvPr id="272" name="Google Shape;272;p4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4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4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8" name="Google Shape;278;p4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4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280" name="Google Shape;280;p4"/>
            <p:cNvSpPr/>
            <p:nvPr/>
          </p:nvSpPr>
          <p:spPr>
            <a:xfrm flipH="1" rot="10800000">
              <a:off x="8184816" y="4723543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"/>
            <p:cNvSpPr/>
            <p:nvPr/>
          </p:nvSpPr>
          <p:spPr>
            <a:xfrm flipH="1" rot="10800000">
              <a:off x="8085946" y="4828583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"/>
            <p:cNvSpPr/>
            <p:nvPr/>
          </p:nvSpPr>
          <p:spPr>
            <a:xfrm flipH="1" rot="10800000">
              <a:off x="8110687" y="4853293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4"/>
          <p:cNvGrpSpPr/>
          <p:nvPr/>
        </p:nvGrpSpPr>
        <p:grpSpPr>
          <a:xfrm>
            <a:off x="-243064" y="160512"/>
            <a:ext cx="1105976" cy="133969"/>
            <a:chOff x="8183182" y="663852"/>
            <a:chExt cx="1475028" cy="178673"/>
          </a:xfrm>
        </p:grpSpPr>
        <p:grpSp>
          <p:nvGrpSpPr>
            <p:cNvPr id="284" name="Google Shape;284;p4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5" name="Google Shape;285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" name="Google Shape;286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5" name="Google Shape;295;p4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96" name="Google Shape;296;p4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4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4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4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4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4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4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4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4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4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06" name="Google Shape;306;p4"/>
          <p:cNvSpPr/>
          <p:nvPr/>
        </p:nvSpPr>
        <p:spPr>
          <a:xfrm>
            <a:off x="-1568655" y="336352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"/>
          <p:cNvSpPr/>
          <p:nvPr/>
        </p:nvSpPr>
        <p:spPr>
          <a:xfrm rot="10800000">
            <a:off x="12" y="38590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5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310" name="Google Shape;310;p5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5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5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5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5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5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5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5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5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5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5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5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5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5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5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5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5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5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5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5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5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5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5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5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5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5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5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49" name="Google Shape;349;p5"/>
          <p:cNvSpPr txBox="1"/>
          <p:nvPr>
            <p:ph idx="2" type="title"/>
          </p:nvPr>
        </p:nvSpPr>
        <p:spPr>
          <a:xfrm>
            <a:off x="1540500" y="2903250"/>
            <a:ext cx="26220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0" name="Google Shape;350;p5"/>
          <p:cNvSpPr txBox="1"/>
          <p:nvPr>
            <p:ph idx="1" type="subTitle"/>
          </p:nvPr>
        </p:nvSpPr>
        <p:spPr>
          <a:xfrm>
            <a:off x="1540500" y="3299259"/>
            <a:ext cx="26220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5"/>
          <p:cNvSpPr txBox="1"/>
          <p:nvPr>
            <p:ph idx="3" type="title"/>
          </p:nvPr>
        </p:nvSpPr>
        <p:spPr>
          <a:xfrm>
            <a:off x="4987075" y="2903250"/>
            <a:ext cx="2622000" cy="2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2" name="Google Shape;352;p5"/>
          <p:cNvSpPr txBox="1"/>
          <p:nvPr>
            <p:ph idx="4" type="subTitle"/>
          </p:nvPr>
        </p:nvSpPr>
        <p:spPr>
          <a:xfrm>
            <a:off x="4987075" y="3299258"/>
            <a:ext cx="2622000" cy="96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53" name="Google Shape;353;p5"/>
          <p:cNvGrpSpPr/>
          <p:nvPr/>
        </p:nvGrpSpPr>
        <p:grpSpPr>
          <a:xfrm>
            <a:off x="1062892" y="4807516"/>
            <a:ext cx="1548000" cy="68100"/>
            <a:chOff x="3980838" y="4076181"/>
            <a:chExt cx="1548000" cy="68100"/>
          </a:xfrm>
        </p:grpSpPr>
        <p:sp>
          <p:nvSpPr>
            <p:cNvPr id="354" name="Google Shape;354;p5"/>
            <p:cNvSpPr/>
            <p:nvPr/>
          </p:nvSpPr>
          <p:spPr>
            <a:xfrm>
              <a:off x="39808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5"/>
            <p:cNvSpPr/>
            <p:nvPr/>
          </p:nvSpPr>
          <p:spPr>
            <a:xfrm>
              <a:off x="41041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5"/>
            <p:cNvSpPr/>
            <p:nvPr/>
          </p:nvSpPr>
          <p:spPr>
            <a:xfrm>
              <a:off x="42274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5"/>
            <p:cNvSpPr/>
            <p:nvPr/>
          </p:nvSpPr>
          <p:spPr>
            <a:xfrm>
              <a:off x="43508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5"/>
            <p:cNvSpPr/>
            <p:nvPr/>
          </p:nvSpPr>
          <p:spPr>
            <a:xfrm>
              <a:off x="44741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5"/>
            <p:cNvSpPr/>
            <p:nvPr/>
          </p:nvSpPr>
          <p:spPr>
            <a:xfrm>
              <a:off x="45974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5"/>
            <p:cNvSpPr/>
            <p:nvPr/>
          </p:nvSpPr>
          <p:spPr>
            <a:xfrm>
              <a:off x="47207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5"/>
            <p:cNvSpPr/>
            <p:nvPr/>
          </p:nvSpPr>
          <p:spPr>
            <a:xfrm>
              <a:off x="48441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5"/>
            <p:cNvSpPr/>
            <p:nvPr/>
          </p:nvSpPr>
          <p:spPr>
            <a:xfrm>
              <a:off x="49674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5"/>
            <p:cNvSpPr/>
            <p:nvPr/>
          </p:nvSpPr>
          <p:spPr>
            <a:xfrm>
              <a:off x="509076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5"/>
            <p:cNvSpPr/>
            <p:nvPr/>
          </p:nvSpPr>
          <p:spPr>
            <a:xfrm>
              <a:off x="521408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5"/>
            <p:cNvSpPr/>
            <p:nvPr/>
          </p:nvSpPr>
          <p:spPr>
            <a:xfrm>
              <a:off x="5337413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5"/>
            <p:cNvSpPr/>
            <p:nvPr/>
          </p:nvSpPr>
          <p:spPr>
            <a:xfrm>
              <a:off x="5460738" y="4076181"/>
              <a:ext cx="68100" cy="68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" name="Google Shape;367;p5"/>
          <p:cNvGrpSpPr/>
          <p:nvPr/>
        </p:nvGrpSpPr>
        <p:grpSpPr>
          <a:xfrm flipH="1" rot="5400000">
            <a:off x="-531622" y="163274"/>
            <a:ext cx="1823016" cy="296643"/>
            <a:chOff x="7857346" y="3902355"/>
            <a:chExt cx="1823016" cy="296643"/>
          </a:xfrm>
        </p:grpSpPr>
        <p:sp>
          <p:nvSpPr>
            <p:cNvPr id="368" name="Google Shape;368;p5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5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5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5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5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5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" name="Google Shape;374;p5"/>
          <p:cNvGrpSpPr/>
          <p:nvPr/>
        </p:nvGrpSpPr>
        <p:grpSpPr>
          <a:xfrm>
            <a:off x="4664363" y="4961113"/>
            <a:ext cx="1520982" cy="302065"/>
            <a:chOff x="5642557" y="-150670"/>
            <a:chExt cx="1520982" cy="302065"/>
          </a:xfrm>
        </p:grpSpPr>
        <p:sp>
          <p:nvSpPr>
            <p:cNvPr id="375" name="Google Shape;375;p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5"/>
          <p:cNvGrpSpPr/>
          <p:nvPr/>
        </p:nvGrpSpPr>
        <p:grpSpPr>
          <a:xfrm>
            <a:off x="1557957" y="-107958"/>
            <a:ext cx="1520982" cy="302065"/>
            <a:chOff x="5642557" y="-150670"/>
            <a:chExt cx="1520982" cy="302065"/>
          </a:xfrm>
        </p:grpSpPr>
        <p:sp>
          <p:nvSpPr>
            <p:cNvPr id="381" name="Google Shape;381;p5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5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5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5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5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5"/>
          <p:cNvGrpSpPr/>
          <p:nvPr/>
        </p:nvGrpSpPr>
        <p:grpSpPr>
          <a:xfrm>
            <a:off x="7855739" y="297302"/>
            <a:ext cx="883262" cy="242091"/>
            <a:chOff x="2300350" y="2601250"/>
            <a:chExt cx="2275275" cy="623625"/>
          </a:xfrm>
        </p:grpSpPr>
        <p:sp>
          <p:nvSpPr>
            <p:cNvPr id="387" name="Google Shape;387;p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" name="Google Shape;393;p5"/>
          <p:cNvGrpSpPr/>
          <p:nvPr/>
        </p:nvGrpSpPr>
        <p:grpSpPr>
          <a:xfrm rot="10800000">
            <a:off x="-214148" y="2709227"/>
            <a:ext cx="883262" cy="242091"/>
            <a:chOff x="2300350" y="2601250"/>
            <a:chExt cx="2275275" cy="623625"/>
          </a:xfrm>
        </p:grpSpPr>
        <p:sp>
          <p:nvSpPr>
            <p:cNvPr id="394" name="Google Shape;394;p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0" name="Google Shape;400;p5"/>
          <p:cNvSpPr/>
          <p:nvPr/>
        </p:nvSpPr>
        <p:spPr>
          <a:xfrm flipH="1" rot="5400000">
            <a:off x="8198089" y="410275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1" name="Google Shape;401;p5"/>
          <p:cNvGrpSpPr/>
          <p:nvPr/>
        </p:nvGrpSpPr>
        <p:grpSpPr>
          <a:xfrm flipH="1" rot="10800000">
            <a:off x="8250449" y="4623928"/>
            <a:ext cx="883262" cy="242091"/>
            <a:chOff x="2300350" y="2601250"/>
            <a:chExt cx="2275275" cy="623625"/>
          </a:xfrm>
        </p:grpSpPr>
        <p:sp>
          <p:nvSpPr>
            <p:cNvPr id="402" name="Google Shape;402;p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10" name="Google Shape;410;p6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8" name="Google Shape;448;p6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49" name="Google Shape;449;p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0" name="Google Shape;450;p6"/>
          <p:cNvGrpSpPr/>
          <p:nvPr/>
        </p:nvGrpSpPr>
        <p:grpSpPr>
          <a:xfrm>
            <a:off x="494301" y="4792125"/>
            <a:ext cx="1252897" cy="51000"/>
            <a:chOff x="2915381" y="4104819"/>
            <a:chExt cx="1252897" cy="51000"/>
          </a:xfrm>
        </p:grpSpPr>
        <p:sp>
          <p:nvSpPr>
            <p:cNvPr id="451" name="Google Shape;451;p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" name="Google Shape;465;p6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6" name="Google Shape;466;p6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467" name="Google Shape;467;p6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473" name="Google Shape;473;p6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8" name="Google Shape;478;p6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9" name="Google Shape;479;p6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480" name="Google Shape;480;p6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6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487" name="Google Shape;487;p6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94" name="Google Shape;494;p7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2" name="Google Shape;532;p7"/>
          <p:cNvSpPr txBox="1"/>
          <p:nvPr>
            <p:ph type="title"/>
          </p:nvPr>
        </p:nvSpPr>
        <p:spPr>
          <a:xfrm>
            <a:off x="4433200" y="1945637"/>
            <a:ext cx="399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533" name="Google Shape;533;p7"/>
          <p:cNvSpPr txBox="1"/>
          <p:nvPr>
            <p:ph idx="1" type="subTitle"/>
          </p:nvPr>
        </p:nvSpPr>
        <p:spPr>
          <a:xfrm>
            <a:off x="4433200" y="2519285"/>
            <a:ext cx="3997800" cy="73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7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7"/>
          <p:cNvSpPr/>
          <p:nvPr/>
        </p:nvSpPr>
        <p:spPr>
          <a:xfrm rot="-5400000">
            <a:off x="348812" y="-552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 rot="10800000">
            <a:off x="-11" y="465966"/>
            <a:ext cx="883262" cy="242091"/>
            <a:chOff x="2300350" y="2601250"/>
            <a:chExt cx="2275275" cy="623625"/>
          </a:xfrm>
        </p:grpSpPr>
        <p:sp>
          <p:nvSpPr>
            <p:cNvPr id="537" name="Google Shape;537;p7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" name="Google Shape;543;p7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544" name="Google Shape;544;p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9" name="Google Shape;549;p7"/>
          <p:cNvSpPr/>
          <p:nvPr/>
        </p:nvSpPr>
        <p:spPr>
          <a:xfrm rot="5400000">
            <a:off x="5514970" y="-390021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7"/>
          <p:cNvSpPr/>
          <p:nvPr/>
        </p:nvSpPr>
        <p:spPr>
          <a:xfrm rot="5400000">
            <a:off x="5794270" y="-86921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1" name="Google Shape;551;p7"/>
          <p:cNvGrpSpPr/>
          <p:nvPr/>
        </p:nvGrpSpPr>
        <p:grpSpPr>
          <a:xfrm>
            <a:off x="3502226" y="841481"/>
            <a:ext cx="1252897" cy="51000"/>
            <a:chOff x="2915381" y="4104819"/>
            <a:chExt cx="1252897" cy="51000"/>
          </a:xfrm>
        </p:grpSpPr>
        <p:sp>
          <p:nvSpPr>
            <p:cNvPr id="552" name="Google Shape;552;p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6" name="Google Shape;566;p7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7" name="Google Shape;567;p7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568" name="Google Shape;568;p7"/>
            <p:cNvSpPr/>
            <p:nvPr/>
          </p:nvSpPr>
          <p:spPr>
            <a:xfrm flipH="1" rot="10800000">
              <a:off x="8184816" y="4723543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 flipH="1" rot="10800000">
              <a:off x="8085946" y="4828583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 flipH="1" rot="10800000">
              <a:off x="8110687" y="4853293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1" name="Google Shape;571;p7"/>
          <p:cNvSpPr/>
          <p:nvPr/>
        </p:nvSpPr>
        <p:spPr>
          <a:xfrm rot="10800000">
            <a:off x="419712" y="40640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2" name="Google Shape;572;p7"/>
          <p:cNvGrpSpPr/>
          <p:nvPr/>
        </p:nvGrpSpPr>
        <p:grpSpPr>
          <a:xfrm rot="5400000">
            <a:off x="29239" y="3087771"/>
            <a:ext cx="98902" cy="553090"/>
            <a:chOff x="4898850" y="4820550"/>
            <a:chExt cx="98902" cy="553090"/>
          </a:xfrm>
        </p:grpSpPr>
        <p:sp>
          <p:nvSpPr>
            <p:cNvPr id="573" name="Google Shape;573;p7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8" name="Google Shape;578;p7"/>
          <p:cNvGrpSpPr/>
          <p:nvPr/>
        </p:nvGrpSpPr>
        <p:grpSpPr>
          <a:xfrm>
            <a:off x="4954518" y="4958766"/>
            <a:ext cx="1520982" cy="302065"/>
            <a:chOff x="5642557" y="-150670"/>
            <a:chExt cx="1520982" cy="302065"/>
          </a:xfrm>
        </p:grpSpPr>
        <p:sp>
          <p:nvSpPr>
            <p:cNvPr id="579" name="Google Shape;579;p7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86" name="Google Shape;586;p8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4" name="Google Shape;624;p8"/>
          <p:cNvSpPr txBox="1"/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25" name="Google Shape;625;p8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6" name="Google Shape;626;p8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627" name="Google Shape;627;p8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8"/>
          <p:cNvGrpSpPr/>
          <p:nvPr/>
        </p:nvGrpSpPr>
        <p:grpSpPr>
          <a:xfrm>
            <a:off x="8059521" y="3662080"/>
            <a:ext cx="1823016" cy="196994"/>
            <a:chOff x="7857346" y="4002005"/>
            <a:chExt cx="1823016" cy="196994"/>
          </a:xfrm>
        </p:grpSpPr>
        <p:sp>
          <p:nvSpPr>
            <p:cNvPr id="630" name="Google Shape;630;p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3" name="Google Shape;633;p8"/>
          <p:cNvSpPr/>
          <p:nvPr/>
        </p:nvSpPr>
        <p:spPr>
          <a:xfrm rot="10800000">
            <a:off x="7375212" y="40449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4" name="Google Shape;634;p8"/>
          <p:cNvGrpSpPr/>
          <p:nvPr/>
        </p:nvGrpSpPr>
        <p:grpSpPr>
          <a:xfrm flipH="1" rot="-5400000">
            <a:off x="3660496" y="4907217"/>
            <a:ext cx="1823016" cy="296643"/>
            <a:chOff x="7857346" y="3902355"/>
            <a:chExt cx="1823016" cy="296643"/>
          </a:xfrm>
        </p:grpSpPr>
        <p:sp>
          <p:nvSpPr>
            <p:cNvPr id="635" name="Google Shape;635;p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1" name="Google Shape;641;p8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8"/>
          <p:cNvSpPr/>
          <p:nvPr/>
        </p:nvSpPr>
        <p:spPr>
          <a:xfrm rot="10800000">
            <a:off x="4395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4" name="Google Shape;644;p8"/>
          <p:cNvGrpSpPr/>
          <p:nvPr/>
        </p:nvGrpSpPr>
        <p:grpSpPr>
          <a:xfrm>
            <a:off x="7812807" y="1533337"/>
            <a:ext cx="1520982" cy="302065"/>
            <a:chOff x="5642557" y="-150670"/>
            <a:chExt cx="1520982" cy="302065"/>
          </a:xfrm>
        </p:grpSpPr>
        <p:sp>
          <p:nvSpPr>
            <p:cNvPr id="645" name="Google Shape;645;p8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" name="Google Shape;650;p8"/>
          <p:cNvGrpSpPr/>
          <p:nvPr/>
        </p:nvGrpSpPr>
        <p:grpSpPr>
          <a:xfrm rot="5400000">
            <a:off x="424642" y="3926674"/>
            <a:ext cx="302065" cy="1520982"/>
            <a:chOff x="-108754" y="2690919"/>
            <a:chExt cx="302065" cy="1520982"/>
          </a:xfrm>
        </p:grpSpPr>
        <p:sp>
          <p:nvSpPr>
            <p:cNvPr id="651" name="Google Shape;651;p8"/>
            <p:cNvSpPr/>
            <p:nvPr/>
          </p:nvSpPr>
          <p:spPr>
            <a:xfrm>
              <a:off x="-62388" y="2782841"/>
              <a:ext cx="209364" cy="1335580"/>
            </a:xfrm>
            <a:custGeom>
              <a:rect b="b" l="l" r="r" t="t"/>
              <a:pathLst>
                <a:path extrusionOk="0" fill="none" h="42862" w="6719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101358" y="2690919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125320" y="2714881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-108754" y="4119948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-84013" y="4144658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6" name="Google Shape;656;p8"/>
          <p:cNvSpPr/>
          <p:nvPr/>
        </p:nvSpPr>
        <p:spPr>
          <a:xfrm flipH="1" rot="-5400000">
            <a:off x="1059557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7" name="Google Shape;657;p8"/>
          <p:cNvGrpSpPr/>
          <p:nvPr/>
        </p:nvGrpSpPr>
        <p:grpSpPr>
          <a:xfrm>
            <a:off x="8327763" y="172353"/>
            <a:ext cx="883262" cy="242091"/>
            <a:chOff x="2300350" y="2601250"/>
            <a:chExt cx="2275275" cy="623625"/>
          </a:xfrm>
        </p:grpSpPr>
        <p:sp>
          <p:nvSpPr>
            <p:cNvPr id="658" name="Google Shape;658;p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4" name="Google Shape;664;p8"/>
          <p:cNvGrpSpPr/>
          <p:nvPr/>
        </p:nvGrpSpPr>
        <p:grpSpPr>
          <a:xfrm flipH="1">
            <a:off x="-248008" y="1713528"/>
            <a:ext cx="883262" cy="242091"/>
            <a:chOff x="2300350" y="2601250"/>
            <a:chExt cx="2275275" cy="623625"/>
          </a:xfrm>
        </p:grpSpPr>
        <p:sp>
          <p:nvSpPr>
            <p:cNvPr id="665" name="Google Shape;665;p8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1" name="Google Shape;671;p8"/>
          <p:cNvGrpSpPr/>
          <p:nvPr/>
        </p:nvGrpSpPr>
        <p:grpSpPr>
          <a:xfrm rot="-5400000">
            <a:off x="3666586" y="-57798"/>
            <a:ext cx="1823016" cy="296643"/>
            <a:chOff x="7857346" y="3902355"/>
            <a:chExt cx="1823016" cy="296643"/>
          </a:xfrm>
        </p:grpSpPr>
        <p:sp>
          <p:nvSpPr>
            <p:cNvPr id="672" name="Google Shape;672;p8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680" name="Google Shape;680;p9"/>
            <p:cNvSpPr/>
            <p:nvPr/>
          </p:nvSpPr>
          <p:spPr>
            <a:xfrm>
              <a:off x="597550" y="4893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9"/>
            <p:cNvSpPr/>
            <p:nvPr/>
          </p:nvSpPr>
          <p:spPr>
            <a:xfrm>
              <a:off x="597550" y="4780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9"/>
            <p:cNvSpPr/>
            <p:nvPr/>
          </p:nvSpPr>
          <p:spPr>
            <a:xfrm>
              <a:off x="597550" y="46671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9"/>
            <p:cNvSpPr/>
            <p:nvPr/>
          </p:nvSpPr>
          <p:spPr>
            <a:xfrm>
              <a:off x="597550" y="4553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9"/>
            <p:cNvSpPr/>
            <p:nvPr/>
          </p:nvSpPr>
          <p:spPr>
            <a:xfrm>
              <a:off x="597550" y="4441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9"/>
            <p:cNvSpPr/>
            <p:nvPr/>
          </p:nvSpPr>
          <p:spPr>
            <a:xfrm>
              <a:off x="597550" y="4328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9"/>
            <p:cNvSpPr/>
            <p:nvPr/>
          </p:nvSpPr>
          <p:spPr>
            <a:xfrm>
              <a:off x="597550" y="42150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9"/>
            <p:cNvSpPr/>
            <p:nvPr/>
          </p:nvSpPr>
          <p:spPr>
            <a:xfrm>
              <a:off x="597550" y="4101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9"/>
            <p:cNvSpPr/>
            <p:nvPr/>
          </p:nvSpPr>
          <p:spPr>
            <a:xfrm>
              <a:off x="597550" y="3988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9"/>
            <p:cNvSpPr/>
            <p:nvPr/>
          </p:nvSpPr>
          <p:spPr>
            <a:xfrm>
              <a:off x="597550" y="3875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9"/>
            <p:cNvSpPr/>
            <p:nvPr/>
          </p:nvSpPr>
          <p:spPr>
            <a:xfrm>
              <a:off x="597550" y="3762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9"/>
            <p:cNvSpPr/>
            <p:nvPr/>
          </p:nvSpPr>
          <p:spPr>
            <a:xfrm>
              <a:off x="597550" y="36496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9"/>
            <p:cNvSpPr/>
            <p:nvPr/>
          </p:nvSpPr>
          <p:spPr>
            <a:xfrm>
              <a:off x="597550" y="35364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9"/>
            <p:cNvSpPr/>
            <p:nvPr/>
          </p:nvSpPr>
          <p:spPr>
            <a:xfrm>
              <a:off x="597550" y="34232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9"/>
            <p:cNvSpPr/>
            <p:nvPr/>
          </p:nvSpPr>
          <p:spPr>
            <a:xfrm>
              <a:off x="597550" y="33100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9"/>
            <p:cNvSpPr/>
            <p:nvPr/>
          </p:nvSpPr>
          <p:spPr>
            <a:xfrm>
              <a:off x="597550" y="31967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9"/>
            <p:cNvSpPr/>
            <p:nvPr/>
          </p:nvSpPr>
          <p:spPr>
            <a:xfrm>
              <a:off x="597550" y="30835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9"/>
            <p:cNvSpPr/>
            <p:nvPr/>
          </p:nvSpPr>
          <p:spPr>
            <a:xfrm>
              <a:off x="597550" y="29703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9"/>
            <p:cNvSpPr/>
            <p:nvPr/>
          </p:nvSpPr>
          <p:spPr>
            <a:xfrm>
              <a:off x="597550" y="28578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9"/>
            <p:cNvSpPr/>
            <p:nvPr/>
          </p:nvSpPr>
          <p:spPr>
            <a:xfrm>
              <a:off x="597550" y="27446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9"/>
            <p:cNvSpPr/>
            <p:nvPr/>
          </p:nvSpPr>
          <p:spPr>
            <a:xfrm>
              <a:off x="597550" y="263140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9"/>
            <p:cNvSpPr/>
            <p:nvPr/>
          </p:nvSpPr>
          <p:spPr>
            <a:xfrm>
              <a:off x="597550" y="251817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9"/>
            <p:cNvSpPr/>
            <p:nvPr/>
          </p:nvSpPr>
          <p:spPr>
            <a:xfrm>
              <a:off x="597550" y="24049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9"/>
            <p:cNvSpPr/>
            <p:nvPr/>
          </p:nvSpPr>
          <p:spPr>
            <a:xfrm>
              <a:off x="597550" y="22917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9"/>
            <p:cNvSpPr/>
            <p:nvPr/>
          </p:nvSpPr>
          <p:spPr>
            <a:xfrm>
              <a:off x="597550" y="21792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9"/>
            <p:cNvSpPr/>
            <p:nvPr/>
          </p:nvSpPr>
          <p:spPr>
            <a:xfrm>
              <a:off x="597550" y="20660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9"/>
            <p:cNvSpPr/>
            <p:nvPr/>
          </p:nvSpPr>
          <p:spPr>
            <a:xfrm>
              <a:off x="597550" y="195282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9"/>
            <p:cNvSpPr/>
            <p:nvPr/>
          </p:nvSpPr>
          <p:spPr>
            <a:xfrm>
              <a:off x="597550" y="18396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9"/>
            <p:cNvSpPr/>
            <p:nvPr/>
          </p:nvSpPr>
          <p:spPr>
            <a:xfrm>
              <a:off x="597550" y="17263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9"/>
            <p:cNvSpPr/>
            <p:nvPr/>
          </p:nvSpPr>
          <p:spPr>
            <a:xfrm>
              <a:off x="597550" y="1613150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9"/>
            <p:cNvSpPr/>
            <p:nvPr/>
          </p:nvSpPr>
          <p:spPr>
            <a:xfrm>
              <a:off x="597550" y="1499925"/>
              <a:ext cx="6449225" cy="8400"/>
            </a:xfrm>
            <a:custGeom>
              <a:rect b="b" l="l" r="r" t="t"/>
              <a:pathLst>
                <a:path extrusionOk="0" h="336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9"/>
            <p:cNvSpPr/>
            <p:nvPr/>
          </p:nvSpPr>
          <p:spPr>
            <a:xfrm>
              <a:off x="597550" y="1387475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9"/>
            <p:cNvSpPr/>
            <p:nvPr/>
          </p:nvSpPr>
          <p:spPr>
            <a:xfrm>
              <a:off x="597550" y="1274250"/>
              <a:ext cx="6449225" cy="7625"/>
            </a:xfrm>
            <a:custGeom>
              <a:rect b="b" l="l" r="r" t="t"/>
              <a:pathLst>
                <a:path extrusionOk="0" h="30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9"/>
            <p:cNvSpPr/>
            <p:nvPr/>
          </p:nvSpPr>
          <p:spPr>
            <a:xfrm>
              <a:off x="597550" y="11610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9"/>
            <p:cNvSpPr/>
            <p:nvPr/>
          </p:nvSpPr>
          <p:spPr>
            <a:xfrm>
              <a:off x="597550" y="104780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9"/>
            <p:cNvSpPr/>
            <p:nvPr/>
          </p:nvSpPr>
          <p:spPr>
            <a:xfrm>
              <a:off x="597550" y="93457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9"/>
            <p:cNvSpPr/>
            <p:nvPr/>
          </p:nvSpPr>
          <p:spPr>
            <a:xfrm>
              <a:off x="597550" y="821350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9"/>
            <p:cNvSpPr/>
            <p:nvPr/>
          </p:nvSpPr>
          <p:spPr>
            <a:xfrm>
              <a:off x="597550" y="708125"/>
              <a:ext cx="6449225" cy="8375"/>
            </a:xfrm>
            <a:custGeom>
              <a:rect b="b" l="l" r="r" t="t"/>
              <a:pathLst>
                <a:path extrusionOk="0" h="335" w="257969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8" name="Google Shape;718;p9"/>
          <p:cNvSpPr txBox="1"/>
          <p:nvPr>
            <p:ph idx="1" type="subTitle"/>
          </p:nvPr>
        </p:nvSpPr>
        <p:spPr>
          <a:xfrm>
            <a:off x="2399850" y="2366051"/>
            <a:ext cx="4344300" cy="10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9" name="Google Shape;719;p9"/>
          <p:cNvSpPr txBox="1"/>
          <p:nvPr>
            <p:ph type="title"/>
          </p:nvPr>
        </p:nvSpPr>
        <p:spPr>
          <a:xfrm>
            <a:off x="2399850" y="1723050"/>
            <a:ext cx="43443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20" name="Google Shape;720;p9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1" name="Google Shape;721;p9"/>
          <p:cNvGrpSpPr/>
          <p:nvPr/>
        </p:nvGrpSpPr>
        <p:grpSpPr>
          <a:xfrm rot="10800000">
            <a:off x="-11" y="779178"/>
            <a:ext cx="883262" cy="242091"/>
            <a:chOff x="2300350" y="2601250"/>
            <a:chExt cx="2275275" cy="623625"/>
          </a:xfrm>
        </p:grpSpPr>
        <p:sp>
          <p:nvSpPr>
            <p:cNvPr id="722" name="Google Shape;722;p9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9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9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9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9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8" name="Google Shape;728;p9"/>
          <p:cNvSpPr/>
          <p:nvPr/>
        </p:nvSpPr>
        <p:spPr>
          <a:xfrm rot="5400000">
            <a:off x="1495470" y="-4919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9"/>
          <p:cNvSpPr/>
          <p:nvPr/>
        </p:nvSpPr>
        <p:spPr>
          <a:xfrm rot="5400000">
            <a:off x="1774770" y="-188896"/>
            <a:ext cx="1994700" cy="68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9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1" name="Google Shape;731;p9"/>
          <p:cNvGrpSpPr/>
          <p:nvPr/>
        </p:nvGrpSpPr>
        <p:grpSpPr>
          <a:xfrm>
            <a:off x="-1414555" y="3287329"/>
            <a:ext cx="2297800" cy="347400"/>
            <a:chOff x="-1414555" y="3439729"/>
            <a:chExt cx="2297800" cy="347400"/>
          </a:xfrm>
        </p:grpSpPr>
        <p:sp>
          <p:nvSpPr>
            <p:cNvPr id="732" name="Google Shape;732;p9"/>
            <p:cNvSpPr/>
            <p:nvPr/>
          </p:nvSpPr>
          <p:spPr>
            <a:xfrm>
              <a:off x="-1414555" y="37190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9"/>
            <p:cNvSpPr/>
            <p:nvPr/>
          </p:nvSpPr>
          <p:spPr>
            <a:xfrm>
              <a:off x="-1111455" y="3439729"/>
              <a:ext cx="1994700" cy="68100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" name="Google Shape;734;p9"/>
          <p:cNvGrpSpPr/>
          <p:nvPr/>
        </p:nvGrpSpPr>
        <p:grpSpPr>
          <a:xfrm>
            <a:off x="5512632" y="-116346"/>
            <a:ext cx="1520982" cy="302065"/>
            <a:chOff x="5642557" y="-150670"/>
            <a:chExt cx="1520982" cy="302065"/>
          </a:xfrm>
        </p:grpSpPr>
        <p:sp>
          <p:nvSpPr>
            <p:cNvPr id="735" name="Google Shape;735;p9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9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9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9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0" name="Google Shape;740;p9"/>
          <p:cNvGrpSpPr/>
          <p:nvPr/>
        </p:nvGrpSpPr>
        <p:grpSpPr>
          <a:xfrm flipH="1" rot="10800000">
            <a:off x="7918521" y="1923880"/>
            <a:ext cx="1823016" cy="296643"/>
            <a:chOff x="7857346" y="3902355"/>
            <a:chExt cx="1823016" cy="296643"/>
          </a:xfrm>
        </p:grpSpPr>
        <p:sp>
          <p:nvSpPr>
            <p:cNvPr id="741" name="Google Shape;741;p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9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9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9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" name="Google Shape;747;p9"/>
          <p:cNvGrpSpPr/>
          <p:nvPr/>
        </p:nvGrpSpPr>
        <p:grpSpPr>
          <a:xfrm flipH="1">
            <a:off x="-799254" y="2157805"/>
            <a:ext cx="1823016" cy="196994"/>
            <a:chOff x="7857346" y="4002005"/>
            <a:chExt cx="1823016" cy="196994"/>
          </a:xfrm>
        </p:grpSpPr>
        <p:sp>
          <p:nvSpPr>
            <p:cNvPr id="748" name="Google Shape;748;p9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9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9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" name="Google Shape;751;p9"/>
          <p:cNvGrpSpPr/>
          <p:nvPr/>
        </p:nvGrpSpPr>
        <p:grpSpPr>
          <a:xfrm>
            <a:off x="8331253" y="3180067"/>
            <a:ext cx="1105976" cy="133969"/>
            <a:chOff x="8183182" y="663852"/>
            <a:chExt cx="1475028" cy="178673"/>
          </a:xfrm>
        </p:grpSpPr>
        <p:grpSp>
          <p:nvGrpSpPr>
            <p:cNvPr id="752" name="Google Shape;752;p9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753" name="Google Shape;753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8" name="Google Shape;758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3" name="Google Shape;763;p9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764" name="Google Shape;764;p9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9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9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9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9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9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9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9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9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9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74" name="Google Shape;774;p9"/>
          <p:cNvGrpSpPr/>
          <p:nvPr/>
        </p:nvGrpSpPr>
        <p:grpSpPr>
          <a:xfrm rot="5400000">
            <a:off x="85100" y="4288025"/>
            <a:ext cx="98902" cy="553090"/>
            <a:chOff x="4898850" y="4820550"/>
            <a:chExt cx="98902" cy="553090"/>
          </a:xfrm>
        </p:grpSpPr>
        <p:sp>
          <p:nvSpPr>
            <p:cNvPr id="775" name="Google Shape;775;p9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9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9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9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9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10"/>
          <p:cNvSpPr txBox="1"/>
          <p:nvPr>
            <p:ph idx="1" type="body"/>
          </p:nvPr>
        </p:nvSpPr>
        <p:spPr>
          <a:xfrm>
            <a:off x="1109550" y="4079027"/>
            <a:ext cx="6924900" cy="4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400">
                <a:latin typeface="Exo"/>
                <a:ea typeface="Exo"/>
                <a:cs typeface="Exo"/>
                <a:sym typeface="Exo"/>
              </a:defRPr>
            </a:lvl1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b="1"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rive.google.com/file/d/1By05MXxnEQgvkdSSktJzUsuE4Q0beyqw/view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2" name="Shape 2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3" name="Google Shape;2653;p30"/>
          <p:cNvSpPr/>
          <p:nvPr/>
        </p:nvSpPr>
        <p:spPr>
          <a:xfrm>
            <a:off x="2130750" y="3329973"/>
            <a:ext cx="4882500" cy="399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54" name="Google Shape;2654;p30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55" name="Google Shape;2655;p30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6" name="Google Shape;2656;p30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7" name="Google Shape;2657;p30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8" name="Google Shape;2658;p30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9" name="Google Shape;2659;p30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0" name="Google Shape;2660;p30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1" name="Google Shape;2661;p30"/>
          <p:cNvGrpSpPr/>
          <p:nvPr/>
        </p:nvGrpSpPr>
        <p:grpSpPr>
          <a:xfrm flipH="1" rot="-5400000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2" name="Google Shape;2662;p30"/>
            <p:cNvSpPr/>
            <p:nvPr/>
          </p:nvSpPr>
          <p:spPr>
            <a:xfrm>
              <a:off x="7956216" y="4048371"/>
              <a:ext cx="1724145" cy="150627"/>
            </a:xfrm>
            <a:custGeom>
              <a:rect b="b" l="l" r="r" t="t"/>
              <a:pathLst>
                <a:path extrusionOk="0" fill="none" h="4834" w="55332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3" name="Google Shape;2663;p30"/>
            <p:cNvSpPr/>
            <p:nvPr/>
          </p:nvSpPr>
          <p:spPr>
            <a:xfrm>
              <a:off x="8453686" y="390235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4" name="Google Shape;2664;p30"/>
            <p:cNvSpPr/>
            <p:nvPr/>
          </p:nvSpPr>
          <p:spPr>
            <a:xfrm>
              <a:off x="8478396" y="3927096"/>
              <a:ext cx="43281" cy="42502"/>
            </a:xfrm>
            <a:custGeom>
              <a:rect b="b" l="l" r="r" t="t"/>
              <a:pathLst>
                <a:path extrusionOk="0" h="1364" w="1389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5" name="Google Shape;2665;p30"/>
            <p:cNvSpPr/>
            <p:nvPr/>
          </p:nvSpPr>
          <p:spPr>
            <a:xfrm>
              <a:off x="7857346" y="4002005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6" name="Google Shape;2666;p30"/>
            <p:cNvSpPr/>
            <p:nvPr/>
          </p:nvSpPr>
          <p:spPr>
            <a:xfrm>
              <a:off x="7882087" y="4026715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7" name="Google Shape;2667;p30"/>
            <p:cNvSpPr/>
            <p:nvPr/>
          </p:nvSpPr>
          <p:spPr>
            <a:xfrm>
              <a:off x="8545608" y="3948721"/>
              <a:ext cx="1134754" cy="175368"/>
            </a:xfrm>
            <a:custGeom>
              <a:rect b="b" l="l" r="r" t="t"/>
              <a:pathLst>
                <a:path extrusionOk="0" fill="none" h="5628" w="36417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8" name="Google Shape;2668;p30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69" name="Google Shape;2669;p30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30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1" name="Google Shape;2671;p30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2" name="Google Shape;2672;p30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30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4" name="Google Shape;2674;p30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75" name="Google Shape;2675;p30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76" name="Google Shape;2676;p3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7" name="Google Shape;2677;p3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8" name="Google Shape;2678;p3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9" name="Google Shape;2679;p3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0" name="Google Shape;2680;p3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1" name="Google Shape;2681;p3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2" name="Google Shape;2682;p3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3" name="Google Shape;2683;p3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4" name="Google Shape;2684;p3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5" name="Google Shape;2685;p3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86" name="Google Shape;2686;p30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87" name="Google Shape;2687;p30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8" name="Google Shape;2688;p30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9" name="Google Shape;2689;p30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0" name="Google Shape;2690;p30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1" name="Google Shape;2691;p30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2" name="Google Shape;2692;p30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3" name="Google Shape;2693;p30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4" name="Google Shape;2694;p30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5" name="Google Shape;2695;p30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6" name="Google Shape;2696;p30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97" name="Google Shape;2697;p30"/>
          <p:cNvSpPr/>
          <p:nvPr/>
        </p:nvSpPr>
        <p:spPr>
          <a:xfrm>
            <a:off x="-119400" y="-66025"/>
            <a:ext cx="9382800" cy="5209800"/>
          </a:xfrm>
          <a:prstGeom prst="rect">
            <a:avLst/>
          </a:prstGeom>
          <a:solidFill>
            <a:srgbClr val="000000">
              <a:alpha val="5313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698" name="Google Shape;2698;p30"/>
          <p:cNvSpPr txBox="1"/>
          <p:nvPr>
            <p:ph type="ctrTitle"/>
          </p:nvPr>
        </p:nvSpPr>
        <p:spPr>
          <a:xfrm>
            <a:off x="127100" y="893123"/>
            <a:ext cx="9292800" cy="182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2"/>
                </a:solidFill>
              </a:rPr>
              <a:t>ECONOMIC AND DEMOGRAPHIC CONSEQUENCES OF</a:t>
            </a:r>
            <a:endParaRPr sz="3500">
              <a:solidFill>
                <a:schemeClr val="accen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2"/>
                </a:solidFill>
              </a:rPr>
              <a:t>WAR</a:t>
            </a:r>
            <a:endParaRPr sz="3500">
              <a:solidFill>
                <a:schemeClr val="accent2"/>
              </a:solidFill>
            </a:endParaRPr>
          </a:p>
        </p:txBody>
      </p:sp>
      <p:sp>
        <p:nvSpPr>
          <p:cNvPr id="2699" name="Google Shape;2699;p30"/>
          <p:cNvSpPr txBox="1"/>
          <p:nvPr/>
        </p:nvSpPr>
        <p:spPr>
          <a:xfrm>
            <a:off x="2164500" y="3320225"/>
            <a:ext cx="48486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Exo ExtraBold"/>
                <a:ea typeface="Exo ExtraBold"/>
                <a:cs typeface="Exo ExtraBold"/>
                <a:sym typeface="Exo ExtraBold"/>
              </a:rPr>
              <a:t>A project for </a:t>
            </a:r>
            <a:r>
              <a:rPr lang="en">
                <a:solidFill>
                  <a:schemeClr val="lt1"/>
                </a:solidFill>
                <a:latin typeface="Exo ExtraBold"/>
                <a:ea typeface="Exo ExtraBold"/>
                <a:cs typeface="Exo ExtraBold"/>
                <a:sym typeface="Exo ExtraBold"/>
              </a:rPr>
              <a:t>probability</a:t>
            </a:r>
            <a:r>
              <a:rPr lang="en">
                <a:solidFill>
                  <a:schemeClr val="lt1"/>
                </a:solidFill>
                <a:latin typeface="Exo ExtraBold"/>
                <a:ea typeface="Exo ExtraBold"/>
                <a:cs typeface="Exo ExtraBold"/>
                <a:sym typeface="Exo ExtraBold"/>
              </a:rPr>
              <a:t> and statistics course</a:t>
            </a:r>
            <a:endParaRPr>
              <a:solidFill>
                <a:schemeClr val="lt1"/>
              </a:solidFill>
              <a:latin typeface="Exo ExtraBold"/>
              <a:ea typeface="Exo ExtraBold"/>
              <a:cs typeface="Exo ExtraBold"/>
              <a:sym typeface="Exo ExtraBold"/>
            </a:endParaRPr>
          </a:p>
        </p:txBody>
      </p:sp>
      <p:sp>
        <p:nvSpPr>
          <p:cNvPr id="2700" name="Google Shape;2700;p30"/>
          <p:cNvSpPr txBox="1"/>
          <p:nvPr/>
        </p:nvSpPr>
        <p:spPr>
          <a:xfrm>
            <a:off x="711300" y="2407075"/>
            <a:ext cx="7721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accent2"/>
                </a:solidFill>
                <a:latin typeface="Exo"/>
                <a:ea typeface="Exo"/>
                <a:cs typeface="Exo"/>
                <a:sym typeface="Exo"/>
              </a:rPr>
              <a:t>A comparative study across multiple countries</a:t>
            </a:r>
            <a:endParaRPr sz="2200">
              <a:solidFill>
                <a:schemeClr val="lt1"/>
              </a:solidFill>
              <a:latin typeface="Exo ExtraBold"/>
              <a:ea typeface="Exo ExtraBold"/>
              <a:cs typeface="Exo ExtraBold"/>
              <a:sym typeface="Exo ExtraBold"/>
            </a:endParaRPr>
          </a:p>
        </p:txBody>
      </p:sp>
      <p:sp>
        <p:nvSpPr>
          <p:cNvPr id="2701" name="Google Shape;2701;p30"/>
          <p:cNvSpPr txBox="1"/>
          <p:nvPr/>
        </p:nvSpPr>
        <p:spPr>
          <a:xfrm>
            <a:off x="878700" y="2815063"/>
            <a:ext cx="27453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Exo ExtraBold"/>
                <a:ea typeface="Exo ExtraBold"/>
                <a:cs typeface="Exo ExtraBold"/>
                <a:sym typeface="Exo ExtraBold"/>
              </a:rPr>
              <a:t>BMAT202P (L43+L44)</a:t>
            </a:r>
            <a:endParaRPr sz="1300">
              <a:solidFill>
                <a:schemeClr val="lt1"/>
              </a:solidFill>
              <a:latin typeface="Exo ExtraBold"/>
              <a:ea typeface="Exo ExtraBold"/>
              <a:cs typeface="Exo ExtraBold"/>
              <a:sym typeface="Exo ExtraBold"/>
            </a:endParaRPr>
          </a:p>
        </p:txBody>
      </p:sp>
      <p:sp>
        <p:nvSpPr>
          <p:cNvPr id="2702" name="Google Shape;2702;p30"/>
          <p:cNvSpPr/>
          <p:nvPr/>
        </p:nvSpPr>
        <p:spPr>
          <a:xfrm>
            <a:off x="7380725" y="2731275"/>
            <a:ext cx="1763400" cy="1122000"/>
          </a:xfrm>
          <a:prstGeom prst="rect">
            <a:avLst/>
          </a:prstGeom>
          <a:gradFill>
            <a:gsLst>
              <a:gs pos="0">
                <a:srgbClr val="10062F">
                  <a:alpha val="0"/>
                </a:srgbClr>
              </a:gs>
              <a:gs pos="40000">
                <a:srgbClr val="080316"/>
              </a:gs>
              <a:gs pos="100000">
                <a:srgbClr val="01010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703" name="Google Shape;2703;p30"/>
          <p:cNvSpPr txBox="1"/>
          <p:nvPr/>
        </p:nvSpPr>
        <p:spPr>
          <a:xfrm>
            <a:off x="5866900" y="2825800"/>
            <a:ext cx="25425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Exo ExtraBold"/>
                <a:ea typeface="Exo ExtraBold"/>
                <a:cs typeface="Exo ExtraBold"/>
                <a:sym typeface="Exo ExtraBold"/>
              </a:rPr>
              <a:t>Faculty: Prof Revathi G K</a:t>
            </a:r>
            <a:endParaRPr sz="1500">
              <a:solidFill>
                <a:schemeClr val="lt1"/>
              </a:solidFill>
              <a:latin typeface="Exo ExtraBold"/>
              <a:ea typeface="Exo ExtraBold"/>
              <a:cs typeface="Exo ExtraBold"/>
              <a:sym typeface="Exo ExtraBold"/>
            </a:endParaRPr>
          </a:p>
        </p:txBody>
      </p:sp>
      <p:sp>
        <p:nvSpPr>
          <p:cNvPr id="2704" name="Google Shape;2704;p30"/>
          <p:cNvSpPr txBox="1"/>
          <p:nvPr/>
        </p:nvSpPr>
        <p:spPr>
          <a:xfrm>
            <a:off x="4720325" y="3902350"/>
            <a:ext cx="33384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FD7AC"/>
                </a:solidFill>
                <a:latin typeface="Exo"/>
                <a:ea typeface="Exo"/>
                <a:cs typeface="Exo"/>
                <a:sym typeface="Exo"/>
              </a:rPr>
              <a:t>Gautham R (23BEC1069)</a:t>
            </a:r>
            <a:endParaRPr b="1" sz="1500">
              <a:solidFill>
                <a:srgbClr val="9FD7AC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FD7AC"/>
                </a:solidFill>
                <a:latin typeface="Exo"/>
                <a:ea typeface="Exo"/>
                <a:cs typeface="Exo"/>
                <a:sym typeface="Exo"/>
              </a:rPr>
              <a:t>Nukilan J (23BEC1072)</a:t>
            </a:r>
            <a:endParaRPr b="1" sz="1500">
              <a:solidFill>
                <a:srgbClr val="9FD7AC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FD7AC"/>
                </a:solidFill>
                <a:latin typeface="Exo"/>
                <a:ea typeface="Exo"/>
                <a:cs typeface="Exo"/>
                <a:sym typeface="Exo"/>
              </a:rPr>
              <a:t>Lalithkishore M (23BEC1088)</a:t>
            </a:r>
            <a:endParaRPr b="1" sz="1500">
              <a:solidFill>
                <a:srgbClr val="9FD7AC"/>
              </a:solidFill>
              <a:latin typeface="Exo"/>
              <a:ea typeface="Exo"/>
              <a:cs typeface="Exo"/>
              <a:sym typeface="Ex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9FD7AC"/>
                </a:solidFill>
                <a:latin typeface="Exo"/>
                <a:ea typeface="Exo"/>
                <a:cs typeface="Exo"/>
                <a:sym typeface="Exo"/>
              </a:rPr>
              <a:t>Athithiya P A (23BEC1270)</a:t>
            </a:r>
            <a:endParaRPr b="1" sz="1500">
              <a:solidFill>
                <a:srgbClr val="9FD7AC"/>
              </a:solidFill>
              <a:latin typeface="Exo"/>
              <a:ea typeface="Exo"/>
              <a:cs typeface="Exo"/>
              <a:sym typeface="Ex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8" name="Shape 2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9" name="Google Shape;2709;p31"/>
          <p:cNvGrpSpPr/>
          <p:nvPr/>
        </p:nvGrpSpPr>
        <p:grpSpPr>
          <a:xfrm>
            <a:off x="7126489" y="852727"/>
            <a:ext cx="883262" cy="242091"/>
            <a:chOff x="2300350" y="2601250"/>
            <a:chExt cx="2275275" cy="623625"/>
          </a:xfrm>
        </p:grpSpPr>
        <p:sp>
          <p:nvSpPr>
            <p:cNvPr id="2710" name="Google Shape;2710;p31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1" name="Google Shape;2711;p31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2" name="Google Shape;2712;p31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3" name="Google Shape;2713;p31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4" name="Google Shape;2714;p31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5" name="Google Shape;2715;p31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16" name="Google Shape;2716;p31"/>
          <p:cNvSpPr/>
          <p:nvPr/>
        </p:nvSpPr>
        <p:spPr>
          <a:xfrm>
            <a:off x="-119400" y="-66025"/>
            <a:ext cx="9382800" cy="5209800"/>
          </a:xfrm>
          <a:prstGeom prst="rect">
            <a:avLst/>
          </a:prstGeom>
          <a:solidFill>
            <a:srgbClr val="000000">
              <a:alpha val="412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717" name="Google Shape;2717;p31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OBJECTIVE OF THIS</a:t>
            </a:r>
            <a:r>
              <a:rPr lang="en" sz="2800">
                <a:solidFill>
                  <a:schemeClr val="accent2"/>
                </a:solidFill>
              </a:rPr>
              <a:t> PROJECT</a:t>
            </a:r>
            <a:endParaRPr sz="2800">
              <a:solidFill>
                <a:schemeClr val="accent2"/>
              </a:solidFill>
            </a:endParaRPr>
          </a:p>
        </p:txBody>
      </p:sp>
      <p:sp>
        <p:nvSpPr>
          <p:cNvPr id="2718" name="Google Shape;2718;p31"/>
          <p:cNvSpPr txBox="1"/>
          <p:nvPr>
            <p:ph idx="1" type="body"/>
          </p:nvPr>
        </p:nvSpPr>
        <p:spPr>
          <a:xfrm>
            <a:off x="713100" y="1187700"/>
            <a:ext cx="7717800" cy="35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955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</a:pPr>
            <a:r>
              <a:rPr lang="en" sz="1500"/>
              <a:t>To model the </a:t>
            </a:r>
            <a:r>
              <a:rPr b="1" lang="en" sz="1500">
                <a:solidFill>
                  <a:schemeClr val="accent2"/>
                </a:solidFill>
                <a:uFill>
                  <a:noFill/>
                </a:uFill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probability of a nation’s economic recovery</a:t>
            </a:r>
            <a:r>
              <a:rPr lang="en" sz="1500"/>
              <a:t> post-war.</a:t>
            </a:r>
            <a:endParaRPr sz="1500"/>
          </a:p>
          <a:p>
            <a:pPr indent="-20955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</a:pPr>
            <a:r>
              <a:rPr lang="en" sz="1500"/>
              <a:t>To </a:t>
            </a:r>
            <a:r>
              <a:rPr b="1" lang="en" sz="1500">
                <a:solidFill>
                  <a:schemeClr val="accent2"/>
                </a:solidFill>
              </a:rPr>
              <a:t>analyse key indicators</a:t>
            </a:r>
            <a:r>
              <a:rPr lang="en" sz="1500"/>
              <a:t> including, but not limited to, GDP, inflation, employment, and infrastructure.</a:t>
            </a:r>
            <a:endParaRPr sz="1500"/>
          </a:p>
          <a:p>
            <a:pPr indent="-20955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</a:pPr>
            <a:r>
              <a:rPr lang="en" sz="1500"/>
              <a:t>To </a:t>
            </a:r>
            <a:r>
              <a:rPr b="1" lang="en" sz="1500">
                <a:solidFill>
                  <a:schemeClr val="accent2"/>
                </a:solidFill>
              </a:rPr>
              <a:t>develop a predictive framework</a:t>
            </a:r>
            <a:r>
              <a:rPr lang="en" sz="1500"/>
              <a:t> that can assist policymakers.</a:t>
            </a:r>
            <a:endParaRPr sz="1500"/>
          </a:p>
          <a:p>
            <a:pPr indent="-209550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</a:pPr>
            <a:r>
              <a:rPr lang="en" sz="1500"/>
              <a:t>To understand and navigate the </a:t>
            </a:r>
            <a:r>
              <a:rPr b="1" lang="en" sz="1500">
                <a:solidFill>
                  <a:schemeClr val="accent2"/>
                </a:solidFill>
              </a:rPr>
              <a:t>complex challenges</a:t>
            </a:r>
            <a:r>
              <a:rPr lang="en" sz="1500"/>
              <a:t> of post-war economic recovery.</a:t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accent2"/>
                </a:solidFill>
              </a:rPr>
              <a:t>The entire code and calculations are done through               programming.</a:t>
            </a:r>
            <a:endParaRPr b="1" sz="15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b="1" lang="en" sz="1500">
                <a:solidFill>
                  <a:schemeClr val="accent2"/>
                </a:solidFill>
              </a:rPr>
              <a:t>The datasets used are acquired from the World Bank website.</a:t>
            </a:r>
            <a:endParaRPr b="1" sz="1500">
              <a:solidFill>
                <a:schemeClr val="accent2"/>
              </a:solidFill>
            </a:endParaRPr>
          </a:p>
        </p:txBody>
      </p:sp>
      <p:pic>
        <p:nvPicPr>
          <p:cNvPr id="2719" name="Google Shape;271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9150" y="3896950"/>
            <a:ext cx="556950" cy="431650"/>
          </a:xfrm>
          <a:prstGeom prst="rect">
            <a:avLst/>
          </a:prstGeom>
          <a:solidFill>
            <a:srgbClr val="000000">
              <a:alpha val="41250"/>
            </a:srgbClr>
          </a:solidFill>
          <a:ln>
            <a:noFill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3" name="Shape 2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4" name="Google Shape;2724;p3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25" name="Google Shape;2725;p32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32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32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32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32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0" name="Google Shape;2730;p32"/>
          <p:cNvSpPr/>
          <p:nvPr/>
        </p:nvSpPr>
        <p:spPr>
          <a:xfrm>
            <a:off x="713100" y="1875193"/>
            <a:ext cx="2360400" cy="827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1" name="Google Shape;2731;p32"/>
          <p:cNvSpPr/>
          <p:nvPr/>
        </p:nvSpPr>
        <p:spPr>
          <a:xfrm>
            <a:off x="3380100" y="1875193"/>
            <a:ext cx="2360400" cy="827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2" name="Google Shape;2732;p32"/>
          <p:cNvSpPr/>
          <p:nvPr/>
        </p:nvSpPr>
        <p:spPr>
          <a:xfrm>
            <a:off x="6135875" y="1875193"/>
            <a:ext cx="2360400" cy="827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3" name="Google Shape;2733;p32"/>
          <p:cNvSpPr/>
          <p:nvPr/>
        </p:nvSpPr>
        <p:spPr>
          <a:xfrm>
            <a:off x="-353700" y="-136025"/>
            <a:ext cx="9851400" cy="5559000"/>
          </a:xfrm>
          <a:prstGeom prst="rect">
            <a:avLst/>
          </a:prstGeom>
          <a:solidFill>
            <a:srgbClr val="000000">
              <a:alpha val="412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734" name="Google Shape;2734;p32"/>
          <p:cNvSpPr txBox="1"/>
          <p:nvPr>
            <p:ph idx="3" type="title"/>
          </p:nvPr>
        </p:nvSpPr>
        <p:spPr>
          <a:xfrm>
            <a:off x="776550" y="1218757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01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735" name="Google Shape;2735;p32"/>
          <p:cNvSpPr txBox="1"/>
          <p:nvPr>
            <p:ph idx="6" type="title"/>
          </p:nvPr>
        </p:nvSpPr>
        <p:spPr>
          <a:xfrm>
            <a:off x="3459450" y="1218757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02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736" name="Google Shape;2736;p32"/>
          <p:cNvSpPr txBox="1"/>
          <p:nvPr>
            <p:ph idx="9" type="title"/>
          </p:nvPr>
        </p:nvSpPr>
        <p:spPr>
          <a:xfrm>
            <a:off x="6215225" y="1218757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03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737" name="Google Shape;2737;p32"/>
          <p:cNvSpPr txBox="1"/>
          <p:nvPr>
            <p:ph type="title"/>
          </p:nvPr>
        </p:nvSpPr>
        <p:spPr>
          <a:xfrm>
            <a:off x="713100" y="228675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3"/>
                </a:solidFill>
              </a:rPr>
              <a:t>EXPECTED OUTCOMES</a:t>
            </a:r>
            <a:endParaRPr sz="3200">
              <a:solidFill>
                <a:schemeClr val="accent3"/>
              </a:solidFill>
            </a:endParaRPr>
          </a:p>
        </p:txBody>
      </p:sp>
      <p:sp>
        <p:nvSpPr>
          <p:cNvPr id="2738" name="Google Shape;2738;p32"/>
          <p:cNvSpPr txBox="1"/>
          <p:nvPr>
            <p:ph idx="5" type="subTitle"/>
          </p:nvPr>
        </p:nvSpPr>
        <p:spPr>
          <a:xfrm>
            <a:off x="435600" y="2873950"/>
            <a:ext cx="2637900" cy="17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Rising Inequality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Poverty increase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Economic Fragmentation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Slow Recovery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Assumption and checking: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Sharp decrease in GDP and other economic </a:t>
            </a:r>
            <a:r>
              <a:rPr lang="en" sz="1300"/>
              <a:t>parameters</a:t>
            </a:r>
            <a:r>
              <a:rPr lang="en" sz="1300"/>
              <a:t> during the war time period</a:t>
            </a:r>
            <a:endParaRPr sz="1300"/>
          </a:p>
        </p:txBody>
      </p:sp>
      <p:sp>
        <p:nvSpPr>
          <p:cNvPr id="2739" name="Google Shape;2739;p32"/>
          <p:cNvSpPr txBox="1"/>
          <p:nvPr>
            <p:ph idx="4" type="title"/>
          </p:nvPr>
        </p:nvSpPr>
        <p:spPr>
          <a:xfrm>
            <a:off x="783025" y="1822902"/>
            <a:ext cx="2201700" cy="8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</a:rPr>
              <a:t>Economic inequality and instability</a:t>
            </a:r>
            <a:endParaRPr sz="1600">
              <a:solidFill>
                <a:schemeClr val="accent3"/>
              </a:solidFill>
            </a:endParaRPr>
          </a:p>
        </p:txBody>
      </p:sp>
      <p:sp>
        <p:nvSpPr>
          <p:cNvPr id="2740" name="Google Shape;2740;p32"/>
          <p:cNvSpPr txBox="1"/>
          <p:nvPr>
            <p:ph idx="4" type="title"/>
          </p:nvPr>
        </p:nvSpPr>
        <p:spPr>
          <a:xfrm>
            <a:off x="3526225" y="1822902"/>
            <a:ext cx="2201700" cy="8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</a:rPr>
              <a:t>Impact on markets and currency</a:t>
            </a:r>
            <a:endParaRPr sz="1600">
              <a:solidFill>
                <a:schemeClr val="accent3"/>
              </a:solidFill>
            </a:endParaRPr>
          </a:p>
        </p:txBody>
      </p:sp>
      <p:sp>
        <p:nvSpPr>
          <p:cNvPr id="2741" name="Google Shape;2741;p32"/>
          <p:cNvSpPr txBox="1"/>
          <p:nvPr>
            <p:ph idx="4" type="title"/>
          </p:nvPr>
        </p:nvSpPr>
        <p:spPr>
          <a:xfrm>
            <a:off x="6193225" y="1822900"/>
            <a:ext cx="2201700" cy="8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Humanitarian Crisis and demographic shifts</a:t>
            </a:r>
            <a:endParaRPr sz="1500">
              <a:solidFill>
                <a:schemeClr val="accent3"/>
              </a:solidFill>
            </a:endParaRPr>
          </a:p>
        </p:txBody>
      </p:sp>
      <p:sp>
        <p:nvSpPr>
          <p:cNvPr id="2742" name="Google Shape;2742;p32"/>
          <p:cNvSpPr txBox="1"/>
          <p:nvPr>
            <p:ph idx="5" type="subTitle"/>
          </p:nvPr>
        </p:nvSpPr>
        <p:spPr>
          <a:xfrm>
            <a:off x="3255000" y="2873950"/>
            <a:ext cx="2637900" cy="17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Currency Devaluation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Stock Market Decline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Assumption and checking: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Comparing stock market data of different countries before and after war</a:t>
            </a:r>
            <a:endParaRPr sz="1300"/>
          </a:p>
        </p:txBody>
      </p:sp>
      <p:sp>
        <p:nvSpPr>
          <p:cNvPr id="2743" name="Google Shape;2743;p32"/>
          <p:cNvSpPr txBox="1"/>
          <p:nvPr>
            <p:ph idx="5" type="subTitle"/>
          </p:nvPr>
        </p:nvSpPr>
        <p:spPr>
          <a:xfrm>
            <a:off x="6074400" y="2873950"/>
            <a:ext cx="2637900" cy="17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Humanitarian Crisis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Demographic Shifts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Assumption and checking: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Change in parameters that show change in behaviour among the citizen of a war-affected country</a:t>
            </a: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7" name="Shape 2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48" name="Google Shape;2748;p33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2749" name="Google Shape;2749;p33"/>
            <p:cNvSpPr/>
            <p:nvPr/>
          </p:nvSpPr>
          <p:spPr>
            <a:xfrm>
              <a:off x="5736006" y="-104304"/>
              <a:ext cx="1335611" cy="209364"/>
            </a:xfrm>
            <a:custGeom>
              <a:rect b="b" l="l" r="r" t="t"/>
              <a:pathLst>
                <a:path extrusionOk="0" fill="none" h="6719" w="42863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33"/>
            <p:cNvSpPr/>
            <p:nvPr/>
          </p:nvSpPr>
          <p:spPr>
            <a:xfrm>
              <a:off x="7071586" y="59442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33"/>
            <p:cNvSpPr/>
            <p:nvPr/>
          </p:nvSpPr>
          <p:spPr>
            <a:xfrm>
              <a:off x="7095517" y="84152"/>
              <a:ext cx="43281" cy="42533"/>
            </a:xfrm>
            <a:custGeom>
              <a:rect b="b" l="l" r="r" t="t"/>
              <a:pathLst>
                <a:path extrusionOk="0" h="1365" w="1389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33"/>
            <p:cNvSpPr/>
            <p:nvPr/>
          </p:nvSpPr>
          <p:spPr>
            <a:xfrm>
              <a:off x="5642557" y="-150670"/>
              <a:ext cx="91953" cy="92732"/>
            </a:xfrm>
            <a:custGeom>
              <a:rect b="b" l="l" r="r" t="t"/>
              <a:pathLst>
                <a:path extrusionOk="0" fill="none" h="2976" w="2951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33"/>
            <p:cNvSpPr/>
            <p:nvPr/>
          </p:nvSpPr>
          <p:spPr>
            <a:xfrm>
              <a:off x="5666488" y="-125929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54" name="Google Shape;2754;p33"/>
          <p:cNvSpPr/>
          <p:nvPr/>
        </p:nvSpPr>
        <p:spPr>
          <a:xfrm>
            <a:off x="713100" y="1875193"/>
            <a:ext cx="2360400" cy="827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5" name="Google Shape;2755;p33"/>
          <p:cNvSpPr/>
          <p:nvPr/>
        </p:nvSpPr>
        <p:spPr>
          <a:xfrm>
            <a:off x="3380100" y="1875193"/>
            <a:ext cx="2360400" cy="827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6" name="Google Shape;2756;p33"/>
          <p:cNvSpPr/>
          <p:nvPr/>
        </p:nvSpPr>
        <p:spPr>
          <a:xfrm>
            <a:off x="6135875" y="1875193"/>
            <a:ext cx="2360400" cy="827100"/>
          </a:xfrm>
          <a:prstGeom prst="roundRect">
            <a:avLst>
              <a:gd fmla="val 50000" name="adj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7" name="Google Shape;2757;p33"/>
          <p:cNvSpPr/>
          <p:nvPr/>
        </p:nvSpPr>
        <p:spPr>
          <a:xfrm>
            <a:off x="-136475" y="-160625"/>
            <a:ext cx="9519300" cy="5559000"/>
          </a:xfrm>
          <a:prstGeom prst="rect">
            <a:avLst/>
          </a:prstGeom>
          <a:solidFill>
            <a:srgbClr val="000000">
              <a:alpha val="412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758" name="Google Shape;2758;p33"/>
          <p:cNvSpPr txBox="1"/>
          <p:nvPr>
            <p:ph idx="3" type="title"/>
          </p:nvPr>
        </p:nvSpPr>
        <p:spPr>
          <a:xfrm>
            <a:off x="776550" y="1218757"/>
            <a:ext cx="2233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04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759" name="Google Shape;2759;p33"/>
          <p:cNvSpPr txBox="1"/>
          <p:nvPr>
            <p:ph idx="6" type="title"/>
          </p:nvPr>
        </p:nvSpPr>
        <p:spPr>
          <a:xfrm>
            <a:off x="3459450" y="1218757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05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760" name="Google Shape;2760;p33"/>
          <p:cNvSpPr txBox="1"/>
          <p:nvPr>
            <p:ph idx="9" type="title"/>
          </p:nvPr>
        </p:nvSpPr>
        <p:spPr>
          <a:xfrm>
            <a:off x="6215225" y="1218757"/>
            <a:ext cx="2201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06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2761" name="Google Shape;2761;p33"/>
          <p:cNvSpPr txBox="1"/>
          <p:nvPr>
            <p:ph type="title"/>
          </p:nvPr>
        </p:nvSpPr>
        <p:spPr>
          <a:xfrm>
            <a:off x="713100" y="228675"/>
            <a:ext cx="7717800" cy="572700"/>
          </a:xfrm>
          <a:prstGeom prst="rect">
            <a:avLst/>
          </a:prstGeom>
          <a:effectLst>
            <a:outerShdw blurRad="142875" rotWithShape="0" algn="bl">
              <a:schemeClr val="accent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accent3"/>
                </a:solidFill>
              </a:rPr>
              <a:t>EXPECTED OUTCOMES</a:t>
            </a:r>
            <a:endParaRPr sz="3200">
              <a:solidFill>
                <a:schemeClr val="accent3"/>
              </a:solidFill>
            </a:endParaRPr>
          </a:p>
        </p:txBody>
      </p:sp>
      <p:sp>
        <p:nvSpPr>
          <p:cNvPr id="2762" name="Google Shape;2762;p33"/>
          <p:cNvSpPr txBox="1"/>
          <p:nvPr>
            <p:ph idx="5" type="subTitle"/>
          </p:nvPr>
        </p:nvSpPr>
        <p:spPr>
          <a:xfrm>
            <a:off x="435600" y="2873950"/>
            <a:ext cx="2637900" cy="17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GDP Contraction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Inflation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Unemployment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Assumption and checking: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Within and just after the duration of war, these variables would drastically change. Unemployment would increase.</a:t>
            </a:r>
            <a:endParaRPr sz="1300"/>
          </a:p>
        </p:txBody>
      </p:sp>
      <p:sp>
        <p:nvSpPr>
          <p:cNvPr id="2763" name="Google Shape;2763;p33"/>
          <p:cNvSpPr txBox="1"/>
          <p:nvPr>
            <p:ph idx="4" type="title"/>
          </p:nvPr>
        </p:nvSpPr>
        <p:spPr>
          <a:xfrm>
            <a:off x="783025" y="1822902"/>
            <a:ext cx="2201700" cy="8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</a:rPr>
              <a:t>Immediate Economic Disruption</a:t>
            </a:r>
            <a:endParaRPr sz="1600">
              <a:solidFill>
                <a:schemeClr val="accent3"/>
              </a:solidFill>
            </a:endParaRPr>
          </a:p>
        </p:txBody>
      </p:sp>
      <p:sp>
        <p:nvSpPr>
          <p:cNvPr id="2764" name="Google Shape;2764;p33"/>
          <p:cNvSpPr txBox="1"/>
          <p:nvPr>
            <p:ph idx="4" type="title"/>
          </p:nvPr>
        </p:nvSpPr>
        <p:spPr>
          <a:xfrm>
            <a:off x="3526225" y="1822902"/>
            <a:ext cx="2201700" cy="8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3"/>
                </a:solidFill>
              </a:rPr>
              <a:t>Fiscal Strain and Economic Dependence</a:t>
            </a:r>
            <a:endParaRPr sz="1600">
              <a:solidFill>
                <a:schemeClr val="accent3"/>
              </a:solidFill>
            </a:endParaRPr>
          </a:p>
        </p:txBody>
      </p:sp>
      <p:sp>
        <p:nvSpPr>
          <p:cNvPr id="2765" name="Google Shape;2765;p33"/>
          <p:cNvSpPr txBox="1"/>
          <p:nvPr>
            <p:ph idx="4" type="title"/>
          </p:nvPr>
        </p:nvSpPr>
        <p:spPr>
          <a:xfrm>
            <a:off x="6193225" y="1822900"/>
            <a:ext cx="2201700" cy="87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accent3"/>
                </a:solidFill>
              </a:rPr>
              <a:t>Disruption of trade and supply chains</a:t>
            </a:r>
            <a:endParaRPr sz="1500">
              <a:solidFill>
                <a:schemeClr val="accent3"/>
              </a:solidFill>
            </a:endParaRPr>
          </a:p>
        </p:txBody>
      </p:sp>
      <p:sp>
        <p:nvSpPr>
          <p:cNvPr id="2766" name="Google Shape;2766;p33"/>
          <p:cNvSpPr txBox="1"/>
          <p:nvPr>
            <p:ph idx="5" type="subTitle"/>
          </p:nvPr>
        </p:nvSpPr>
        <p:spPr>
          <a:xfrm>
            <a:off x="3255000" y="2873950"/>
            <a:ext cx="2637900" cy="17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Increased government spending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Public Debt Surge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Reliance on Aid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Foreign Investment Decline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Assumption and checking: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Government will have increased debt and the import-exports will change.</a:t>
            </a:r>
            <a:endParaRPr sz="1300"/>
          </a:p>
        </p:txBody>
      </p:sp>
      <p:sp>
        <p:nvSpPr>
          <p:cNvPr id="2767" name="Google Shape;2767;p33"/>
          <p:cNvSpPr txBox="1"/>
          <p:nvPr>
            <p:ph idx="5" type="subTitle"/>
          </p:nvPr>
        </p:nvSpPr>
        <p:spPr>
          <a:xfrm>
            <a:off x="6074400" y="2873950"/>
            <a:ext cx="2637900" cy="17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Export Decline</a:t>
            </a:r>
            <a:endParaRPr sz="1300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Import Shortage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Assumption and checking: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Public relations will be affected and the country’s basic needs must be supported by foreign countries.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1" name="Shape 2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2" name="Google Shape;2772;p34"/>
          <p:cNvSpPr/>
          <p:nvPr/>
        </p:nvSpPr>
        <p:spPr>
          <a:xfrm>
            <a:off x="-136475" y="-160625"/>
            <a:ext cx="9519300" cy="5559000"/>
          </a:xfrm>
          <a:prstGeom prst="rect">
            <a:avLst/>
          </a:prstGeom>
          <a:solidFill>
            <a:srgbClr val="000000">
              <a:alpha val="412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773" name="Google Shape;2773;p34"/>
          <p:cNvSpPr txBox="1"/>
          <p:nvPr>
            <p:ph type="title"/>
          </p:nvPr>
        </p:nvSpPr>
        <p:spPr>
          <a:xfrm>
            <a:off x="645800" y="868350"/>
            <a:ext cx="7717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accent3"/>
                </a:solidFill>
              </a:rPr>
              <a:t>COUNTRIES INVOLVED AND PARAMETERS TAKEN:</a:t>
            </a:r>
            <a:endParaRPr sz="2500">
              <a:solidFill>
                <a:schemeClr val="accent3"/>
              </a:solidFill>
            </a:endParaRPr>
          </a:p>
        </p:txBody>
      </p:sp>
      <p:sp>
        <p:nvSpPr>
          <p:cNvPr id="2774" name="Google Shape;2774;p34"/>
          <p:cNvSpPr txBox="1"/>
          <p:nvPr>
            <p:ph idx="2" type="title"/>
          </p:nvPr>
        </p:nvSpPr>
        <p:spPr>
          <a:xfrm>
            <a:off x="841275" y="2611096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COUNTRIES</a:t>
            </a:r>
            <a:endParaRPr/>
          </a:p>
        </p:txBody>
      </p:sp>
      <p:sp>
        <p:nvSpPr>
          <p:cNvPr id="2775" name="Google Shape;2775;p34"/>
          <p:cNvSpPr txBox="1"/>
          <p:nvPr>
            <p:ph idx="3" type="title"/>
          </p:nvPr>
        </p:nvSpPr>
        <p:spPr>
          <a:xfrm>
            <a:off x="744825" y="1668255"/>
            <a:ext cx="22335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27</a:t>
            </a:r>
            <a:endParaRPr sz="4900"/>
          </a:p>
        </p:txBody>
      </p:sp>
      <p:sp>
        <p:nvSpPr>
          <p:cNvPr id="2776" name="Google Shape;2776;p34"/>
          <p:cNvSpPr txBox="1"/>
          <p:nvPr>
            <p:ph idx="4" type="title"/>
          </p:nvPr>
        </p:nvSpPr>
        <p:spPr>
          <a:xfrm>
            <a:off x="3525600" y="3030925"/>
            <a:ext cx="2092800" cy="21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CURRENT FOCUS</a:t>
            </a:r>
            <a:endParaRPr sz="1200"/>
          </a:p>
        </p:txBody>
      </p:sp>
      <p:sp>
        <p:nvSpPr>
          <p:cNvPr id="2777" name="Google Shape;2777;p34"/>
          <p:cNvSpPr txBox="1"/>
          <p:nvPr>
            <p:ph idx="6" type="title"/>
          </p:nvPr>
        </p:nvSpPr>
        <p:spPr>
          <a:xfrm>
            <a:off x="3308725" y="2677675"/>
            <a:ext cx="2532000" cy="91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RUSSIA</a:t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UKRAINE</a:t>
            </a:r>
            <a:endParaRPr sz="3900"/>
          </a:p>
        </p:txBody>
      </p:sp>
      <p:sp>
        <p:nvSpPr>
          <p:cNvPr id="2778" name="Google Shape;2778;p34"/>
          <p:cNvSpPr txBox="1"/>
          <p:nvPr>
            <p:ph idx="7" type="title"/>
          </p:nvPr>
        </p:nvSpPr>
        <p:spPr>
          <a:xfrm>
            <a:off x="6261925" y="2611096"/>
            <a:ext cx="20406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</a:t>
            </a:r>
            <a:endParaRPr/>
          </a:p>
        </p:txBody>
      </p:sp>
      <p:sp>
        <p:nvSpPr>
          <p:cNvPr id="2779" name="Google Shape;2779;p34"/>
          <p:cNvSpPr txBox="1"/>
          <p:nvPr>
            <p:ph idx="9" type="title"/>
          </p:nvPr>
        </p:nvSpPr>
        <p:spPr>
          <a:xfrm>
            <a:off x="6165475" y="1668255"/>
            <a:ext cx="22335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49</a:t>
            </a:r>
            <a:endParaRPr sz="4900"/>
          </a:p>
        </p:txBody>
      </p:sp>
      <p:sp>
        <p:nvSpPr>
          <p:cNvPr id="2780" name="Google Shape;2780;p34"/>
          <p:cNvSpPr txBox="1"/>
          <p:nvPr>
            <p:ph idx="9" type="title"/>
          </p:nvPr>
        </p:nvSpPr>
        <p:spPr>
          <a:xfrm>
            <a:off x="1741375" y="4085875"/>
            <a:ext cx="5666700" cy="78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TIMELINE : 1990-2022</a:t>
            </a:r>
            <a:endParaRPr sz="3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4" name="Shape 2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5" name="Google Shape;2785;p35"/>
          <p:cNvGrpSpPr/>
          <p:nvPr/>
        </p:nvGrpSpPr>
        <p:grpSpPr>
          <a:xfrm rot="5400000">
            <a:off x="7822000" y="3988625"/>
            <a:ext cx="98902" cy="553090"/>
            <a:chOff x="4898850" y="4820550"/>
            <a:chExt cx="98902" cy="553090"/>
          </a:xfrm>
        </p:grpSpPr>
        <p:sp>
          <p:nvSpPr>
            <p:cNvPr id="2786" name="Google Shape;2786;p35"/>
            <p:cNvSpPr/>
            <p:nvPr/>
          </p:nvSpPr>
          <p:spPr>
            <a:xfrm>
              <a:off x="4898850" y="4820550"/>
              <a:ext cx="98902" cy="98902"/>
            </a:xfrm>
            <a:custGeom>
              <a:rect b="b" l="l" r="r" t="t"/>
              <a:pathLst>
                <a:path extrusionOk="0" fill="none" h="3174" w="3174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7" name="Google Shape;2787;p35"/>
            <p:cNvSpPr/>
            <p:nvPr/>
          </p:nvSpPr>
          <p:spPr>
            <a:xfrm>
              <a:off x="4924339" y="4847971"/>
              <a:ext cx="46366" cy="43094"/>
            </a:xfrm>
            <a:custGeom>
              <a:rect b="b" l="l" r="r" t="t"/>
              <a:pathLst>
                <a:path extrusionOk="0" h="1383" w="1488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8" name="Google Shape;2788;p35"/>
            <p:cNvSpPr/>
            <p:nvPr/>
          </p:nvSpPr>
          <p:spPr>
            <a:xfrm>
              <a:off x="4901935" y="5281687"/>
              <a:ext cx="91953" cy="91953"/>
            </a:xfrm>
            <a:custGeom>
              <a:rect b="b" l="l" r="r" t="t"/>
              <a:pathLst>
                <a:path extrusionOk="0" fill="none" h="2951" w="2951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9" name="Google Shape;2789;p35"/>
            <p:cNvSpPr/>
            <p:nvPr/>
          </p:nvSpPr>
          <p:spPr>
            <a:xfrm>
              <a:off x="4925866" y="5306428"/>
              <a:ext cx="43281" cy="43281"/>
            </a:xfrm>
            <a:custGeom>
              <a:rect b="b" l="l" r="r" t="t"/>
              <a:pathLst>
                <a:path extrusionOk="0" h="1389" w="1389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0" name="Google Shape;2790;p35"/>
            <p:cNvSpPr/>
            <p:nvPr/>
          </p:nvSpPr>
          <p:spPr>
            <a:xfrm>
              <a:off x="4942100" y="4917862"/>
              <a:ext cx="31" cy="358465"/>
            </a:xfrm>
            <a:custGeom>
              <a:rect b="b" l="l" r="r" t="t"/>
              <a:pathLst>
                <a:path extrusionOk="0" fill="none" h="11504" w="1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91" name="Google Shape;2791;p35"/>
          <p:cNvGrpSpPr/>
          <p:nvPr/>
        </p:nvGrpSpPr>
        <p:grpSpPr>
          <a:xfrm>
            <a:off x="6397851" y="1075319"/>
            <a:ext cx="1252897" cy="51000"/>
            <a:chOff x="2915381" y="4104819"/>
            <a:chExt cx="1252897" cy="51000"/>
          </a:xfrm>
        </p:grpSpPr>
        <p:sp>
          <p:nvSpPr>
            <p:cNvPr id="2792" name="Google Shape;2792;p35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35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4" name="Google Shape;2794;p35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5" name="Google Shape;2795;p35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6" name="Google Shape;2796;p35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7" name="Google Shape;2797;p35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8" name="Google Shape;2798;p35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9" name="Google Shape;2799;p35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0" name="Google Shape;2800;p35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1" name="Google Shape;2801;p35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2" name="Google Shape;2802;p35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3" name="Google Shape;2803;p35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35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35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6" name="Google Shape;2806;p35"/>
          <p:cNvGrpSpPr/>
          <p:nvPr/>
        </p:nvGrpSpPr>
        <p:grpSpPr>
          <a:xfrm flipH="1">
            <a:off x="4130364" y="3694591"/>
            <a:ext cx="883262" cy="242091"/>
            <a:chOff x="2300350" y="2601250"/>
            <a:chExt cx="2275275" cy="623625"/>
          </a:xfrm>
        </p:grpSpPr>
        <p:sp>
          <p:nvSpPr>
            <p:cNvPr id="2807" name="Google Shape;2807;p35"/>
            <p:cNvSpPr/>
            <p:nvPr/>
          </p:nvSpPr>
          <p:spPr>
            <a:xfrm>
              <a:off x="2300350" y="2601250"/>
              <a:ext cx="392100" cy="623625"/>
            </a:xfrm>
            <a:custGeom>
              <a:rect b="b" l="l" r="r" t="t"/>
              <a:pathLst>
                <a:path extrusionOk="0" h="24945" w="15684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8" name="Google Shape;2808;p35"/>
            <p:cNvSpPr/>
            <p:nvPr/>
          </p:nvSpPr>
          <p:spPr>
            <a:xfrm>
              <a:off x="2680075" y="2601250"/>
              <a:ext cx="389025" cy="623625"/>
            </a:xfrm>
            <a:custGeom>
              <a:rect b="b" l="l" r="r" t="t"/>
              <a:pathLst>
                <a:path extrusionOk="0" h="24945" w="15561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35"/>
            <p:cNvSpPr/>
            <p:nvPr/>
          </p:nvSpPr>
          <p:spPr>
            <a:xfrm>
              <a:off x="30567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35"/>
            <p:cNvSpPr/>
            <p:nvPr/>
          </p:nvSpPr>
          <p:spPr>
            <a:xfrm>
              <a:off x="343335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1" name="Google Shape;2811;p35"/>
            <p:cNvSpPr/>
            <p:nvPr/>
          </p:nvSpPr>
          <p:spPr>
            <a:xfrm>
              <a:off x="3810000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2" name="Google Shape;2812;p35"/>
            <p:cNvSpPr/>
            <p:nvPr/>
          </p:nvSpPr>
          <p:spPr>
            <a:xfrm>
              <a:off x="4186625" y="2601250"/>
              <a:ext cx="389000" cy="623625"/>
            </a:xfrm>
            <a:custGeom>
              <a:rect b="b" l="l" r="r" t="t"/>
              <a:pathLst>
                <a:path extrusionOk="0" h="24945" w="1556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3" name="Google Shape;2813;p35"/>
          <p:cNvGrpSpPr/>
          <p:nvPr/>
        </p:nvGrpSpPr>
        <p:grpSpPr>
          <a:xfrm>
            <a:off x="1632103" y="4389467"/>
            <a:ext cx="1105976" cy="133969"/>
            <a:chOff x="8183182" y="663852"/>
            <a:chExt cx="1475028" cy="178673"/>
          </a:xfrm>
        </p:grpSpPr>
        <p:grpSp>
          <p:nvGrpSpPr>
            <p:cNvPr id="2814" name="Google Shape;2814;p35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815" name="Google Shape;2815;p3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6" name="Google Shape;2816;p3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7" name="Google Shape;2817;p3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8" name="Google Shape;2818;p3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9" name="Google Shape;2819;p3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0" name="Google Shape;2820;p3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1" name="Google Shape;2821;p3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2" name="Google Shape;2822;p3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3" name="Google Shape;2823;p3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4" name="Google Shape;2824;p3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5" name="Google Shape;2825;p35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826" name="Google Shape;2826;p35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7" name="Google Shape;2827;p35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8" name="Google Shape;2828;p35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9" name="Google Shape;2829;p35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0" name="Google Shape;2830;p35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1" name="Google Shape;2831;p35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2" name="Google Shape;2832;p35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3" name="Google Shape;2833;p35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4" name="Google Shape;2834;p35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5" name="Google Shape;2835;p35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36" name="Google Shape;2836;p35"/>
          <p:cNvSpPr/>
          <p:nvPr/>
        </p:nvSpPr>
        <p:spPr>
          <a:xfrm>
            <a:off x="-618250" y="-160650"/>
            <a:ext cx="9851400" cy="5559000"/>
          </a:xfrm>
          <a:prstGeom prst="rect">
            <a:avLst/>
          </a:prstGeom>
          <a:solidFill>
            <a:srgbClr val="000000">
              <a:alpha val="4125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2837" name="Google Shape;2837;p35"/>
          <p:cNvSpPr txBox="1"/>
          <p:nvPr>
            <p:ph type="title"/>
          </p:nvPr>
        </p:nvSpPr>
        <p:spPr>
          <a:xfrm>
            <a:off x="2399850" y="1733025"/>
            <a:ext cx="434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>
                <a:solidFill>
                  <a:schemeClr val="accent2"/>
                </a:solidFill>
              </a:rPr>
              <a:t>CODE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38" name="Google Shape;2838;p35"/>
          <p:cNvSpPr txBox="1"/>
          <p:nvPr>
            <p:ph idx="1" type="subTitle"/>
          </p:nvPr>
        </p:nvSpPr>
        <p:spPr>
          <a:xfrm>
            <a:off x="2738075" y="2366050"/>
            <a:ext cx="3813300" cy="10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attached link to our code till now:</a:t>
            </a:r>
            <a:br>
              <a:rPr lang="en"/>
            </a:br>
            <a:r>
              <a:rPr lang="en" u="sng">
                <a:solidFill>
                  <a:schemeClr val="hlink"/>
                </a:solidFill>
                <a:hlinkClick r:id="rId3"/>
              </a:rPr>
              <a:t>REVIEW2.pdf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(if unable to open, please refer to the file of the same name in the repository)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2839" name="Google Shape;2839;p35"/>
          <p:cNvSpPr/>
          <p:nvPr/>
        </p:nvSpPr>
        <p:spPr>
          <a:xfrm rot="10800000">
            <a:off x="6176787" y="39916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